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배달의민족 한나체 Pro" panose="020B0600000101010101" pitchFamily="50" charset="-127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5D423-CDDD-42B9-AE6B-214D504ECB6B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2FC6D-FAA0-4399-92BA-F4BA2F0B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02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31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92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97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86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20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33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85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3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2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28369-16BE-4621-AF2F-B3B939425A93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9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82" y="82105"/>
            <a:ext cx="200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Sma-IT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정의서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6844" y="756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45143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80" y="498252"/>
            <a:ext cx="358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매장 배치용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입장시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Cam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Page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70065" y="933446"/>
            <a:ext cx="8337665" cy="5536276"/>
            <a:chOff x="532015" y="914400"/>
            <a:chExt cx="8337665" cy="5536276"/>
          </a:xfrm>
        </p:grpSpPr>
        <p:sp>
          <p:nvSpPr>
            <p:cNvPr id="5" name="직사각형 4"/>
            <p:cNvSpPr/>
            <p:nvPr/>
          </p:nvSpPr>
          <p:spPr>
            <a:xfrm>
              <a:off x="532015" y="914400"/>
              <a:ext cx="8337665" cy="5536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015" y="920923"/>
              <a:ext cx="2351573" cy="669752"/>
            </a:xfrm>
            <a:prstGeom prst="rect">
              <a:avLst/>
            </a:prstGeom>
          </p:spPr>
        </p:pic>
        <p:grpSp>
          <p:nvGrpSpPr>
            <p:cNvPr id="23" name="그룹 22"/>
            <p:cNvGrpSpPr/>
            <p:nvPr/>
          </p:nvGrpSpPr>
          <p:grpSpPr>
            <a:xfrm>
              <a:off x="2506515" y="1901232"/>
              <a:ext cx="4124458" cy="4285893"/>
              <a:chOff x="1235753" y="1986956"/>
              <a:chExt cx="4124458" cy="4285893"/>
            </a:xfrm>
          </p:grpSpPr>
          <p:sp>
            <p:nvSpPr>
              <p:cNvPr id="13" name="1/2 액자 12"/>
              <p:cNvSpPr/>
              <p:nvPr/>
            </p:nvSpPr>
            <p:spPr>
              <a:xfrm>
                <a:off x="1235753" y="1986956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1/2 액자 13"/>
              <p:cNvSpPr/>
              <p:nvPr/>
            </p:nvSpPr>
            <p:spPr>
              <a:xfrm flipV="1">
                <a:off x="1235753" y="4987331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1/2 액자 14"/>
              <p:cNvSpPr/>
              <p:nvPr/>
            </p:nvSpPr>
            <p:spPr>
              <a:xfrm flipH="1" flipV="1">
                <a:off x="4810359" y="4987331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1/2 액자 15"/>
              <p:cNvSpPr/>
              <p:nvPr/>
            </p:nvSpPr>
            <p:spPr>
              <a:xfrm flipH="1">
                <a:off x="4810359" y="1986956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1722666" y="2336594"/>
                <a:ext cx="3212759" cy="27725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35753" y="5670425"/>
                <a:ext cx="3363773" cy="602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solidFill>
                      <a:srgbClr val="192537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화면의 중앙에 얼굴을 맞춰 주시고</a:t>
                </a:r>
                <a:endParaRPr lang="en-US" altLang="ko-KR" sz="1600" dirty="0" smtClean="0">
                  <a:solidFill>
                    <a:srgbClr val="192537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endParaRPr>
              </a:p>
              <a:p>
                <a:pPr algn="ctr"/>
                <a:r>
                  <a:rPr lang="ko-KR" altLang="en-US" sz="1600" dirty="0" smtClean="0">
                    <a:solidFill>
                      <a:srgbClr val="192537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버튼을 클릭해 주세요</a:t>
                </a:r>
                <a:r>
                  <a:rPr lang="en-US" altLang="ko-KR" sz="1600" dirty="0" smtClean="0">
                    <a:solidFill>
                      <a:srgbClr val="192537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.</a:t>
                </a:r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8693546" y="1934641"/>
            <a:ext cx="34984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마스크 착용 여부 체크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(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미착용시 경고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출입 불가 안내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얼굴 인식 진행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마스크 착용 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&amp;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등록된 고객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이라면 인식 완료시 입장 안내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(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매장 직원에게 고객 정보 제공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마스크 착용 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&amp;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등록되지 않은 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고객이라면 직원에게 정보 제공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x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18" y="1940729"/>
            <a:ext cx="1645258" cy="34309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8009" y="1940729"/>
            <a:ext cx="551754" cy="33239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000" dirty="0" smtClean="0"/>
              <a:t>W</a:t>
            </a:r>
          </a:p>
          <a:p>
            <a:pPr algn="ctr"/>
            <a:r>
              <a:rPr lang="en-US" altLang="ko-KR" sz="3000" dirty="0" smtClean="0"/>
              <a:t>E</a:t>
            </a:r>
          </a:p>
          <a:p>
            <a:pPr algn="ctr"/>
            <a:r>
              <a:rPr lang="en-US" altLang="ko-KR" sz="3000" dirty="0" smtClean="0"/>
              <a:t>L</a:t>
            </a:r>
          </a:p>
          <a:p>
            <a:pPr algn="ctr"/>
            <a:r>
              <a:rPr lang="en-US" altLang="ko-KR" sz="3000" dirty="0" smtClean="0"/>
              <a:t>C</a:t>
            </a:r>
          </a:p>
          <a:p>
            <a:pPr algn="ctr"/>
            <a:r>
              <a:rPr lang="en-US" altLang="ko-KR" sz="3000" dirty="0" smtClean="0"/>
              <a:t>O</a:t>
            </a:r>
          </a:p>
          <a:p>
            <a:pPr algn="ctr"/>
            <a:r>
              <a:rPr lang="en-US" altLang="ko-KR" sz="3000" dirty="0" smtClean="0"/>
              <a:t>M</a:t>
            </a:r>
          </a:p>
          <a:p>
            <a:pPr algn="ctr"/>
            <a:r>
              <a:rPr lang="en-US" altLang="ko-KR" sz="3000" dirty="0" smtClean="0"/>
              <a:t>E</a:t>
            </a:r>
            <a:endParaRPr lang="ko-KR" altLang="en-US" sz="3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724996" y="1845936"/>
            <a:ext cx="1371600" cy="3519669"/>
          </a:xfrm>
          <a:prstGeom prst="roundRect">
            <a:avLst/>
          </a:prstGeom>
          <a:solidFill>
            <a:srgbClr val="192537"/>
          </a:solidFill>
          <a:ln w="38100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27" y="5626627"/>
            <a:ext cx="622896" cy="6228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928" y="1934640"/>
            <a:ext cx="1325668" cy="333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9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82" y="82105"/>
            <a:ext cx="200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Sma-IT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정의서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96844" y="756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45143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81" y="498252"/>
            <a:ext cx="36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매장 배치용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결제시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Cam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Page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70065" y="933446"/>
            <a:ext cx="8337665" cy="5536276"/>
            <a:chOff x="532015" y="914400"/>
            <a:chExt cx="8337665" cy="5536276"/>
          </a:xfrm>
        </p:grpSpPr>
        <p:sp>
          <p:nvSpPr>
            <p:cNvPr id="5" name="직사각형 4"/>
            <p:cNvSpPr/>
            <p:nvPr/>
          </p:nvSpPr>
          <p:spPr>
            <a:xfrm>
              <a:off x="532015" y="914400"/>
              <a:ext cx="8337665" cy="5536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015" y="920923"/>
              <a:ext cx="2351573" cy="669752"/>
            </a:xfrm>
            <a:prstGeom prst="rect">
              <a:avLst/>
            </a:prstGeom>
          </p:spPr>
        </p:pic>
        <p:grpSp>
          <p:nvGrpSpPr>
            <p:cNvPr id="23" name="그룹 22"/>
            <p:cNvGrpSpPr/>
            <p:nvPr/>
          </p:nvGrpSpPr>
          <p:grpSpPr>
            <a:xfrm>
              <a:off x="3014687" y="2333270"/>
              <a:ext cx="4640940" cy="3770113"/>
              <a:chOff x="1743925" y="2418994"/>
              <a:chExt cx="4640940" cy="3770113"/>
            </a:xfrm>
          </p:grpSpPr>
          <p:sp>
            <p:nvSpPr>
              <p:cNvPr id="13" name="1/2 액자 12"/>
              <p:cNvSpPr/>
              <p:nvPr/>
            </p:nvSpPr>
            <p:spPr>
              <a:xfrm>
                <a:off x="1743925" y="2418994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1/2 액자 13"/>
              <p:cNvSpPr/>
              <p:nvPr/>
            </p:nvSpPr>
            <p:spPr>
              <a:xfrm flipV="1">
                <a:off x="1743925" y="4991230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1/2 액자 14"/>
              <p:cNvSpPr/>
              <p:nvPr/>
            </p:nvSpPr>
            <p:spPr>
              <a:xfrm flipH="1" flipV="1">
                <a:off x="4479850" y="4991230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1/2 액자 15"/>
              <p:cNvSpPr/>
              <p:nvPr/>
            </p:nvSpPr>
            <p:spPr>
              <a:xfrm flipH="1">
                <a:off x="4479850" y="2418994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2192118" y="2666168"/>
                <a:ext cx="2389391" cy="275344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099088" y="5819775"/>
                <a:ext cx="3285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59363" y="2990417"/>
              <a:ext cx="1971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버튼을 눌러</a:t>
              </a:r>
              <a:endParaRPr lang="en-US" altLang="ko-KR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합계를 확인 하세요</a:t>
              </a:r>
              <a:r>
                <a:rPr lang="en-US" altLang="ko-KR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dirty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694557" y="2490913"/>
            <a:ext cx="3498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얼굴 인식 진행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등록된 결제 수단이 있다면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</a:t>
            </a:r>
          </a:p>
          <a:p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얼굴인식을 통해서 결제합니다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총 결제 해야할 금액을 확인할 수 있습니다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8" y="3904142"/>
            <a:ext cx="845604" cy="8456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444" y="3904142"/>
            <a:ext cx="845604" cy="84560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149409" y="3009463"/>
            <a:ext cx="197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결제를 원하시면</a:t>
            </a:r>
            <a:endParaRPr lang="en-US" altLang="ko-KR" dirty="0" smtClean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버튼을 눌러 주세요</a:t>
            </a:r>
            <a:r>
              <a:rPr lang="en-US" altLang="ko-KR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61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82" y="82105"/>
            <a:ext cx="200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Sma-IT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정의서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96844" y="756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45143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81" y="498252"/>
            <a:ext cx="36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매장 배치용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퇴장시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Cam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Page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72447" y="941124"/>
            <a:ext cx="8337665" cy="5536276"/>
            <a:chOff x="532015" y="914400"/>
            <a:chExt cx="8337665" cy="5536276"/>
          </a:xfrm>
        </p:grpSpPr>
        <p:sp>
          <p:nvSpPr>
            <p:cNvPr id="5" name="직사각형 4"/>
            <p:cNvSpPr/>
            <p:nvPr/>
          </p:nvSpPr>
          <p:spPr>
            <a:xfrm>
              <a:off x="532015" y="914400"/>
              <a:ext cx="8337665" cy="5536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015" y="920923"/>
              <a:ext cx="2351573" cy="669752"/>
            </a:xfrm>
            <a:prstGeom prst="rect">
              <a:avLst/>
            </a:prstGeom>
          </p:spPr>
        </p:pic>
        <p:grpSp>
          <p:nvGrpSpPr>
            <p:cNvPr id="23" name="그룹 22"/>
            <p:cNvGrpSpPr/>
            <p:nvPr/>
          </p:nvGrpSpPr>
          <p:grpSpPr>
            <a:xfrm>
              <a:off x="4114213" y="1590675"/>
              <a:ext cx="3714791" cy="4512708"/>
              <a:chOff x="2843451" y="1676399"/>
              <a:chExt cx="3714791" cy="4512708"/>
            </a:xfrm>
          </p:grpSpPr>
          <p:sp>
            <p:nvSpPr>
              <p:cNvPr id="13" name="1/2 액자 12"/>
              <p:cNvSpPr/>
              <p:nvPr/>
            </p:nvSpPr>
            <p:spPr>
              <a:xfrm>
                <a:off x="3099088" y="1676399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1/2 액자 13"/>
              <p:cNvSpPr/>
              <p:nvPr/>
            </p:nvSpPr>
            <p:spPr>
              <a:xfrm flipV="1">
                <a:off x="3099088" y="4676774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1/2 액자 14"/>
              <p:cNvSpPr/>
              <p:nvPr/>
            </p:nvSpPr>
            <p:spPr>
              <a:xfrm flipH="1" flipV="1">
                <a:off x="5835013" y="4676774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1/2 액자 15"/>
              <p:cNvSpPr/>
              <p:nvPr/>
            </p:nvSpPr>
            <p:spPr>
              <a:xfrm flipH="1">
                <a:off x="5835013" y="1676399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3374014" y="1847850"/>
                <a:ext cx="2735925" cy="315277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099088" y="5819775"/>
                <a:ext cx="3285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43451" y="5417639"/>
                <a:ext cx="37147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rgbClr val="192537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얼굴을 가이드라인에 맞춰주시고</a:t>
                </a:r>
                <a:endParaRPr lang="en-US" altLang="ko-KR" dirty="0" smtClean="0">
                  <a:solidFill>
                    <a:srgbClr val="192537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rgbClr val="192537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인식이 완료될때까지 잠시 기다려주세요</a:t>
                </a:r>
                <a:r>
                  <a:rPr lang="en-US" altLang="ko-KR" dirty="0" smtClean="0">
                    <a:solidFill>
                      <a:srgbClr val="192537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.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083359" y="1825536"/>
              <a:ext cx="1971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만족도 평가가</a:t>
              </a:r>
              <a:endParaRPr lang="en-US" altLang="ko-KR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저장됩니다</a:t>
              </a:r>
              <a:r>
                <a:rPr lang="en-US" altLang="ko-KR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dirty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736622" y="2975158"/>
            <a:ext cx="3498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얼굴 인식 진행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감정분석을 통해서 만족도를 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저장합니다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455452" y="2556775"/>
            <a:ext cx="2503588" cy="2616343"/>
            <a:chOff x="5764915" y="2456206"/>
            <a:chExt cx="2229028" cy="2208206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91449" y="2456206"/>
              <a:ext cx="2088484" cy="2208206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6709482" y="2538531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accen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기쁨</a:t>
              </a:r>
              <a:endParaRPr lang="ko-KR" altLang="en-US" sz="8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46676" y="2729671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accen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재미</a:t>
              </a:r>
              <a:endParaRPr lang="ko-KR" altLang="en-US" sz="8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03722" y="3208143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>
                  <a:solidFill>
                    <a:schemeClr val="accen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긍지</a:t>
              </a:r>
              <a:endParaRPr lang="ko-KR" altLang="en-US" sz="8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16061" y="2729351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>
                  <a:solidFill>
                    <a:schemeClr val="accen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안심</a:t>
              </a:r>
              <a:endParaRPr lang="ko-KR" altLang="en-US" sz="8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64915" y="3210665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>
                  <a:solidFill>
                    <a:schemeClr val="accen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만족</a:t>
              </a:r>
              <a:endParaRPr lang="ko-KR" altLang="en-US" sz="8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598879" y="3790684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accent2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불만</a:t>
              </a:r>
              <a:endParaRPr lang="ko-KR" altLang="en-US" sz="800" dirty="0">
                <a:solidFill>
                  <a:schemeClr val="accent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238802" y="4269156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accent2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공포</a:t>
              </a:r>
              <a:endParaRPr lang="ko-KR" altLang="en-US" sz="800" dirty="0">
                <a:solidFill>
                  <a:schemeClr val="accent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09482" y="4422490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accent2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슬픔</a:t>
              </a:r>
              <a:endParaRPr lang="ko-KR" altLang="en-US" sz="800" dirty="0">
                <a:solidFill>
                  <a:schemeClr val="accent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101617" y="4269156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>
                  <a:solidFill>
                    <a:schemeClr val="accent2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혐오</a:t>
              </a:r>
              <a:endParaRPr lang="ko-KR" altLang="en-US" sz="800" dirty="0">
                <a:solidFill>
                  <a:schemeClr val="accent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78126" y="3787842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accent2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분노</a:t>
              </a:r>
              <a:endParaRPr lang="ko-KR" altLang="en-US" sz="800" dirty="0">
                <a:solidFill>
                  <a:schemeClr val="accent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" name="타원 5"/>
          <p:cNvSpPr/>
          <p:nvPr/>
        </p:nvSpPr>
        <p:spPr>
          <a:xfrm>
            <a:off x="4806717" y="2593516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5618206" y="2376823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6440357" y="2537060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618206" y="2958688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60944" y="2909580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986458" y="2779222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6623068" y="2909580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249092" y="2779222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5259496" y="3372806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6003325" y="3373241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5625193" y="3746579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6523754" y="3906557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5858690" y="4008951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5392071" y="4008951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4774368" y="3889109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5618206" y="4532826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53" idx="2"/>
          </p:cNvCxnSpPr>
          <p:nvPr/>
        </p:nvCxnSpPr>
        <p:spPr>
          <a:xfrm flipH="1">
            <a:off x="4815029" y="2401498"/>
            <a:ext cx="803177" cy="220826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6" idx="3"/>
            <a:endCxn id="56" idx="0"/>
          </p:cNvCxnSpPr>
          <p:nvPr/>
        </p:nvCxnSpPr>
        <p:spPr>
          <a:xfrm flipH="1">
            <a:off x="4684798" y="2635638"/>
            <a:ext cx="128906" cy="273942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6" idx="5"/>
            <a:endCxn id="73" idx="2"/>
          </p:cNvCxnSpPr>
          <p:nvPr/>
        </p:nvCxnSpPr>
        <p:spPr>
          <a:xfrm>
            <a:off x="4847438" y="2635638"/>
            <a:ext cx="401654" cy="168259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6" idx="6"/>
            <a:endCxn id="73" idx="2"/>
          </p:cNvCxnSpPr>
          <p:nvPr/>
        </p:nvCxnSpPr>
        <p:spPr>
          <a:xfrm flipV="1">
            <a:off x="4708652" y="2803897"/>
            <a:ext cx="540440" cy="130358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73" idx="5"/>
            <a:endCxn id="55" idx="2"/>
          </p:cNvCxnSpPr>
          <p:nvPr/>
        </p:nvCxnSpPr>
        <p:spPr>
          <a:xfrm>
            <a:off x="5289813" y="2821344"/>
            <a:ext cx="328393" cy="162019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53" idx="3"/>
            <a:endCxn id="73" idx="7"/>
          </p:cNvCxnSpPr>
          <p:nvPr/>
        </p:nvCxnSpPr>
        <p:spPr>
          <a:xfrm flipH="1">
            <a:off x="5289813" y="2418945"/>
            <a:ext cx="335380" cy="367504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53" idx="4"/>
            <a:endCxn id="55" idx="0"/>
          </p:cNvCxnSpPr>
          <p:nvPr/>
        </p:nvCxnSpPr>
        <p:spPr>
          <a:xfrm>
            <a:off x="5642060" y="2426172"/>
            <a:ext cx="0" cy="532516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53" idx="6"/>
            <a:endCxn id="57" idx="1"/>
          </p:cNvCxnSpPr>
          <p:nvPr/>
        </p:nvCxnSpPr>
        <p:spPr>
          <a:xfrm>
            <a:off x="5665914" y="2401498"/>
            <a:ext cx="327531" cy="384951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53" idx="6"/>
            <a:endCxn id="54" idx="2"/>
          </p:cNvCxnSpPr>
          <p:nvPr/>
        </p:nvCxnSpPr>
        <p:spPr>
          <a:xfrm>
            <a:off x="5665914" y="2401498"/>
            <a:ext cx="774443" cy="160237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54" idx="2"/>
            <a:endCxn id="57" idx="6"/>
          </p:cNvCxnSpPr>
          <p:nvPr/>
        </p:nvCxnSpPr>
        <p:spPr>
          <a:xfrm flipH="1">
            <a:off x="6034166" y="2561735"/>
            <a:ext cx="406191" cy="242162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57" idx="3"/>
            <a:endCxn id="55" idx="6"/>
          </p:cNvCxnSpPr>
          <p:nvPr/>
        </p:nvCxnSpPr>
        <p:spPr>
          <a:xfrm flipH="1">
            <a:off x="5665914" y="2821344"/>
            <a:ext cx="327531" cy="162019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57" idx="5"/>
            <a:endCxn id="72" idx="2"/>
          </p:cNvCxnSpPr>
          <p:nvPr/>
        </p:nvCxnSpPr>
        <p:spPr>
          <a:xfrm>
            <a:off x="6027179" y="2821344"/>
            <a:ext cx="595889" cy="112911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54" idx="5"/>
            <a:endCxn id="72" idx="0"/>
          </p:cNvCxnSpPr>
          <p:nvPr/>
        </p:nvCxnSpPr>
        <p:spPr>
          <a:xfrm>
            <a:off x="6481078" y="2579182"/>
            <a:ext cx="165844" cy="330398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55" idx="4"/>
            <a:endCxn id="74" idx="7"/>
          </p:cNvCxnSpPr>
          <p:nvPr/>
        </p:nvCxnSpPr>
        <p:spPr>
          <a:xfrm flipH="1">
            <a:off x="5300217" y="3008037"/>
            <a:ext cx="341843" cy="371996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5" idx="5"/>
            <a:endCxn id="75" idx="1"/>
          </p:cNvCxnSpPr>
          <p:nvPr/>
        </p:nvCxnSpPr>
        <p:spPr>
          <a:xfrm>
            <a:off x="5658927" y="3000810"/>
            <a:ext cx="351385" cy="379658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57" idx="5"/>
            <a:endCxn id="75" idx="7"/>
          </p:cNvCxnSpPr>
          <p:nvPr/>
        </p:nvCxnSpPr>
        <p:spPr>
          <a:xfrm>
            <a:off x="6027179" y="2821344"/>
            <a:ext cx="16867" cy="559124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73" idx="4"/>
            <a:endCxn id="74" idx="1"/>
          </p:cNvCxnSpPr>
          <p:nvPr/>
        </p:nvCxnSpPr>
        <p:spPr>
          <a:xfrm flipH="1">
            <a:off x="5266483" y="2828571"/>
            <a:ext cx="6463" cy="551462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56" idx="4"/>
            <a:endCxn id="74" idx="2"/>
          </p:cNvCxnSpPr>
          <p:nvPr/>
        </p:nvCxnSpPr>
        <p:spPr>
          <a:xfrm>
            <a:off x="4684798" y="2958929"/>
            <a:ext cx="574698" cy="438552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72" idx="3"/>
            <a:endCxn id="75" idx="6"/>
          </p:cNvCxnSpPr>
          <p:nvPr/>
        </p:nvCxnSpPr>
        <p:spPr>
          <a:xfrm flipH="1">
            <a:off x="6051033" y="2951702"/>
            <a:ext cx="579022" cy="446214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55" idx="4"/>
            <a:endCxn id="76" idx="0"/>
          </p:cNvCxnSpPr>
          <p:nvPr/>
        </p:nvCxnSpPr>
        <p:spPr>
          <a:xfrm>
            <a:off x="5642060" y="3008037"/>
            <a:ext cx="6987" cy="738542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56" idx="4"/>
            <a:endCxn id="80" idx="0"/>
          </p:cNvCxnSpPr>
          <p:nvPr/>
        </p:nvCxnSpPr>
        <p:spPr>
          <a:xfrm>
            <a:off x="4684798" y="2958929"/>
            <a:ext cx="113424" cy="930180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74" idx="3"/>
            <a:endCxn id="80" idx="6"/>
          </p:cNvCxnSpPr>
          <p:nvPr/>
        </p:nvCxnSpPr>
        <p:spPr>
          <a:xfrm flipH="1">
            <a:off x="4822076" y="3414928"/>
            <a:ext cx="444407" cy="498856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80" idx="6"/>
            <a:endCxn id="79" idx="2"/>
          </p:cNvCxnSpPr>
          <p:nvPr/>
        </p:nvCxnSpPr>
        <p:spPr>
          <a:xfrm>
            <a:off x="4822076" y="3913784"/>
            <a:ext cx="569995" cy="119842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74" idx="4"/>
            <a:endCxn id="79" idx="0"/>
          </p:cNvCxnSpPr>
          <p:nvPr/>
        </p:nvCxnSpPr>
        <p:spPr>
          <a:xfrm>
            <a:off x="5283350" y="3422155"/>
            <a:ext cx="132575" cy="586796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74" idx="6"/>
            <a:endCxn id="76" idx="2"/>
          </p:cNvCxnSpPr>
          <p:nvPr/>
        </p:nvCxnSpPr>
        <p:spPr>
          <a:xfrm>
            <a:off x="5307204" y="3397481"/>
            <a:ext cx="317989" cy="373773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76" idx="4"/>
            <a:endCxn id="79" idx="6"/>
          </p:cNvCxnSpPr>
          <p:nvPr/>
        </p:nvCxnSpPr>
        <p:spPr>
          <a:xfrm flipH="1">
            <a:off x="5439779" y="3795928"/>
            <a:ext cx="209268" cy="237698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75" idx="4"/>
            <a:endCxn id="76" idx="6"/>
          </p:cNvCxnSpPr>
          <p:nvPr/>
        </p:nvCxnSpPr>
        <p:spPr>
          <a:xfrm flipH="1">
            <a:off x="5672901" y="3422590"/>
            <a:ext cx="354278" cy="348664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75" idx="4"/>
            <a:endCxn id="78" idx="7"/>
          </p:cNvCxnSpPr>
          <p:nvPr/>
        </p:nvCxnSpPr>
        <p:spPr>
          <a:xfrm flipH="1">
            <a:off x="5899411" y="3422590"/>
            <a:ext cx="127768" cy="593588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76" idx="4"/>
            <a:endCxn id="78" idx="2"/>
          </p:cNvCxnSpPr>
          <p:nvPr/>
        </p:nvCxnSpPr>
        <p:spPr>
          <a:xfrm>
            <a:off x="5649047" y="3795928"/>
            <a:ext cx="209643" cy="237698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endCxn id="81" idx="0"/>
          </p:cNvCxnSpPr>
          <p:nvPr/>
        </p:nvCxnSpPr>
        <p:spPr>
          <a:xfrm>
            <a:off x="5640801" y="3787651"/>
            <a:ext cx="1259" cy="745175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80" idx="5"/>
            <a:endCxn id="81" idx="2"/>
          </p:cNvCxnSpPr>
          <p:nvPr/>
        </p:nvCxnSpPr>
        <p:spPr>
          <a:xfrm>
            <a:off x="4815089" y="3931231"/>
            <a:ext cx="803117" cy="626270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79" idx="4"/>
            <a:endCxn id="81" idx="1"/>
          </p:cNvCxnSpPr>
          <p:nvPr/>
        </p:nvCxnSpPr>
        <p:spPr>
          <a:xfrm>
            <a:off x="5415925" y="4058300"/>
            <a:ext cx="209268" cy="481753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78" idx="4"/>
            <a:endCxn id="81" idx="6"/>
          </p:cNvCxnSpPr>
          <p:nvPr/>
        </p:nvCxnSpPr>
        <p:spPr>
          <a:xfrm flipH="1">
            <a:off x="5665914" y="4058300"/>
            <a:ext cx="216630" cy="499201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75" idx="6"/>
            <a:endCxn id="77" idx="1"/>
          </p:cNvCxnSpPr>
          <p:nvPr/>
        </p:nvCxnSpPr>
        <p:spPr>
          <a:xfrm>
            <a:off x="6051033" y="3397916"/>
            <a:ext cx="479708" cy="515868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>
            <a:stCxn id="72" idx="4"/>
            <a:endCxn id="77" idx="7"/>
          </p:cNvCxnSpPr>
          <p:nvPr/>
        </p:nvCxnSpPr>
        <p:spPr>
          <a:xfrm flipH="1">
            <a:off x="6564475" y="2958929"/>
            <a:ext cx="82447" cy="954855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stCxn id="77" idx="2"/>
            <a:endCxn id="78" idx="6"/>
          </p:cNvCxnSpPr>
          <p:nvPr/>
        </p:nvCxnSpPr>
        <p:spPr>
          <a:xfrm flipH="1">
            <a:off x="5906398" y="3931232"/>
            <a:ext cx="617356" cy="102394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>
            <a:stCxn id="77" idx="4"/>
            <a:endCxn id="81" idx="6"/>
          </p:cNvCxnSpPr>
          <p:nvPr/>
        </p:nvCxnSpPr>
        <p:spPr>
          <a:xfrm flipH="1">
            <a:off x="5665914" y="3955906"/>
            <a:ext cx="881694" cy="601595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0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82" y="82105"/>
            <a:ext cx="200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Sma-IT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정의서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96844" y="756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45143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81" y="498252"/>
            <a:ext cx="36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관리자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Page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97385" y="914398"/>
            <a:ext cx="8337665" cy="5536276"/>
            <a:chOff x="532015" y="914400"/>
            <a:chExt cx="8337665" cy="5536276"/>
          </a:xfrm>
        </p:grpSpPr>
        <p:sp>
          <p:nvSpPr>
            <p:cNvPr id="5" name="직사각형 4"/>
            <p:cNvSpPr/>
            <p:nvPr/>
          </p:nvSpPr>
          <p:spPr>
            <a:xfrm>
              <a:off x="532015" y="914400"/>
              <a:ext cx="8337665" cy="5536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015" y="920923"/>
              <a:ext cx="2351573" cy="669752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8675768" y="2528374"/>
            <a:ext cx="34984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관리자는 다음과 같은 페이지에서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현재 매장에 방문한 고객들의 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정보를 알 수 있습니다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b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고객 등록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고객 정보 수정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탭으로 이동할 수 있습니다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최근 만족도를 확인할 수 있습니다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723866" y="2561617"/>
            <a:ext cx="1662546" cy="3506674"/>
          </a:xfrm>
          <a:prstGeom prst="roundRect">
            <a:avLst/>
          </a:prstGeom>
          <a:noFill/>
          <a:ln w="38100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2609130" y="2561617"/>
            <a:ext cx="1662546" cy="3506674"/>
          </a:xfrm>
          <a:prstGeom prst="roundRect">
            <a:avLst/>
          </a:prstGeom>
          <a:noFill/>
          <a:ln w="38100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476471" y="2561617"/>
            <a:ext cx="1662546" cy="3506674"/>
          </a:xfrm>
          <a:prstGeom prst="roundRect">
            <a:avLst/>
          </a:prstGeom>
          <a:noFill/>
          <a:ln w="38100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6360614" y="2561617"/>
            <a:ext cx="1662546" cy="3506674"/>
          </a:xfrm>
          <a:prstGeom prst="roundRect">
            <a:avLst/>
          </a:prstGeom>
          <a:noFill/>
          <a:ln w="38100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8147821" y="4096453"/>
            <a:ext cx="262568" cy="319930"/>
          </a:xfrm>
          <a:prstGeom prst="chevron">
            <a:avLst/>
          </a:prstGeom>
          <a:noFill/>
          <a:ln w="28575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 flipH="1">
            <a:off x="296680" y="4080456"/>
            <a:ext cx="262568" cy="335927"/>
          </a:xfrm>
          <a:prstGeom prst="chevron">
            <a:avLst/>
          </a:prstGeom>
          <a:noFill/>
          <a:ln w="28575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680" y="1966603"/>
            <a:ext cx="472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방문 고객 현황    </a:t>
            </a:r>
            <a:r>
              <a:rPr lang="en-US" altLang="ko-KR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</a:t>
            </a:r>
            <a:r>
              <a:rPr lang="ko-KR" altLang="en-US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고객 수 </a:t>
            </a:r>
            <a:r>
              <a:rPr lang="en-US" altLang="ko-KR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6</a:t>
            </a:r>
            <a:r>
              <a:rPr lang="ko-KR" altLang="en-US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 </a:t>
            </a:r>
            <a:r>
              <a:rPr lang="en-US" altLang="ko-KR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/>
          <p:cNvPicPr preferRelativeResize="0">
            <a:picLocks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514" b="59306" l="34106" r="78035">
                        <a14:foregroundMark x1="36793" y1="50556" x2="34384" y2="55000"/>
                        <a14:foregroundMark x1="36979" y1="56111" x2="58665" y2="54306"/>
                        <a14:foregroundMark x1="57739" y1="55278" x2="58480" y2="56111"/>
                        <a14:foregroundMark x1="52363" y1="56806" x2="51622" y2="57500"/>
                        <a14:foregroundMark x1="38091" y1="55833" x2="37720" y2="58056"/>
                        <a14:foregroundMark x1="37164" y1="53611" x2="34754" y2="54583"/>
                        <a14:foregroundMark x1="35496" y1="50556" x2="34198" y2="53472"/>
                        <a14:foregroundMark x1="78035" y1="56944" x2="78035" y2="56944"/>
                      </a14:backgroundRemoval>
                    </a14:imgEffect>
                  </a14:imgLayer>
                </a14:imgProps>
              </a:ext>
            </a:extLst>
          </a:blip>
          <a:srcRect l="32205" t="30000" r="36469" b="43056"/>
          <a:stretch/>
        </p:blipFill>
        <p:spPr>
          <a:xfrm>
            <a:off x="864584" y="2759885"/>
            <a:ext cx="720000" cy="90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그림 21"/>
          <p:cNvPicPr preferRelativeResize="0">
            <a:picLocks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168" b="100000" l="0" r="100000">
                        <a14:foregroundMark x1="91988" y1="88614" x2="91691" y2="94554"/>
                        <a14:foregroundMark x1="91395" y1="80693" x2="97923" y2="84901"/>
                        <a14:foregroundMark x1="89021" y1="77228" x2="98220" y2="81436"/>
                        <a14:backgroundMark x1="17804" y1="69554" x2="8309" y2="774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0883" y="2759885"/>
            <a:ext cx="720000" cy="90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4" name="그림 93"/>
          <p:cNvPicPr preferRelativeResize="0">
            <a:picLocks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168" b="100000" l="0" r="100000">
                        <a14:foregroundMark x1="91988" y1="88614" x2="91691" y2="94554"/>
                        <a14:foregroundMark x1="91395" y1="80693" x2="97923" y2="84901"/>
                        <a14:foregroundMark x1="89021" y1="77228" x2="98220" y2="81436"/>
                        <a14:backgroundMark x1="17804" y1="69554" x2="8309" y2="774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8224" y="2759885"/>
            <a:ext cx="720000" cy="90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그림 23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6502368" y="2759885"/>
            <a:ext cx="720000" cy="90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1599238" y="2836914"/>
            <a:ext cx="68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조준형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13</a:t>
            </a:r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남성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548209" y="2836914"/>
            <a:ext cx="68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조조녕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</a:t>
            </a:r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남성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21140" y="2836914"/>
            <a:ext cx="68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올라프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26</a:t>
            </a:r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남성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298592" y="2836914"/>
            <a:ext cx="68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조순형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</a:t>
            </a:r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</a:t>
            </a:r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8964" y="3942138"/>
            <a:ext cx="167317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관심 상품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명품 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 사항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먼저 말 걸지 말아주세요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문의 사항이 있으면 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여쭤볼게요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만족도 확인</a:t>
            </a:r>
            <a:endParaRPr lang="en-US" altLang="ko-KR" sz="1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723900" y="5438801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2610516" y="5438801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4477857" y="5438801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6362000" y="5438801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2616524" y="3947249"/>
            <a:ext cx="167317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관심 상품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비니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 사항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먼저 말 거는게 힘들어요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먼저 다가와 주세요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1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만족도 확인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723900" y="3712486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2616524" y="3712486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4476471" y="3712486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362000" y="3712486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7945" y="5511879"/>
            <a:ext cx="16071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입장 시간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21.03.04 18:18</a:t>
            </a:r>
          </a:p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 시간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 전</a:t>
            </a:r>
          </a:p>
          <a:p>
            <a:endParaRPr lang="ko-KR" altLang="en-US" sz="1050" dirty="0"/>
          </a:p>
        </p:txBody>
      </p:sp>
      <p:sp>
        <p:nvSpPr>
          <p:cNvPr id="122" name="TextBox 121"/>
          <p:cNvSpPr txBox="1"/>
          <p:nvPr/>
        </p:nvSpPr>
        <p:spPr>
          <a:xfrm>
            <a:off x="2624821" y="5511879"/>
            <a:ext cx="16071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입장 시간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21.03.04 18:15</a:t>
            </a:r>
          </a:p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 시간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 전</a:t>
            </a:r>
          </a:p>
          <a:p>
            <a:endParaRPr lang="ko-KR" altLang="en-US" sz="1050" dirty="0"/>
          </a:p>
        </p:txBody>
      </p:sp>
      <p:sp>
        <p:nvSpPr>
          <p:cNvPr id="124" name="TextBox 123"/>
          <p:cNvSpPr txBox="1"/>
          <p:nvPr/>
        </p:nvSpPr>
        <p:spPr>
          <a:xfrm>
            <a:off x="4514046" y="5511879"/>
            <a:ext cx="16295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입장 시간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21.03.04 18:08</a:t>
            </a:r>
          </a:p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 시간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 전</a:t>
            </a:r>
          </a:p>
          <a:p>
            <a:endParaRPr lang="ko-KR" altLang="en-US" sz="1050" dirty="0"/>
          </a:p>
        </p:txBody>
      </p:sp>
      <p:sp>
        <p:nvSpPr>
          <p:cNvPr id="126" name="TextBox 125"/>
          <p:cNvSpPr txBox="1"/>
          <p:nvPr/>
        </p:nvSpPr>
        <p:spPr>
          <a:xfrm>
            <a:off x="6340801" y="5511879"/>
            <a:ext cx="166366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입장 시간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21.03.04 18:02</a:t>
            </a:r>
          </a:p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 시간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 전</a:t>
            </a:r>
          </a:p>
          <a:p>
            <a:endParaRPr lang="ko-KR" altLang="en-US" sz="1050" dirty="0"/>
          </a:p>
        </p:txBody>
      </p:sp>
      <p:sp>
        <p:nvSpPr>
          <p:cNvPr id="128" name="직사각형 127"/>
          <p:cNvSpPr/>
          <p:nvPr/>
        </p:nvSpPr>
        <p:spPr>
          <a:xfrm>
            <a:off x="4485653" y="3929313"/>
            <a:ext cx="167317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관심 상품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셔츠 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 사항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저는 신상 셔츠는 다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구매할꺼에요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추천부탁드려요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만족도 확인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356006" y="3929313"/>
            <a:ext cx="167317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관심 상품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비키니 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 사항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비키니를 자주 사는데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살 때 조금 부끄러우니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조용히 다가와주세요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만족도 확인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48958" y="906778"/>
            <a:ext cx="5986092" cy="676275"/>
          </a:xfrm>
          <a:prstGeom prst="rect">
            <a:avLst/>
          </a:prstGeom>
          <a:solidFill>
            <a:srgbClr val="192537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5498724" y="1055114"/>
            <a:ext cx="100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등록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778048" y="1061478"/>
            <a:ext cx="140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정보 수정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55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82" y="82105"/>
            <a:ext cx="200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Sma-IT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정의서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96844" y="756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45143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81" y="498252"/>
            <a:ext cx="36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등록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Page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97385" y="914398"/>
            <a:ext cx="8337665" cy="5536276"/>
            <a:chOff x="532015" y="914400"/>
            <a:chExt cx="8337665" cy="5536276"/>
          </a:xfrm>
        </p:grpSpPr>
        <p:sp>
          <p:nvSpPr>
            <p:cNvPr id="5" name="직사각형 4"/>
            <p:cNvSpPr/>
            <p:nvPr/>
          </p:nvSpPr>
          <p:spPr>
            <a:xfrm>
              <a:off x="532015" y="914400"/>
              <a:ext cx="8337665" cy="5536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015" y="920923"/>
              <a:ext cx="2351573" cy="669752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8577254" y="3341035"/>
            <a:ext cx="349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새로운 고객을 등록할 수 있습니다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548958" y="906778"/>
            <a:ext cx="5986092" cy="676275"/>
          </a:xfrm>
          <a:prstGeom prst="rect">
            <a:avLst/>
          </a:prstGeom>
          <a:solidFill>
            <a:srgbClr val="192537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5498724" y="1055114"/>
            <a:ext cx="100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등록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778048" y="1061478"/>
            <a:ext cx="140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정보 수정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37286" y="1927047"/>
            <a:ext cx="105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등록</a:t>
            </a:r>
            <a:endParaRPr lang="ko-KR" altLang="en-US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432767" y="2335573"/>
            <a:ext cx="1720258" cy="1671973"/>
            <a:chOff x="3318467" y="1999199"/>
            <a:chExt cx="1980000" cy="2134367"/>
          </a:xfrm>
        </p:grpSpPr>
        <p:grpSp>
          <p:nvGrpSpPr>
            <p:cNvPr id="25" name="그룹 24"/>
            <p:cNvGrpSpPr/>
            <p:nvPr/>
          </p:nvGrpSpPr>
          <p:grpSpPr>
            <a:xfrm>
              <a:off x="3318467" y="1999199"/>
              <a:ext cx="1980000" cy="2134367"/>
              <a:chOff x="3318467" y="1999199"/>
              <a:chExt cx="1980000" cy="2134367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3318467" y="1999199"/>
                <a:ext cx="1980000" cy="1981200"/>
              </a:xfrm>
              <a:prstGeom prst="ellipse">
                <a:avLst/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순서도: 지연 16"/>
              <p:cNvSpPr/>
              <p:nvPr/>
            </p:nvSpPr>
            <p:spPr>
              <a:xfrm rot="16200000">
                <a:off x="3769096" y="2835358"/>
                <a:ext cx="1086044" cy="15103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4008429" y="2299179"/>
                <a:ext cx="600075" cy="6643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원호 17"/>
            <p:cNvSpPr/>
            <p:nvPr/>
          </p:nvSpPr>
          <p:spPr>
            <a:xfrm rot="5400000">
              <a:off x="3375958" y="2025662"/>
              <a:ext cx="1865018" cy="1980000"/>
            </a:xfrm>
            <a:prstGeom prst="arc">
              <a:avLst>
                <a:gd name="adj1" fmla="val 16200000"/>
                <a:gd name="adj2" fmla="val 4863201"/>
              </a:avLst>
            </a:prstGeom>
            <a:ln>
              <a:solidFill>
                <a:srgbClr val="1925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3508450" y="4410497"/>
            <a:ext cx="955485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27715" y="5774208"/>
            <a:ext cx="542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12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  <a:endParaRPr lang="ko-KR" altLang="en-US" sz="1200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01234" y="4168346"/>
            <a:ext cx="5807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 </a:t>
            </a:r>
            <a:r>
              <a:rPr lang="en-US" altLang="ko-KR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endParaRPr lang="ko-KR" altLang="en-US" sz="1300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4952187" y="4417695"/>
            <a:ext cx="895639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11162" y="4168346"/>
            <a:ext cx="5807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나이 </a:t>
            </a:r>
            <a:r>
              <a:rPr lang="en-US" altLang="ko-KR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endParaRPr lang="ko-KR" altLang="en-US" sz="1300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3557394" y="4829985"/>
            <a:ext cx="2290432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761147" y="4563889"/>
            <a:ext cx="7962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카드 번호</a:t>
            </a:r>
            <a:r>
              <a:rPr lang="en-US" altLang="ko-KR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endParaRPr lang="ko-KR" altLang="en-US" sz="1300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3557394" y="5213842"/>
            <a:ext cx="2290432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61147" y="4947746"/>
            <a:ext cx="7962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 사항</a:t>
            </a:r>
            <a:r>
              <a:rPr lang="en-US" altLang="ko-KR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endParaRPr lang="ko-KR" altLang="en-US" sz="1300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06766" y="5766588"/>
            <a:ext cx="691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  <a:r>
              <a:rPr lang="ko-KR" altLang="en-US" sz="12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초기화</a:t>
            </a:r>
            <a:endParaRPr lang="ko-KR" altLang="en-US" sz="1200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41522" y="3625826"/>
            <a:ext cx="9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12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사진 등록</a:t>
            </a:r>
            <a:endParaRPr lang="ko-KR" altLang="en-US" sz="1200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557394" y="5554777"/>
            <a:ext cx="2290432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61147" y="5288681"/>
            <a:ext cx="7962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 사항</a:t>
            </a:r>
            <a:r>
              <a:rPr lang="en-US" altLang="ko-KR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endParaRPr lang="ko-KR" altLang="en-US" sz="1300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0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82" y="82105"/>
            <a:ext cx="200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Sma-IT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정의서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96844" y="756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45143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81" y="498252"/>
            <a:ext cx="36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등록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Page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97385" y="914398"/>
            <a:ext cx="8337665" cy="5536276"/>
            <a:chOff x="532015" y="914400"/>
            <a:chExt cx="8337665" cy="5536276"/>
          </a:xfrm>
        </p:grpSpPr>
        <p:sp>
          <p:nvSpPr>
            <p:cNvPr id="5" name="직사각형 4"/>
            <p:cNvSpPr/>
            <p:nvPr/>
          </p:nvSpPr>
          <p:spPr>
            <a:xfrm>
              <a:off x="532015" y="914400"/>
              <a:ext cx="8337665" cy="5536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015" y="920923"/>
              <a:ext cx="2351573" cy="669752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8577254" y="3341035"/>
            <a:ext cx="3498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등록된 고객님의 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정보를 수정 및 삭제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할 수 있습니다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스크롤을 통해 추가로 멤버 목록을 불러옵니다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548958" y="906778"/>
            <a:ext cx="5986092" cy="676275"/>
          </a:xfrm>
          <a:prstGeom prst="rect">
            <a:avLst/>
          </a:prstGeom>
          <a:solidFill>
            <a:srgbClr val="192537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5498724" y="1055114"/>
            <a:ext cx="100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등록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778048" y="1061478"/>
            <a:ext cx="140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정보 수정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52263" y="1711570"/>
            <a:ext cx="144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정보 수정</a:t>
            </a:r>
            <a:endParaRPr lang="ko-KR" altLang="en-US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06" y="5077338"/>
            <a:ext cx="262471" cy="2624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65653" y="5062014"/>
            <a:ext cx="290158" cy="290158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1014461" y="2222958"/>
            <a:ext cx="1662546" cy="3176897"/>
          </a:xfrm>
          <a:prstGeom prst="roundRect">
            <a:avLst/>
          </a:prstGeom>
          <a:noFill/>
          <a:ln w="38100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>
            <a:off x="1015847" y="3277418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15847" y="5030523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/>
          <p:cNvPicPr preferRelativeResize="0">
            <a:picLocks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9514" b="59306" l="34106" r="78035">
                        <a14:foregroundMark x1="36793" y1="50556" x2="34384" y2="55000"/>
                        <a14:foregroundMark x1="36979" y1="56111" x2="58665" y2="54306"/>
                        <a14:foregroundMark x1="57739" y1="55278" x2="58480" y2="56111"/>
                        <a14:foregroundMark x1="52363" y1="56806" x2="51622" y2="57500"/>
                        <a14:foregroundMark x1="38091" y1="55833" x2="37720" y2="58056"/>
                        <a14:foregroundMark x1="37164" y1="53611" x2="34754" y2="54583"/>
                        <a14:foregroundMark x1="35496" y1="50556" x2="34198" y2="53472"/>
                        <a14:foregroundMark x1="78035" y1="56944" x2="78035" y2="56944"/>
                      </a14:backgroundRemoval>
                    </a14:imgEffect>
                  </a14:imgLayer>
                </a14:imgProps>
              </a:ext>
            </a:extLst>
          </a:blip>
          <a:srcRect l="32205" t="30000" r="36469" b="43056"/>
          <a:stretch/>
        </p:blipFill>
        <p:spPr>
          <a:xfrm>
            <a:off x="1434906" y="2241268"/>
            <a:ext cx="821655" cy="10361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85169" y="3390734"/>
            <a:ext cx="16918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조준형</a:t>
            </a:r>
          </a:p>
          <a:p>
            <a:endParaRPr lang="ko-KR" altLang="en-US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나이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26</a:t>
            </a:r>
          </a:p>
          <a:p>
            <a:endParaRPr lang="en-US" altLang="ko-KR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관심분야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프론트엔드</a:t>
            </a:r>
          </a:p>
          <a:p>
            <a:endParaRPr lang="ko-KR" altLang="en-US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요구사항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닌텐도 스위치가 사고싶어요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입장시간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2021-04-06 18:50:39</a:t>
            </a:r>
          </a:p>
          <a:p>
            <a:endParaRPr lang="en-US" altLang="ko-KR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퇴장시간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2021-04-07 14:19:16</a:t>
            </a:r>
            <a:endParaRPr lang="ko-KR" altLang="en-US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33" y="5077338"/>
            <a:ext cx="262471" cy="262471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8380" y="5062014"/>
            <a:ext cx="290158" cy="290158"/>
          </a:xfrm>
          <a:prstGeom prst="rect">
            <a:avLst/>
          </a:prstGeom>
        </p:spPr>
      </p:pic>
      <p:sp>
        <p:nvSpPr>
          <p:cNvPr id="58" name="모서리가 둥근 직사각형 57"/>
          <p:cNvSpPr/>
          <p:nvPr/>
        </p:nvSpPr>
        <p:spPr>
          <a:xfrm>
            <a:off x="3467188" y="2222958"/>
            <a:ext cx="1662546" cy="3176897"/>
          </a:xfrm>
          <a:prstGeom prst="roundRect">
            <a:avLst/>
          </a:prstGeom>
          <a:noFill/>
          <a:ln w="38100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3468574" y="3277418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468574" y="5030523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437896" y="3390734"/>
            <a:ext cx="16918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조준형</a:t>
            </a:r>
          </a:p>
          <a:p>
            <a:endParaRPr lang="ko-KR" altLang="en-US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나이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26</a:t>
            </a:r>
          </a:p>
          <a:p>
            <a:endParaRPr lang="en-US" altLang="ko-KR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관심분야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프론트엔드</a:t>
            </a:r>
          </a:p>
          <a:p>
            <a:endParaRPr lang="ko-KR" altLang="en-US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요구사항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닌텐도 스위치가 사고싶어요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입장시간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2021-04-06 18:50:39</a:t>
            </a:r>
          </a:p>
          <a:p>
            <a:endParaRPr lang="en-US" altLang="ko-KR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퇴장시간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2021-04-07 14:19:16</a:t>
            </a:r>
            <a:endParaRPr lang="ko-KR" altLang="en-US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299" y="5095648"/>
            <a:ext cx="262471" cy="262471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23046" y="5080324"/>
            <a:ext cx="290158" cy="290158"/>
          </a:xfrm>
          <a:prstGeom prst="rect">
            <a:avLst/>
          </a:prstGeom>
        </p:spPr>
      </p:pic>
      <p:sp>
        <p:nvSpPr>
          <p:cNvPr id="65" name="모서리가 둥근 직사각형 64"/>
          <p:cNvSpPr/>
          <p:nvPr/>
        </p:nvSpPr>
        <p:spPr>
          <a:xfrm>
            <a:off x="5871854" y="2241268"/>
            <a:ext cx="1662546" cy="3176897"/>
          </a:xfrm>
          <a:prstGeom prst="roundRect">
            <a:avLst/>
          </a:prstGeom>
          <a:noFill/>
          <a:ln w="38100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5873240" y="3295728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873240" y="5048833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42562" y="3409044"/>
            <a:ext cx="16918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조준형</a:t>
            </a:r>
          </a:p>
          <a:p>
            <a:endParaRPr lang="ko-KR" altLang="en-US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나이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26</a:t>
            </a:r>
          </a:p>
          <a:p>
            <a:endParaRPr lang="en-US" altLang="ko-KR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관심분야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프론트엔드</a:t>
            </a:r>
          </a:p>
          <a:p>
            <a:endParaRPr lang="ko-KR" altLang="en-US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요구사항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닌텐도 스위치가 사고싶어요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입장시간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2021-04-06 18:50:39</a:t>
            </a:r>
          </a:p>
          <a:p>
            <a:endParaRPr lang="en-US" altLang="ko-KR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퇴장시간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2021-04-07 14:19:16</a:t>
            </a:r>
            <a:endParaRPr lang="ko-KR" altLang="en-US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014461" y="5703778"/>
            <a:ext cx="1662546" cy="1054460"/>
          </a:xfrm>
          <a:prstGeom prst="roundRect">
            <a:avLst/>
          </a:prstGeom>
          <a:noFill/>
          <a:ln w="38100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>
            <a:off x="1015847" y="6758237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76"/>
          <p:cNvSpPr/>
          <p:nvPr/>
        </p:nvSpPr>
        <p:spPr>
          <a:xfrm>
            <a:off x="3437896" y="5748872"/>
            <a:ext cx="1662546" cy="1054460"/>
          </a:xfrm>
          <a:prstGeom prst="roundRect">
            <a:avLst/>
          </a:prstGeom>
          <a:noFill/>
          <a:ln w="38100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5871854" y="5765222"/>
            <a:ext cx="1662546" cy="1054460"/>
          </a:xfrm>
          <a:prstGeom prst="roundRect">
            <a:avLst/>
          </a:prstGeom>
          <a:noFill/>
          <a:ln w="38100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림 79"/>
          <p:cNvPicPr preferRelativeResize="0">
            <a:picLocks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9514" b="59306" l="34106" r="78035">
                        <a14:foregroundMark x1="36793" y1="50556" x2="34384" y2="55000"/>
                        <a14:foregroundMark x1="36979" y1="56111" x2="58665" y2="54306"/>
                        <a14:foregroundMark x1="57739" y1="55278" x2="58480" y2="56111"/>
                        <a14:foregroundMark x1="52363" y1="56806" x2="51622" y2="57500"/>
                        <a14:foregroundMark x1="38091" y1="55833" x2="37720" y2="58056"/>
                        <a14:foregroundMark x1="37164" y1="53611" x2="34754" y2="54583"/>
                        <a14:foregroundMark x1="35496" y1="50556" x2="34198" y2="53472"/>
                        <a14:foregroundMark x1="78035" y1="56944" x2="78035" y2="56944"/>
                      </a14:backgroundRemoval>
                    </a14:imgEffect>
                  </a14:imgLayer>
                </a14:imgProps>
              </a:ext>
            </a:extLst>
          </a:blip>
          <a:srcRect l="32205" t="30000" r="36469" b="43056"/>
          <a:stretch/>
        </p:blipFill>
        <p:spPr>
          <a:xfrm>
            <a:off x="6292299" y="5783531"/>
            <a:ext cx="821655" cy="10361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3" name="그림 42"/>
          <p:cNvPicPr preferRelativeResize="0">
            <a:picLocks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168" b="100000" l="0" r="100000">
                        <a14:foregroundMark x1="91988" y1="88614" x2="91691" y2="94554"/>
                        <a14:foregroundMark x1="91395" y1="80693" x2="97923" y2="84901"/>
                        <a14:foregroundMark x1="89021" y1="77228" x2="98220" y2="81436"/>
                        <a14:backgroundMark x1="17804" y1="69554" x2="8309" y2="774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78298" y="2229659"/>
            <a:ext cx="811034" cy="104207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4" name="그림 43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6293204" y="2277429"/>
            <a:ext cx="820750" cy="99430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5" name="그림 44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868319" y="5781008"/>
            <a:ext cx="830991" cy="90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6" name="그림 45"/>
          <p:cNvPicPr preferRelativeResize="0">
            <a:picLocks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168" b="100000" l="0" r="100000">
                        <a14:foregroundMark x1="91988" y1="88614" x2="91691" y2="94554"/>
                        <a14:foregroundMark x1="91395" y1="80693" x2="97923" y2="84901"/>
                        <a14:foregroundMark x1="89021" y1="77228" x2="98220" y2="81436"/>
                        <a14:backgroundMark x1="17804" y1="69554" x2="8309" y2="774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7748" y="5717503"/>
            <a:ext cx="811034" cy="104207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28600" y="6464341"/>
            <a:ext cx="8348654" cy="419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097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494</Words>
  <Application>Microsoft Office PowerPoint</Application>
  <PresentationFormat>와이드스크린</PresentationFormat>
  <Paragraphs>165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배달의민족 주아</vt:lpstr>
      <vt:lpstr>맑은 고딕</vt:lpstr>
      <vt:lpstr>배달의민족 한나체 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34</cp:revision>
  <dcterms:created xsi:type="dcterms:W3CDTF">2021-03-10T04:40:25Z</dcterms:created>
  <dcterms:modified xsi:type="dcterms:W3CDTF">2021-04-07T09:02:23Z</dcterms:modified>
</cp:coreProperties>
</file>