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2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01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0" y="7988300"/>
            <a:ext cx="88900" cy="139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917700"/>
            <a:ext cx="254000" cy="2070100"/>
          </a:xfrm>
          <a:prstGeom prst="rect">
            <a:avLst/>
          </a:prstGeom>
          <a:effectLst>
            <a:outerShdw blurRad="5547" dist="77632">
              <a:srgbClr val="000000">
                <a:alpha val="3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089400" y="4533900"/>
            <a:ext cx="745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당신이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좋아하는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멜로디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당신을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위한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영화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이야기</a:t>
            </a:r>
          </a:p>
          <a:p>
            <a:pPr lvl="0" algn="l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노래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취향에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맞는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영화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추천</a:t>
            </a:r>
            <a:r>
              <a:rPr lang="en-US" sz="2500" b="0" i="0" u="none" strike="noStrike">
                <a:solidFill>
                  <a:srgbClr val="000000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BareunDotumPro 1"/>
              </a:rPr>
              <a:t>프로젝트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87500" y="7975600"/>
            <a:ext cx="3390900" cy="1397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부울경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1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반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7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팀</a:t>
            </a: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이원재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김나영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2024. 11. 27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00500" y="1778000"/>
            <a:ext cx="8382000" cy="227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BareunDotumPro 3"/>
              </a:rPr>
              <a:t>SSAFY 12</a:t>
            </a:r>
            <a:r>
              <a:rPr lang="ko-KR" sz="7000" b="0" i="0" u="none" strike="noStrike">
                <a:solidFill>
                  <a:srgbClr val="000000"/>
                </a:solidFill>
                <a:ea typeface="BareunDotumPro 3"/>
              </a:rPr>
              <a:t>기</a:t>
            </a:r>
          </a:p>
          <a:p>
            <a:pPr lvl="0" algn="l">
              <a:lnSpc>
                <a:spcPct val="95449"/>
              </a:lnSpc>
            </a:pPr>
            <a:r>
              <a:rPr lang="en-US" sz="7000" b="0" i="0" u="none" strike="noStrike">
                <a:solidFill>
                  <a:srgbClr val="000000"/>
                </a:solidFill>
                <a:latin typeface="BareunDotumPro 3"/>
              </a:rPr>
              <a:t>1</a:t>
            </a:r>
            <a:r>
              <a:rPr lang="ko-KR" sz="7000" b="0" i="0" u="none" strike="noStrike">
                <a:solidFill>
                  <a:srgbClr val="000000"/>
                </a:solidFill>
                <a:ea typeface="BareunDotumPro 3"/>
              </a:rPr>
              <a:t>학기</a:t>
            </a:r>
            <a:r>
              <a:rPr lang="en-US" sz="7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7000" b="0" i="0" u="none" strike="noStrike">
                <a:solidFill>
                  <a:srgbClr val="000000"/>
                </a:solidFill>
                <a:ea typeface="BareunDotumPro 3"/>
              </a:rPr>
              <a:t>관통</a:t>
            </a:r>
            <a:r>
              <a:rPr lang="en-US" sz="7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7000" b="0" i="0" u="none" strike="noStrike">
                <a:solidFill>
                  <a:srgbClr val="000000"/>
                </a:solidFill>
                <a:ea typeface="BareunDotumPro 3"/>
              </a:rPr>
              <a:t>프로젝트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130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184400" y="2387600"/>
            <a:ext cx="114808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1.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서비스</a:t>
            </a: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소개</a:t>
            </a:r>
          </a:p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2.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기능</a:t>
            </a: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소개</a:t>
            </a:r>
          </a:p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3.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서비스</a:t>
            </a:r>
            <a:r>
              <a:rPr lang="en-US" sz="5000" b="0" i="0" u="none" strike="noStrike">
                <a:solidFill>
                  <a:srgbClr val="4D4D4D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4D4D4D"/>
                </a:solidFill>
                <a:ea typeface="BareunDotumPro 3"/>
              </a:rPr>
              <a:t>시연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84400" y="736600"/>
            <a:ext cx="8280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3100" b="0" i="0" u="none" strike="noStrike">
                <a:solidFill>
                  <a:srgbClr val="000000"/>
                </a:solidFill>
                <a:latin typeface="BareunDotumPro 3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04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17700" y="635000"/>
            <a:ext cx="8331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1.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서비스</a:t>
            </a: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9100" y="51054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기획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이유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73500" y="6184900"/>
            <a:ext cx="10795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노래와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음악은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altLang="en-US" sz="2500" b="0" i="0" u="none" strike="noStrike" dirty="0" smtClean="0">
                <a:solidFill>
                  <a:srgbClr val="58595B"/>
                </a:solidFill>
                <a:ea typeface="BareunDotumPro 1"/>
              </a:rPr>
              <a:t>떼려야</a:t>
            </a:r>
            <a:r>
              <a:rPr lang="en-US" sz="2500" b="0" i="0" u="none" strike="noStrike" dirty="0" smtClean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뗄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없는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관계</a:t>
            </a: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OST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같은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노래가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분위기에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많은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영향을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미친다고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생각</a:t>
            </a: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사용자의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노래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취향에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맞춘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영화를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추천해주면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만족도가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높을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있다고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생각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9100" y="27686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서비스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이름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73500" y="3937000"/>
            <a:ext cx="101981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BMW(Beat Movie Welcome)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04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17700" y="635000"/>
            <a:ext cx="8331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2.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기능</a:t>
            </a: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9100" y="51054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2)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게시글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CRUD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73500" y="6223000"/>
            <a:ext cx="10795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게시글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작성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조회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수정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삭제</a:t>
            </a: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댓글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작성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조회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.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수정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삭제</a:t>
            </a: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게시글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및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댓글은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작성한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사용자만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수정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삭제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가능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9100" y="27686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1)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회원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CRUD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73500" y="3937000"/>
            <a:ext cx="101981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회원가입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로그인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회원정보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수정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,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비밀번호</a:t>
            </a:r>
            <a:r>
              <a:rPr lang="en-US" sz="2500" b="0" i="0" u="none" strike="noStrike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58595B"/>
                </a:solidFill>
                <a:ea typeface="BareunDotumPro 1"/>
              </a:rPr>
              <a:t>변경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04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17700" y="635000"/>
            <a:ext cx="8331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2.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기능</a:t>
            </a: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9100" y="27686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3)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노래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,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영화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인기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순위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73500" y="4305300"/>
            <a:ext cx="10198100" cy="222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노래</a:t>
            </a:r>
          </a:p>
          <a:p>
            <a:pPr marL="660400" lvl="1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○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이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주의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인기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있는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노래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top 10</a:t>
            </a: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endParaRPr lang="en-US" altLang="ko-KR" sz="2500" b="0" i="0" u="none" strike="noStrike" dirty="0">
              <a:solidFill>
                <a:srgbClr val="58595B"/>
              </a:solidFill>
              <a:ea typeface="BareunDotumPro 1"/>
            </a:endParaRPr>
          </a:p>
          <a:p>
            <a:pPr marL="342900" lvl="0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●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</a:t>
            </a:r>
          </a:p>
          <a:p>
            <a:pPr marL="660400" lvl="1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○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최근에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개봉한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중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인기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있는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top 10</a:t>
            </a:r>
          </a:p>
          <a:p>
            <a:pPr marL="660400" lvl="1" indent="-342900" algn="l">
              <a:lnSpc>
                <a:spcPct val="116199"/>
              </a:lnSpc>
              <a:buClr>
                <a:srgbClr val="58595B"/>
              </a:buClr>
              <a:buFont typeface="Arial"/>
              <a:buChar char="○"/>
            </a:pP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장르별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인기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</a:t>
            </a:r>
            <a:r>
              <a:rPr lang="ko-KR" sz="2500" b="0" i="0" u="none" strike="noStrike" dirty="0">
                <a:solidFill>
                  <a:srgbClr val="58595B"/>
                </a:solidFill>
                <a:ea typeface="BareunDotumPro 1"/>
              </a:rPr>
              <a:t>영화</a:t>
            </a:r>
            <a:r>
              <a:rPr lang="en-US" sz="2500" b="0" i="0" u="none" strike="noStrike" dirty="0">
                <a:solidFill>
                  <a:srgbClr val="58595B"/>
                </a:solidFill>
                <a:latin typeface="BareunDotumPro 1"/>
              </a:rPr>
              <a:t> top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04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100" y="3251200"/>
            <a:ext cx="13779500" cy="6248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17700" y="635000"/>
            <a:ext cx="8331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2.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기능</a:t>
            </a: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소개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59100" y="2197100"/>
            <a:ext cx="7658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4) AI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영화</a:t>
            </a:r>
            <a:r>
              <a:rPr lang="en-US" sz="3100" b="0" i="0" u="none" strike="noStrike">
                <a:solidFill>
                  <a:srgbClr val="58595B"/>
                </a:solidFill>
                <a:latin typeface="BareunDotumPro 3"/>
              </a:rPr>
              <a:t> </a:t>
            </a:r>
            <a:r>
              <a:rPr lang="ko-KR" sz="3100" b="0" i="0" u="none" strike="noStrike">
                <a:solidFill>
                  <a:srgbClr val="58595B"/>
                </a:solidFill>
                <a:ea typeface="BareunDotumPro 3"/>
              </a:rPr>
              <a:t>추천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0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60400"/>
            <a:ext cx="254000" cy="74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17700" y="635000"/>
            <a:ext cx="8331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3.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서비스</a:t>
            </a:r>
            <a:r>
              <a:rPr lang="en-US" sz="50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BareunDotumPro 3"/>
              </a:rPr>
              <a:t>시연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0" y="0"/>
            <a:ext cx="33401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300" y="7988300"/>
            <a:ext cx="88900" cy="139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00" y="1917700"/>
            <a:ext cx="254000" cy="2070100"/>
          </a:xfrm>
          <a:prstGeom prst="rect">
            <a:avLst/>
          </a:prstGeom>
          <a:effectLst>
            <a:outerShdw blurRad="5547" dist="77632">
              <a:srgbClr val="000000">
                <a:alpha val="3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7900" y="533400"/>
            <a:ext cx="1397000" cy="1003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676900" y="1828800"/>
            <a:ext cx="8356600" cy="217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429"/>
              </a:lnSpc>
            </a:pPr>
            <a:r>
              <a:rPr lang="ko-KR" sz="6100" b="0" i="0" u="none" strike="noStrike">
                <a:solidFill>
                  <a:srgbClr val="000000"/>
                </a:solidFill>
                <a:ea typeface="BareunDotumPro 3"/>
              </a:rPr>
              <a:t>발표를</a:t>
            </a:r>
            <a:r>
              <a:rPr lang="en-US" sz="6100" b="0" i="0" u="none" strike="noStrike">
                <a:solidFill>
                  <a:srgbClr val="000000"/>
                </a:solidFill>
                <a:latin typeface="BareunDotumPro 3"/>
              </a:rPr>
              <a:t> </a:t>
            </a:r>
            <a:r>
              <a:rPr lang="ko-KR" sz="6100" b="0" i="0" u="none" strike="noStrike">
                <a:solidFill>
                  <a:srgbClr val="000000"/>
                </a:solidFill>
                <a:ea typeface="BareunDotumPro 3"/>
              </a:rPr>
              <a:t>들어주셔서</a:t>
            </a:r>
          </a:p>
          <a:p>
            <a:pPr lvl="0" algn="r">
              <a:lnSpc>
                <a:spcPct val="100429"/>
              </a:lnSpc>
            </a:pPr>
            <a:r>
              <a:rPr lang="ko-KR" sz="7000" b="0" i="0" u="none" strike="noStrike">
                <a:solidFill>
                  <a:srgbClr val="000000"/>
                </a:solidFill>
                <a:ea typeface="BareunDotumPro 3"/>
              </a:rPr>
              <a:t>감사합니다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37800" y="7975600"/>
            <a:ext cx="3390900" cy="1397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부울경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1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반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7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팀</a:t>
            </a:r>
          </a:p>
          <a:p>
            <a:pPr lvl="0" algn="r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이원재</a:t>
            </a: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 </a:t>
            </a:r>
            <a:r>
              <a:rPr lang="ko-KR" sz="2500" b="0" i="0" u="none" strike="noStrike">
                <a:solidFill>
                  <a:srgbClr val="1D1D1D"/>
                </a:solidFill>
                <a:ea typeface="BareunDotumPro 1"/>
              </a:rPr>
              <a:t>김나영</a:t>
            </a:r>
          </a:p>
          <a:p>
            <a:pPr lvl="0" algn="r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1D1D1D"/>
                </a:solidFill>
                <a:latin typeface="BareunDotumPro 1"/>
              </a:rPr>
              <a:t>2024. 11.27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192</Words>
  <Application>Microsoft Office PowerPoint</Application>
  <PresentationFormat>사용자 지정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BareunDotumPro 1</vt:lpstr>
      <vt:lpstr>BareunDotumPro 3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3</cp:revision>
  <dcterms:created xsi:type="dcterms:W3CDTF">2006-08-16T00:00:00Z</dcterms:created>
  <dcterms:modified xsi:type="dcterms:W3CDTF">2024-11-26T23:56:56Z</dcterms:modified>
</cp:coreProperties>
</file>