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2" r:id="rId5"/>
    <p:sldId id="256" r:id="rId6"/>
    <p:sldId id="258" r:id="rId7"/>
    <p:sldId id="259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 T" initials="MT" lastIdx="8" clrIdx="0">
    <p:extLst>
      <p:ext uri="{19B8F6BF-5375-455C-9EA6-DF929625EA0E}">
        <p15:presenceInfo xmlns:p15="http://schemas.microsoft.com/office/powerpoint/2012/main" userId="1fccb45771fde9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4T22:24:08.148" idx="1">
    <p:pos x="3784" y="399"/>
    <p:text>1.	Доля плохих/хороших новостей (по выбранному региону)
2. Доли новостей по категориям  (по региону)</p:text>
    <p:extLst mod="1">
      <p:ext uri="{C676402C-5697-4E1C-873F-D02D1690AC5C}">
        <p15:threadingInfo xmlns:p15="http://schemas.microsoft.com/office/powerpoint/2012/main" timeZoneBias="-180"/>
      </p:ext>
    </p:extLst>
  </p:cm>
  <p:cm authorId="1" dt="2021-04-04T22:26:37.138" idx="2">
    <p:pos x="4773" y="1330"/>
    <p:text>К субъекту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4T22:58:56.725" idx="3">
    <p:pos x="4202" y="523"/>
    <p:text>Появление флажков для отметки в списке</p:text>
    <p:extLst>
      <p:ext uri="{C676402C-5697-4E1C-873F-D02D1690AC5C}">
        <p15:threadingInfo xmlns:p15="http://schemas.microsoft.com/office/powerpoint/2012/main" timeZoneBias="-180"/>
      </p:ext>
    </p:extLst>
  </p:cm>
  <p:cm authorId="1" dt="2021-04-04T23:11:32.356" idx="4">
    <p:pos x="6800" y="3624"/>
    <p:text>Возврат на родительский экран (в данном случае на экран виджетов)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4T23:44:49.556" idx="5">
    <p:pos x="6624" y="929"/>
    <p:text>Над точкой пишется количество обсуждений. Раскраска говорит о тональности (красный - плохо, зеленый хорошо, серый - нейтрально)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5T00:20:36.215" idx="7">
    <p:pos x="3466" y="427"/>
    <p:text>По умолчанию</p:text>
    <p:extLst>
      <p:ext uri="{C676402C-5697-4E1C-873F-D02D1690AC5C}">
        <p15:threadingInfo xmlns:p15="http://schemas.microsoft.com/office/powerpoint/2012/main" timeZoneBias="-180"/>
      </p:ext>
    </p:extLst>
  </p:cm>
  <p:cm authorId="1" dt="2021-04-05T00:20:58.095" idx="8">
    <p:pos x="4458" y="410"/>
    <p:text>Три категории: Отрицательные, Нейтральные, Положительные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930F3-63BB-4AD2-8B59-829402F60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9DEF3F-400D-4977-846A-A5FA97A06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A76447-1FB0-49C1-B068-D65F1228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832F85-AE94-4144-A321-15386C7F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7BD513-72F7-4880-A357-6CB64DA8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37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8EC47-0702-4FCC-93C2-75E7D9216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E02DAE-339F-401C-B00F-8025CCB68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2C7B1B-B80A-41AD-8FF5-4FC8A9B1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77EB93-D991-4669-850F-4A12829D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79A6F9-56F1-43AA-A6DF-2FC83795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54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27EBCD3-5C10-45F1-A367-1493331C7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177221-2FEF-4540-A4B6-F5802757F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24C571-E75D-4EB7-BB21-7FBD1D38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85D09A-60AF-438B-AE46-FC90BDE1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F02AEC-2077-4207-B57C-B6ADBBE8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30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D4136-8241-45EE-ADAA-DBF3D8AC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ACA88E-32B9-4020-A25C-7642C8FF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C6BACE-8EF5-4484-BB82-96A1E0EA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C1205E-EB34-4A32-8D05-E6DDDC8A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093C4C-B191-41CB-A9FA-04334DAC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16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52E3C-A26D-4837-A860-21DD7712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04DC09-2BE0-4871-B4F6-A1E138327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2183B6-BC97-430C-82DA-22DFB2A8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CC546A-730A-435B-A129-9CA7E09C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F49C68-9F7C-4EA8-946E-43F54924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89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F869A-D1D3-4D0D-873E-37FFF189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D8AFFD-2474-4398-A898-EB845FAF5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AD81F6-7ABD-4D39-824F-43D981ECC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0BBA29-64DC-4C0D-A736-C5A614B6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436844-9094-4170-8B5A-6D9139E8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7A28BE-7B60-47B9-898D-E6209670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85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5EE57-C7E7-43D3-A4BD-2649C216C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F3680F-8C7E-4A06-BDDE-C0EE5A1AB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EB043D-CC66-4E88-A6D4-9C67402D1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77E7EF-66F1-45D7-B80D-9B2F22478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0DD14E-F531-44FA-9DA0-71E554DD4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5D0BB1B-8F34-468E-B36D-E6FF56D7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31887E7-A066-46B6-97BF-3C7006C0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47C941-F42F-4209-9373-67938F9DC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71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AE4B4-C728-4EA0-AE88-69DE960B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3BB57C-8CE1-4E3A-A943-BCFB922E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C2BA25-41ED-491E-9A01-D2085239E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95E189-F398-4489-86E4-22672B30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08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E1C142D-3BA1-422A-AA7D-4A655290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79D387-510B-4502-A64F-8A47B122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7986D9-9B51-47EB-A0BB-9E4CCB40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45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23BA5-E534-4130-8E51-8C667BC1B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D1FC3C-D60D-4C9E-85AB-3B82B6011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319ED9-85EC-411F-962B-9169527E2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69DD20-9013-49E7-BD5F-DD7F38D2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F1D04E-E1CF-47C0-955E-A47C50B2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EA4E80-FA0B-4025-86BE-94503C0C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99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BB575-40C7-4724-A145-0D423BF4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FE9A8C-3503-42E5-A4A9-81E4078E2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A3E85D-8349-4A0E-AE17-0E27ED882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EC8DDF-2B81-4521-9D22-792B3458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A86A77-183E-4317-B74E-5DC625CA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66CD7A-C509-40AF-A18F-F16D2718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73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60307-7E0B-4F70-9013-71AA1D74F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5A709F-23B8-4713-A9EC-766A060CC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18FE0D-A701-485D-8249-EAC658F80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0D55A-41C6-46CA-AC3B-308FF6D5F691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4E15D7-2B9D-4814-9018-E60D7AB41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9221E5-DA9F-40E7-8FFF-DB8EF4BB1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32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svg"/><Relationship Id="rId18" Type="http://schemas.openxmlformats.org/officeDocument/2006/relationships/image" Target="../media/image5.svg"/><Relationship Id="rId3" Type="http://schemas.openxmlformats.org/officeDocument/2006/relationships/image" Target="../media/image22.png"/><Relationship Id="rId7" Type="http://schemas.openxmlformats.org/officeDocument/2006/relationships/image" Target="../media/image17.svg"/><Relationship Id="rId12" Type="http://schemas.openxmlformats.org/officeDocument/2006/relationships/image" Target="../media/image12.png"/><Relationship Id="rId17" Type="http://schemas.openxmlformats.org/officeDocument/2006/relationships/image" Target="../media/image4.png"/><Relationship Id="rId2" Type="http://schemas.openxmlformats.org/officeDocument/2006/relationships/image" Target="../media/image1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0.svg"/><Relationship Id="rId5" Type="http://schemas.openxmlformats.org/officeDocument/2006/relationships/image" Target="../media/image24.png"/><Relationship Id="rId15" Type="http://schemas.openxmlformats.org/officeDocument/2006/relationships/image" Target="../media/image15.svg"/><Relationship Id="rId10" Type="http://schemas.openxmlformats.org/officeDocument/2006/relationships/image" Target="../media/image9.png"/><Relationship Id="rId4" Type="http://schemas.openxmlformats.org/officeDocument/2006/relationships/image" Target="../media/image23.png"/><Relationship Id="rId9" Type="http://schemas.openxmlformats.org/officeDocument/2006/relationships/image" Target="../media/image8.sv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26" Type="http://schemas.openxmlformats.org/officeDocument/2006/relationships/image" Target="../media/image26.svg"/><Relationship Id="rId3" Type="http://schemas.openxmlformats.org/officeDocument/2006/relationships/image" Target="../media/image3.png"/><Relationship Id="rId21" Type="http://schemas.openxmlformats.org/officeDocument/2006/relationships/image" Target="../media/image21.sv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sv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0.svg"/><Relationship Id="rId18" Type="http://schemas.openxmlformats.org/officeDocument/2006/relationships/image" Target="../media/image3.png"/><Relationship Id="rId3" Type="http://schemas.openxmlformats.org/officeDocument/2006/relationships/image" Target="../media/image22.png"/><Relationship Id="rId7" Type="http://schemas.openxmlformats.org/officeDocument/2006/relationships/image" Target="../media/image17.svg"/><Relationship Id="rId12" Type="http://schemas.openxmlformats.org/officeDocument/2006/relationships/image" Target="../media/image9.png"/><Relationship Id="rId17" Type="http://schemas.openxmlformats.org/officeDocument/2006/relationships/image" Target="../media/image15.sv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8.svg"/><Relationship Id="rId5" Type="http://schemas.openxmlformats.org/officeDocument/2006/relationships/image" Target="../media/image24.png"/><Relationship Id="rId15" Type="http://schemas.openxmlformats.org/officeDocument/2006/relationships/image" Target="../media/image13.svg"/><Relationship Id="rId10" Type="http://schemas.openxmlformats.org/officeDocument/2006/relationships/image" Target="../media/image7.png"/><Relationship Id="rId19" Type="http://schemas.openxmlformats.org/officeDocument/2006/relationships/image" Target="../media/image4.png"/><Relationship Id="rId4" Type="http://schemas.openxmlformats.org/officeDocument/2006/relationships/image" Target="../media/image23.png"/><Relationship Id="rId9" Type="http://schemas.openxmlformats.org/officeDocument/2006/relationships/image" Target="../media/image26.sv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30.svg"/><Relationship Id="rId12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16.png"/><Relationship Id="rId5" Type="http://schemas.openxmlformats.org/officeDocument/2006/relationships/image" Target="../media/image8.svg"/><Relationship Id="rId10" Type="http://schemas.openxmlformats.org/officeDocument/2006/relationships/image" Target="../media/image5.sv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comments" Target="../comments/commen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lenta.ru/news/2021/03/29/kadru/" TargetMode="External"/><Relationship Id="rId3" Type="http://schemas.openxmlformats.org/officeDocument/2006/relationships/image" Target="../media/image22.png"/><Relationship Id="rId7" Type="http://schemas.openxmlformats.org/officeDocument/2006/relationships/hyperlink" Target="https://lenta.ru/news/2021/03/31/hospital/" TargetMode="External"/><Relationship Id="rId12" Type="http://schemas.openxmlformats.org/officeDocument/2006/relationships/comments" Target="../comments/commen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hyperlink" Target="https://lenta.ru/news/2021/03/27/melnichenko/" TargetMode="External"/><Relationship Id="rId5" Type="http://schemas.openxmlformats.org/officeDocument/2006/relationships/image" Target="../media/image23.png"/><Relationship Id="rId10" Type="http://schemas.openxmlformats.org/officeDocument/2006/relationships/hyperlink" Target="https://lenta.ru/news/2021/03/28/vrio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s://lenta.ru/news/2021/03/29/deputa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6B3618-C17D-467C-AB19-BE90B1D97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55" y="100012"/>
            <a:ext cx="3381375" cy="66579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F5EFFC-CFBB-4D1D-85B4-92838A2A2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07" y="618638"/>
            <a:ext cx="2879595" cy="507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44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3B38C7F-BBAA-486B-A8D2-5177F5174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54" y="100012"/>
            <a:ext cx="3381375" cy="66579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5692AB-361F-4642-B0F5-A3653B496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162" y="1004818"/>
            <a:ext cx="2992988" cy="52628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D24610-10C4-40DC-8164-F569354D5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766" y="2685233"/>
            <a:ext cx="234986" cy="30056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C8F14DD-E3BF-4A73-8AD2-C23BBED60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107" y="2534951"/>
            <a:ext cx="234986" cy="30056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2D55BC-7E0F-45E9-B895-3559C8DB1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318" y="3416700"/>
            <a:ext cx="234986" cy="30056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9CF9B29-46D0-4EEE-9F40-D46554025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425" y="2981131"/>
            <a:ext cx="228632" cy="29531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9D2B60-54B8-41AD-959F-CEF2A1683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178" y="4183752"/>
            <a:ext cx="228632" cy="2953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B7B854-2EF0-47B2-AA57-E6B6BCE8791C}"/>
              </a:ext>
            </a:extLst>
          </p:cNvPr>
          <p:cNvSpPr txBox="1"/>
          <p:nvPr/>
        </p:nvSpPr>
        <p:spPr>
          <a:xfrm>
            <a:off x="5289318" y="239772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100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CCBF8-286C-4037-BAF4-46BB89122B90}"/>
              </a:ext>
            </a:extLst>
          </p:cNvPr>
          <p:cNvSpPr txBox="1"/>
          <p:nvPr/>
        </p:nvSpPr>
        <p:spPr>
          <a:xfrm>
            <a:off x="6041334" y="253495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5432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453CAB-750D-4CC5-82F3-661D215C097A}"/>
              </a:ext>
            </a:extLst>
          </p:cNvPr>
          <p:cNvSpPr txBox="1"/>
          <p:nvPr/>
        </p:nvSpPr>
        <p:spPr>
          <a:xfrm>
            <a:off x="6002865" y="401472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27146A-6907-401F-BB19-82EC7B6226B5}"/>
              </a:ext>
            </a:extLst>
          </p:cNvPr>
          <p:cNvSpPr txBox="1"/>
          <p:nvPr/>
        </p:nvSpPr>
        <p:spPr>
          <a:xfrm>
            <a:off x="5262434" y="3253770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130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6FFD36-C32B-49DC-B17F-4486D9476C5E}"/>
              </a:ext>
            </a:extLst>
          </p:cNvPr>
          <p:cNvSpPr txBox="1"/>
          <p:nvPr/>
        </p:nvSpPr>
        <p:spPr>
          <a:xfrm>
            <a:off x="6859112" y="2835066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578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A4AEC8-7940-46A1-953D-EC37B8C26D45}"/>
              </a:ext>
            </a:extLst>
          </p:cNvPr>
          <p:cNvSpPr txBox="1"/>
          <p:nvPr/>
        </p:nvSpPr>
        <p:spPr>
          <a:xfrm>
            <a:off x="4872767" y="6265943"/>
            <a:ext cx="26676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i="1" dirty="0">
                <a:solidFill>
                  <a:schemeClr val="bg1">
                    <a:lumMod val="65000"/>
                  </a:schemeClr>
                </a:solidFill>
              </a:rPr>
              <a:t>свайп вправо - перейти на главный</a:t>
            </a:r>
          </a:p>
        </p:txBody>
      </p:sp>
      <p:pic>
        <p:nvPicPr>
          <p:cNvPr id="16" name="Рисунок 15" descr="Угловые стрелки (справа налево)">
            <a:extLst>
              <a:ext uri="{FF2B5EF4-FFF2-40B4-BE49-F238E27FC236}">
                <a16:creationId xmlns:a16="http://schemas.microsoft.com/office/drawing/2014/main" id="{A368B355-C0B6-49B1-A7F2-7EF78ADD97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4763812" y="6285778"/>
            <a:ext cx="236043" cy="236043"/>
          </a:xfrm>
          <a:prstGeom prst="rect">
            <a:avLst/>
          </a:prstGeom>
        </p:spPr>
      </p:pic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AB14FF76-58B9-41D2-AE02-C50D19A21266}"/>
              </a:ext>
            </a:extLst>
          </p:cNvPr>
          <p:cNvSpPr/>
          <p:nvPr/>
        </p:nvSpPr>
        <p:spPr>
          <a:xfrm>
            <a:off x="4613731" y="5687543"/>
            <a:ext cx="2998419" cy="57169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pic>
        <p:nvPicPr>
          <p:cNvPr id="20" name="Рисунок 19" descr="Шестеренки">
            <a:extLst>
              <a:ext uri="{FF2B5EF4-FFF2-40B4-BE49-F238E27FC236}">
                <a16:creationId xmlns:a16="http://schemas.microsoft.com/office/drawing/2014/main" id="{96F05A71-1F98-430E-B7CD-A042D6BC94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93622" y="5696443"/>
            <a:ext cx="413709" cy="4137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F1BE3C8-79D5-42FE-BE4E-793F3E756CAC}"/>
              </a:ext>
            </a:extLst>
          </p:cNvPr>
          <p:cNvSpPr txBox="1"/>
          <p:nvPr/>
        </p:nvSpPr>
        <p:spPr>
          <a:xfrm>
            <a:off x="6952464" y="6055243"/>
            <a:ext cx="696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Настройка</a:t>
            </a:r>
          </a:p>
        </p:txBody>
      </p:sp>
      <p:pic>
        <p:nvPicPr>
          <p:cNvPr id="22" name="Рисунок 21" descr="Часы">
            <a:extLst>
              <a:ext uri="{FF2B5EF4-FFF2-40B4-BE49-F238E27FC236}">
                <a16:creationId xmlns:a16="http://schemas.microsoft.com/office/drawing/2014/main" id="{2A08B0DD-4613-45C7-8142-0BA9D8491D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6150" y="5696443"/>
            <a:ext cx="413708" cy="41370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188590A-2B54-4DC6-BBCD-387304C6D102}"/>
              </a:ext>
            </a:extLst>
          </p:cNvPr>
          <p:cNvSpPr txBox="1"/>
          <p:nvPr/>
        </p:nvSpPr>
        <p:spPr>
          <a:xfrm>
            <a:off x="6237390" y="6055243"/>
            <a:ext cx="590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История</a:t>
            </a:r>
          </a:p>
        </p:txBody>
      </p:sp>
      <p:pic>
        <p:nvPicPr>
          <p:cNvPr id="24" name="Рисунок 23" descr="Земной шар с очертаниями Северной Америки и Южной Америки">
            <a:extLst>
              <a:ext uri="{FF2B5EF4-FFF2-40B4-BE49-F238E27FC236}">
                <a16:creationId xmlns:a16="http://schemas.microsoft.com/office/drawing/2014/main" id="{CFA948E7-E029-44F7-B066-C4F9AB6502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20292" y="5687543"/>
            <a:ext cx="413709" cy="41370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FC61683-39F8-428B-A638-47D2753E2945}"/>
              </a:ext>
            </a:extLst>
          </p:cNvPr>
          <p:cNvSpPr txBox="1"/>
          <p:nvPr/>
        </p:nvSpPr>
        <p:spPr>
          <a:xfrm>
            <a:off x="5383709" y="6064192"/>
            <a:ext cx="705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Челябинск</a:t>
            </a:r>
          </a:p>
        </p:txBody>
      </p:sp>
      <p:pic>
        <p:nvPicPr>
          <p:cNvPr id="26" name="Рисунок 25" descr="Месячный календарь">
            <a:extLst>
              <a:ext uri="{FF2B5EF4-FFF2-40B4-BE49-F238E27FC236}">
                <a16:creationId xmlns:a16="http://schemas.microsoft.com/office/drawing/2014/main" id="{6184ED47-AA7C-4DFD-85D2-25D639528C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34681" y="5684880"/>
            <a:ext cx="413709" cy="41370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80B8977-BB64-485E-BA6E-20BFD8B03832}"/>
              </a:ext>
            </a:extLst>
          </p:cNvPr>
          <p:cNvSpPr txBox="1"/>
          <p:nvPr/>
        </p:nvSpPr>
        <p:spPr>
          <a:xfrm>
            <a:off x="4708448" y="6064192"/>
            <a:ext cx="5100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2021 г.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815487C3-F129-4D66-B52E-4B54CAD69B00}"/>
              </a:ext>
            </a:extLst>
          </p:cNvPr>
          <p:cNvSpPr/>
          <p:nvPr/>
        </p:nvSpPr>
        <p:spPr>
          <a:xfrm>
            <a:off x="4610093" y="593223"/>
            <a:ext cx="2992988" cy="398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      Мэр Иван Иванович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F6C8D5C3-413B-4DA0-B81B-EB5A38F86CA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10093" y="601093"/>
            <a:ext cx="387132" cy="384841"/>
          </a:xfrm>
          <a:prstGeom prst="rect">
            <a:avLst/>
          </a:prstGeom>
        </p:spPr>
      </p:pic>
      <p:pic>
        <p:nvPicPr>
          <p:cNvPr id="30" name="Рисунок 29" descr="Радиомикрофон">
            <a:extLst>
              <a:ext uri="{FF2B5EF4-FFF2-40B4-BE49-F238E27FC236}">
                <a16:creationId xmlns:a16="http://schemas.microsoft.com/office/drawing/2014/main" id="{15BBD159-C6AA-491A-880C-242AA2ADC0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06209" y="593223"/>
            <a:ext cx="387132" cy="38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8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4129C9F-97D6-4C3F-A9A9-D30FB8792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5" y="100012"/>
            <a:ext cx="3381375" cy="665797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0D19192-1529-4756-9208-009196120F7B}"/>
              </a:ext>
            </a:extLst>
          </p:cNvPr>
          <p:cNvSpPr/>
          <p:nvPr/>
        </p:nvSpPr>
        <p:spPr>
          <a:xfrm>
            <a:off x="359201" y="1498636"/>
            <a:ext cx="2992988" cy="398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i="1" dirty="0">
                <a:solidFill>
                  <a:schemeClr val="bg1">
                    <a:lumMod val="75000"/>
                  </a:schemeClr>
                </a:solidFill>
              </a:rPr>
              <a:t>       поиск</a:t>
            </a:r>
            <a:endParaRPr lang="ru-RU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C45022-FBA5-492F-9B13-76DE2C738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01" y="1506506"/>
            <a:ext cx="387132" cy="384841"/>
          </a:xfrm>
          <a:prstGeom prst="rect">
            <a:avLst/>
          </a:prstGeom>
        </p:spPr>
      </p:pic>
      <p:pic>
        <p:nvPicPr>
          <p:cNvPr id="5" name="Рисунок 4" descr="Радиомикрофон">
            <a:extLst>
              <a:ext uri="{FF2B5EF4-FFF2-40B4-BE49-F238E27FC236}">
                <a16:creationId xmlns:a16="http://schemas.microsoft.com/office/drawing/2014/main" id="{33C3E0AA-D4F4-4C25-A139-E2C4C6FC4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5317" y="1498636"/>
            <a:ext cx="387132" cy="387132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29159B8-A052-4FD7-9E3A-6529E554C5E9}"/>
              </a:ext>
            </a:extLst>
          </p:cNvPr>
          <p:cNvSpPr/>
          <p:nvPr/>
        </p:nvSpPr>
        <p:spPr>
          <a:xfrm>
            <a:off x="373431" y="611739"/>
            <a:ext cx="921969" cy="797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Недавние запросы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0699E2A9-CA14-412C-BDC0-16C6C41653EF}"/>
              </a:ext>
            </a:extLst>
          </p:cNvPr>
          <p:cNvSpPr/>
          <p:nvPr/>
        </p:nvSpPr>
        <p:spPr>
          <a:xfrm>
            <a:off x="1350197" y="611739"/>
            <a:ext cx="921969" cy="797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События рядом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5A2864D5-C9DB-42BC-A103-723312823EB9}"/>
              </a:ext>
            </a:extLst>
          </p:cNvPr>
          <p:cNvSpPr/>
          <p:nvPr/>
        </p:nvSpPr>
        <p:spPr>
          <a:xfrm>
            <a:off x="2345061" y="611739"/>
            <a:ext cx="921969" cy="797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Помощь</a:t>
            </a:r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EB4CAFA5-6AF9-4770-86B9-46256B765BA9}"/>
              </a:ext>
            </a:extLst>
          </p:cNvPr>
          <p:cNvSpPr/>
          <p:nvPr/>
        </p:nvSpPr>
        <p:spPr>
          <a:xfrm rot="5400000">
            <a:off x="3229430" y="971104"/>
            <a:ext cx="220988" cy="792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33C78E9-4AA5-4A24-A398-04E602DC0B29}"/>
              </a:ext>
            </a:extLst>
          </p:cNvPr>
          <p:cNvSpPr/>
          <p:nvPr/>
        </p:nvSpPr>
        <p:spPr>
          <a:xfrm>
            <a:off x="373431" y="1985899"/>
            <a:ext cx="2978758" cy="4298462"/>
          </a:xfrm>
          <a:prstGeom prst="roundRect">
            <a:avLst>
              <a:gd name="adj" fmla="val 451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60B4E6-8461-4342-92C0-96405BF73207}"/>
              </a:ext>
            </a:extLst>
          </p:cNvPr>
          <p:cNvSpPr txBox="1"/>
          <p:nvPr/>
        </p:nvSpPr>
        <p:spPr>
          <a:xfrm>
            <a:off x="600075" y="6296887"/>
            <a:ext cx="2272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i="1" dirty="0">
                <a:solidFill>
                  <a:schemeClr val="bg1">
                    <a:lumMod val="65000"/>
                  </a:schemeClr>
                </a:solidFill>
              </a:rPr>
              <a:t>свайп влево - перейти к карте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E8461D-34BC-4A7B-8381-69620B8E725C}"/>
              </a:ext>
            </a:extLst>
          </p:cNvPr>
          <p:cNvSpPr txBox="1"/>
          <p:nvPr/>
        </p:nvSpPr>
        <p:spPr>
          <a:xfrm>
            <a:off x="363906" y="2004950"/>
            <a:ext cx="19386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500" i="1" dirty="0">
                <a:solidFill>
                  <a:schemeClr val="bg1">
                    <a:lumMod val="50000"/>
                  </a:schemeClr>
                </a:solidFill>
              </a:rPr>
              <a:t>Часто используемые</a:t>
            </a:r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7DA83CBE-06DB-428D-BA7A-9287646DDF37}"/>
              </a:ext>
            </a:extLst>
          </p:cNvPr>
          <p:cNvSpPr/>
          <p:nvPr/>
        </p:nvSpPr>
        <p:spPr>
          <a:xfrm rot="10800000">
            <a:off x="2658775" y="2105334"/>
            <a:ext cx="153667" cy="12605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5EAF097-AFB1-4CDD-8934-4FDFD3EACB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70" y="2402857"/>
            <a:ext cx="370155" cy="4047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7F9C280-0652-4391-B78D-A8C9DE1AD086}"/>
              </a:ext>
            </a:extLst>
          </p:cNvPr>
          <p:cNvSpPr txBox="1"/>
          <p:nvPr/>
        </p:nvSpPr>
        <p:spPr>
          <a:xfrm>
            <a:off x="781424" y="2302605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Мэр Иван Иванович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7408D15-6941-42D3-8B9A-841AF04356E1}"/>
              </a:ext>
            </a:extLst>
          </p:cNvPr>
          <p:cNvSpPr>
            <a:spLocks noChangeAspect="1"/>
          </p:cNvSpPr>
          <p:nvPr/>
        </p:nvSpPr>
        <p:spPr>
          <a:xfrm>
            <a:off x="918730" y="2639342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EAA6D8-FE09-4C03-97EC-D3A4CDC62367}"/>
              </a:ext>
            </a:extLst>
          </p:cNvPr>
          <p:cNvSpPr txBox="1"/>
          <p:nvPr/>
        </p:nvSpPr>
        <p:spPr>
          <a:xfrm>
            <a:off x="1147331" y="2601242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/>
              <a:t>%:  +25 / 10 / -65</a:t>
            </a: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EA50612E-9D19-4C26-8848-4CB791196B45}"/>
              </a:ext>
            </a:extLst>
          </p:cNvPr>
          <p:cNvSpPr/>
          <p:nvPr/>
        </p:nvSpPr>
        <p:spPr>
          <a:xfrm>
            <a:off x="373431" y="5753665"/>
            <a:ext cx="2978758" cy="57169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pic>
        <p:nvPicPr>
          <p:cNvPr id="27" name="Рисунок 26" descr="Шестеренки">
            <a:extLst>
              <a:ext uri="{FF2B5EF4-FFF2-40B4-BE49-F238E27FC236}">
                <a16:creationId xmlns:a16="http://schemas.microsoft.com/office/drawing/2014/main" id="{B726D8AC-E91E-4A81-BC2A-F42716202B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53321" y="5762565"/>
            <a:ext cx="413709" cy="41370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95F30AD-170C-4FCA-9A4E-E4F4EC3D523C}"/>
              </a:ext>
            </a:extLst>
          </p:cNvPr>
          <p:cNvSpPr txBox="1"/>
          <p:nvPr/>
        </p:nvSpPr>
        <p:spPr>
          <a:xfrm>
            <a:off x="2712163" y="6121365"/>
            <a:ext cx="696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Настройка</a:t>
            </a:r>
          </a:p>
        </p:txBody>
      </p:sp>
      <p:pic>
        <p:nvPicPr>
          <p:cNvPr id="30" name="Рисунок 29" descr="Часы">
            <a:extLst>
              <a:ext uri="{FF2B5EF4-FFF2-40B4-BE49-F238E27FC236}">
                <a16:creationId xmlns:a16="http://schemas.microsoft.com/office/drawing/2014/main" id="{C27E92A0-7062-4F14-BE35-0295809920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85849" y="5762565"/>
            <a:ext cx="413708" cy="41370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AA23CAE-6591-4F22-995C-040EA405957C}"/>
              </a:ext>
            </a:extLst>
          </p:cNvPr>
          <p:cNvSpPr txBox="1"/>
          <p:nvPr/>
        </p:nvSpPr>
        <p:spPr>
          <a:xfrm>
            <a:off x="1997089" y="6121365"/>
            <a:ext cx="590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История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F5B55C-CC57-4677-8E91-EEFBD4F0C4D2}"/>
              </a:ext>
            </a:extLst>
          </p:cNvPr>
          <p:cNvSpPr txBox="1"/>
          <p:nvPr/>
        </p:nvSpPr>
        <p:spPr>
          <a:xfrm>
            <a:off x="380787" y="3487192"/>
            <a:ext cx="994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5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Аналитика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AC7D3B-77EB-44CD-A071-4ED4B93ADFC6}"/>
              </a:ext>
            </a:extLst>
          </p:cNvPr>
          <p:cNvSpPr txBox="1"/>
          <p:nvPr/>
        </p:nvSpPr>
        <p:spPr>
          <a:xfrm>
            <a:off x="380787" y="4945219"/>
            <a:ext cx="7761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5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Прочее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36723A-F938-4107-A23B-988A5355F343}"/>
              </a:ext>
            </a:extLst>
          </p:cNvPr>
          <p:cNvSpPr txBox="1"/>
          <p:nvPr/>
        </p:nvSpPr>
        <p:spPr>
          <a:xfrm>
            <a:off x="792545" y="2912244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Настроение в регионе</a:t>
            </a: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0B8122A2-7298-4817-B385-B34030B3FEC9}"/>
              </a:ext>
            </a:extLst>
          </p:cNvPr>
          <p:cNvSpPr>
            <a:spLocks noChangeAspect="1"/>
          </p:cNvSpPr>
          <p:nvPr/>
        </p:nvSpPr>
        <p:spPr>
          <a:xfrm>
            <a:off x="920326" y="3248981"/>
            <a:ext cx="144000" cy="144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63DEE1-6C6D-4F7B-A578-C3F1EA997570}"/>
              </a:ext>
            </a:extLst>
          </p:cNvPr>
          <p:cNvSpPr txBox="1"/>
          <p:nvPr/>
        </p:nvSpPr>
        <p:spPr>
          <a:xfrm>
            <a:off x="1158452" y="3210881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/>
              <a:t>%:  +30 / 40 / -30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3D6830D0-8E9C-49B9-91AD-2B6C53D7E8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 flipV="1">
            <a:off x="435334" y="3018325"/>
            <a:ext cx="384391" cy="369331"/>
          </a:xfrm>
          <a:prstGeom prst="rect">
            <a:avLst/>
          </a:prstGeom>
        </p:spPr>
      </p:pic>
      <p:pic>
        <p:nvPicPr>
          <p:cNvPr id="42" name="Рисунок 41" descr="Земной шар с очертаниями Северной Америки и Южной Америки">
            <a:extLst>
              <a:ext uri="{FF2B5EF4-FFF2-40B4-BE49-F238E27FC236}">
                <a16:creationId xmlns:a16="http://schemas.microsoft.com/office/drawing/2014/main" id="{390EEF9E-8F93-4579-A9EF-AA390C8991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79991" y="5753665"/>
            <a:ext cx="413709" cy="41370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7E5D8A2-671D-49F0-9B6A-44589BD1A8B5}"/>
              </a:ext>
            </a:extLst>
          </p:cNvPr>
          <p:cNvSpPr txBox="1"/>
          <p:nvPr/>
        </p:nvSpPr>
        <p:spPr>
          <a:xfrm>
            <a:off x="1143408" y="6130314"/>
            <a:ext cx="705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Челябинск</a:t>
            </a:r>
          </a:p>
        </p:txBody>
      </p:sp>
      <p:pic>
        <p:nvPicPr>
          <p:cNvPr id="45" name="Рисунок 44" descr="Месячный календарь">
            <a:extLst>
              <a:ext uri="{FF2B5EF4-FFF2-40B4-BE49-F238E27FC236}">
                <a16:creationId xmlns:a16="http://schemas.microsoft.com/office/drawing/2014/main" id="{DA18274F-A189-422C-B444-AC570F1A9E0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4380" y="5751002"/>
            <a:ext cx="413709" cy="4137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AE29697-959B-4708-85B1-4212CEF0043C}"/>
              </a:ext>
            </a:extLst>
          </p:cNvPr>
          <p:cNvSpPr txBox="1"/>
          <p:nvPr/>
        </p:nvSpPr>
        <p:spPr>
          <a:xfrm>
            <a:off x="468147" y="6130314"/>
            <a:ext cx="5100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2021 г.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8CCE15-DC07-427A-8996-701C591970B8}"/>
              </a:ext>
            </a:extLst>
          </p:cNvPr>
          <p:cNvSpPr txBox="1"/>
          <p:nvPr/>
        </p:nvSpPr>
        <p:spPr>
          <a:xfrm>
            <a:off x="2971651" y="186040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48" name="Равнобедренный треугольник 47">
            <a:extLst>
              <a:ext uri="{FF2B5EF4-FFF2-40B4-BE49-F238E27FC236}">
                <a16:creationId xmlns:a16="http://schemas.microsoft.com/office/drawing/2014/main" id="{66F3C5D5-6BB3-4559-B7C9-6076C4ABAA3F}"/>
              </a:ext>
            </a:extLst>
          </p:cNvPr>
          <p:cNvSpPr/>
          <p:nvPr/>
        </p:nvSpPr>
        <p:spPr>
          <a:xfrm rot="10800000">
            <a:off x="2652661" y="3532420"/>
            <a:ext cx="153667" cy="12605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34B136-82F4-4168-84ED-2CA7874E1F56}"/>
              </a:ext>
            </a:extLst>
          </p:cNvPr>
          <p:cNvSpPr txBox="1"/>
          <p:nvPr/>
        </p:nvSpPr>
        <p:spPr>
          <a:xfrm>
            <a:off x="2965537" y="328748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50" name="Равнобедренный треугольник 49">
            <a:extLst>
              <a:ext uri="{FF2B5EF4-FFF2-40B4-BE49-F238E27FC236}">
                <a16:creationId xmlns:a16="http://schemas.microsoft.com/office/drawing/2014/main" id="{D3C475F7-494A-4794-9602-C8EB2E141AE2}"/>
              </a:ext>
            </a:extLst>
          </p:cNvPr>
          <p:cNvSpPr/>
          <p:nvPr/>
        </p:nvSpPr>
        <p:spPr>
          <a:xfrm rot="10800000">
            <a:off x="2652661" y="5038430"/>
            <a:ext cx="153667" cy="12605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A83662-A908-49AA-AD17-4D01E7DD2814}"/>
              </a:ext>
            </a:extLst>
          </p:cNvPr>
          <p:cNvSpPr txBox="1"/>
          <p:nvPr/>
        </p:nvSpPr>
        <p:spPr>
          <a:xfrm>
            <a:off x="2965537" y="479349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>
                    <a:lumMod val="50000"/>
                  </a:schemeClr>
                </a:solidFill>
              </a:rPr>
              <a:t>+</a:t>
            </a:r>
          </a:p>
        </p:txBody>
      </p:sp>
      <p:pic>
        <p:nvPicPr>
          <p:cNvPr id="53" name="Рисунок 52" descr="Угловые стрелки (справа налево)">
            <a:extLst>
              <a:ext uri="{FF2B5EF4-FFF2-40B4-BE49-F238E27FC236}">
                <a16:creationId xmlns:a16="http://schemas.microsoft.com/office/drawing/2014/main" id="{729C0904-C453-489F-A1AC-40BE472AAE2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48544" y="6318161"/>
            <a:ext cx="236043" cy="236043"/>
          </a:xfrm>
          <a:prstGeom prst="rect">
            <a:avLst/>
          </a:prstGeom>
        </p:spPr>
      </p:pic>
      <p:pic>
        <p:nvPicPr>
          <p:cNvPr id="55" name="Рисунок 54" descr="Круговая диаграмма">
            <a:extLst>
              <a:ext uri="{FF2B5EF4-FFF2-40B4-BE49-F238E27FC236}">
                <a16:creationId xmlns:a16="http://schemas.microsoft.com/office/drawing/2014/main" id="{8352F039-3921-4A56-86B2-1BB5D0DD703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89978" y="3832119"/>
            <a:ext cx="487036" cy="48703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2C4B4BF-A591-459E-BE5A-AD60AD8360FA}"/>
              </a:ext>
            </a:extLst>
          </p:cNvPr>
          <p:cNvSpPr txBox="1"/>
          <p:nvPr/>
        </p:nvSpPr>
        <p:spPr>
          <a:xfrm>
            <a:off x="796151" y="3733538"/>
            <a:ext cx="156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Обсуждаемое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259526-B3AE-42E0-9AC0-C9AD12BB0492}"/>
              </a:ext>
            </a:extLst>
          </p:cNvPr>
          <p:cNvSpPr txBox="1"/>
          <p:nvPr/>
        </p:nvSpPr>
        <p:spPr>
          <a:xfrm>
            <a:off x="819725" y="4012344"/>
            <a:ext cx="239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/>
              <a:t>Политика – 50%, криминал – 20%, медицина – 20%, прочее – 10%</a:t>
            </a:r>
          </a:p>
        </p:txBody>
      </p:sp>
      <p:pic>
        <p:nvPicPr>
          <p:cNvPr id="59" name="Рисунок 58" descr="Тенденция к повышению">
            <a:extLst>
              <a:ext uri="{FF2B5EF4-FFF2-40B4-BE49-F238E27FC236}">
                <a16:creationId xmlns:a16="http://schemas.microsoft.com/office/drawing/2014/main" id="{415768E1-F412-4B67-AF4A-0D1D1B404C9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31694" y="4458183"/>
            <a:ext cx="487036" cy="48703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8FAD3E7-0D5F-4183-ABC9-632F49D4A51E}"/>
              </a:ext>
            </a:extLst>
          </p:cNvPr>
          <p:cNvSpPr txBox="1"/>
          <p:nvPr/>
        </p:nvSpPr>
        <p:spPr>
          <a:xfrm>
            <a:off x="815849" y="4419532"/>
            <a:ext cx="259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Рейтинг: губернатор С…</a:t>
            </a: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AE261364-3A69-4398-869A-0057C54ACAA4}"/>
              </a:ext>
            </a:extLst>
          </p:cNvPr>
          <p:cNvSpPr>
            <a:spLocks noChangeAspect="1"/>
          </p:cNvSpPr>
          <p:nvPr/>
        </p:nvSpPr>
        <p:spPr>
          <a:xfrm>
            <a:off x="926800" y="4743079"/>
            <a:ext cx="144000" cy="144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B7487D-AA4C-43C1-AAFA-22018A972B0C}"/>
              </a:ext>
            </a:extLst>
          </p:cNvPr>
          <p:cNvSpPr txBox="1"/>
          <p:nvPr/>
        </p:nvSpPr>
        <p:spPr>
          <a:xfrm>
            <a:off x="1155401" y="4704979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/>
              <a:t>+5%</a:t>
            </a:r>
          </a:p>
        </p:txBody>
      </p:sp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98B32AA6-BDAF-4F05-9F22-6A227E3C9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54" y="100012"/>
            <a:ext cx="3381375" cy="6657975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FFC00C40-80EF-4F09-922E-05ED593FC0D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619162" y="1004818"/>
            <a:ext cx="2992988" cy="5262838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C9084ED-2C8B-46BF-82BD-ACDA27F34CDE}"/>
              </a:ext>
            </a:extLst>
          </p:cNvPr>
          <p:cNvSpPr txBox="1"/>
          <p:nvPr/>
        </p:nvSpPr>
        <p:spPr>
          <a:xfrm>
            <a:off x="4678401" y="1087753"/>
            <a:ext cx="251926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Отмечены места обсуждения субъекта</a:t>
            </a:r>
          </a:p>
        </p:txBody>
      </p:sp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A656EB19-7BD2-4411-828E-BDA034DC4A2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118766" y="2685233"/>
            <a:ext cx="234986" cy="300564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609EC7B1-2587-4C1F-BEAE-AB2C71E871A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349107" y="2534951"/>
            <a:ext cx="234986" cy="300564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D456D022-CE3B-4763-8668-C1587255A83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289318" y="3416700"/>
            <a:ext cx="234986" cy="300564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4D61A0B0-8D9E-4945-BE8E-48CD7608D9C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888425" y="2981131"/>
            <a:ext cx="228632" cy="295316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9FA7EF68-F96E-4C67-9487-F50A713DF88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032178" y="4183752"/>
            <a:ext cx="228632" cy="295316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9F260D76-7443-4CE8-BFB1-D33C703C3711}"/>
              </a:ext>
            </a:extLst>
          </p:cNvPr>
          <p:cNvSpPr txBox="1"/>
          <p:nvPr/>
        </p:nvSpPr>
        <p:spPr>
          <a:xfrm>
            <a:off x="5289318" y="239772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100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0475BA-50E8-4F23-A0AD-8670A4DE00EE}"/>
              </a:ext>
            </a:extLst>
          </p:cNvPr>
          <p:cNvSpPr txBox="1"/>
          <p:nvPr/>
        </p:nvSpPr>
        <p:spPr>
          <a:xfrm>
            <a:off x="6041334" y="253495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5432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86CD4C1-5212-4079-BA17-9EF96B74D2A9}"/>
              </a:ext>
            </a:extLst>
          </p:cNvPr>
          <p:cNvSpPr txBox="1"/>
          <p:nvPr/>
        </p:nvSpPr>
        <p:spPr>
          <a:xfrm>
            <a:off x="6002865" y="401472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23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5F69C2A-7390-4795-91EE-2DA4A5605CAC}"/>
              </a:ext>
            </a:extLst>
          </p:cNvPr>
          <p:cNvSpPr txBox="1"/>
          <p:nvPr/>
        </p:nvSpPr>
        <p:spPr>
          <a:xfrm>
            <a:off x="5262434" y="3253770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130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5990C29-2CBC-4F20-A1B3-BD1A03D1A099}"/>
              </a:ext>
            </a:extLst>
          </p:cNvPr>
          <p:cNvSpPr txBox="1"/>
          <p:nvPr/>
        </p:nvSpPr>
        <p:spPr>
          <a:xfrm>
            <a:off x="6859112" y="2835066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578</a:t>
            </a:r>
          </a:p>
        </p:txBody>
      </p: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092E509E-CEED-4B31-B5EE-A0F7C5CD5790}"/>
              </a:ext>
            </a:extLst>
          </p:cNvPr>
          <p:cNvCxnSpPr>
            <a:cxnSpLocks/>
          </p:cNvCxnSpPr>
          <p:nvPr/>
        </p:nvCxnSpPr>
        <p:spPr>
          <a:xfrm flipV="1">
            <a:off x="2684195" y="2608186"/>
            <a:ext cx="171195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Овал 92">
            <a:extLst>
              <a:ext uri="{FF2B5EF4-FFF2-40B4-BE49-F238E27FC236}">
                <a16:creationId xmlns:a16="http://schemas.microsoft.com/office/drawing/2014/main" id="{27889ED7-EBE3-4EE3-8A89-BE816742EEB6}"/>
              </a:ext>
            </a:extLst>
          </p:cNvPr>
          <p:cNvSpPr/>
          <p:nvPr/>
        </p:nvSpPr>
        <p:spPr>
          <a:xfrm>
            <a:off x="2084279" y="2286694"/>
            <a:ext cx="599916" cy="619637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touch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8D03E8-2C5F-44E1-AA8A-11919F83A150}"/>
              </a:ext>
            </a:extLst>
          </p:cNvPr>
          <p:cNvSpPr txBox="1"/>
          <p:nvPr/>
        </p:nvSpPr>
        <p:spPr>
          <a:xfrm>
            <a:off x="4872767" y="6265943"/>
            <a:ext cx="26676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i="1" dirty="0">
                <a:solidFill>
                  <a:schemeClr val="bg1">
                    <a:lumMod val="65000"/>
                  </a:schemeClr>
                </a:solidFill>
              </a:rPr>
              <a:t>свайп вправо - перейти на главный</a:t>
            </a:r>
          </a:p>
        </p:txBody>
      </p:sp>
      <p:pic>
        <p:nvPicPr>
          <p:cNvPr id="97" name="Рисунок 96" descr="Угловые стрелки (справа налево)">
            <a:extLst>
              <a:ext uri="{FF2B5EF4-FFF2-40B4-BE49-F238E27FC236}">
                <a16:creationId xmlns:a16="http://schemas.microsoft.com/office/drawing/2014/main" id="{E3CF5D9A-2F47-4858-9388-ECDC3FB308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0800000">
            <a:off x="4763812" y="6285778"/>
            <a:ext cx="236043" cy="236043"/>
          </a:xfrm>
          <a:prstGeom prst="rect">
            <a:avLst/>
          </a:prstGeom>
        </p:spPr>
      </p:pic>
      <p:pic>
        <p:nvPicPr>
          <p:cNvPr id="99" name="Рисунок 98" descr="Линейчатая диаграмма">
            <a:extLst>
              <a:ext uri="{FF2B5EF4-FFF2-40B4-BE49-F238E27FC236}">
                <a16:creationId xmlns:a16="http://schemas.microsoft.com/office/drawing/2014/main" id="{1B3E3E81-1BBE-461E-BFD7-71A2C6AF253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594995" y="4891585"/>
            <a:ext cx="706849" cy="706849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B8D5ED47-F0CB-49D3-8D7C-E65A2EF88A8B}"/>
              </a:ext>
            </a:extLst>
          </p:cNvPr>
          <p:cNvSpPr txBox="1"/>
          <p:nvPr/>
        </p:nvSpPr>
        <p:spPr>
          <a:xfrm>
            <a:off x="4577751" y="5464443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>
                <a:solidFill>
                  <a:schemeClr val="accent1"/>
                </a:solidFill>
              </a:rPr>
              <a:t>Аналитика</a:t>
            </a:r>
          </a:p>
        </p:txBody>
      </p:sp>
      <p:sp>
        <p:nvSpPr>
          <p:cNvPr id="104" name="Взрыв: 8 точек 103">
            <a:extLst>
              <a:ext uri="{FF2B5EF4-FFF2-40B4-BE49-F238E27FC236}">
                <a16:creationId xmlns:a16="http://schemas.microsoft.com/office/drawing/2014/main" id="{23832C9C-E43D-4720-A593-71B8E649E371}"/>
              </a:ext>
            </a:extLst>
          </p:cNvPr>
          <p:cNvSpPr/>
          <p:nvPr/>
        </p:nvSpPr>
        <p:spPr>
          <a:xfrm>
            <a:off x="468147" y="5341969"/>
            <a:ext cx="389850" cy="363142"/>
          </a:xfrm>
          <a:prstGeom prst="irregularSeal1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29D1B9C-1746-4EBF-B63F-5A778ED63CC0}"/>
              </a:ext>
            </a:extLst>
          </p:cNvPr>
          <p:cNvSpPr txBox="1"/>
          <p:nvPr/>
        </p:nvSpPr>
        <p:spPr>
          <a:xfrm>
            <a:off x="826805" y="5237732"/>
            <a:ext cx="1394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Новые темы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8B1A873-F555-4BBA-892F-B9F174E14604}"/>
              </a:ext>
            </a:extLst>
          </p:cNvPr>
          <p:cNvSpPr txBox="1"/>
          <p:nvPr/>
        </p:nvSpPr>
        <p:spPr>
          <a:xfrm>
            <a:off x="834539" y="5522833"/>
            <a:ext cx="22781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/>
              <a:t>КовиВак, Донбасс, ДТП с полицейским, …</a:t>
            </a:r>
          </a:p>
        </p:txBody>
      </p:sp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0AD761D6-5169-413E-B66D-B22018424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614" y="99575"/>
            <a:ext cx="3381375" cy="6657975"/>
          </a:xfrm>
          <a:prstGeom prst="rect">
            <a:avLst/>
          </a:prstGeom>
        </p:spPr>
      </p:pic>
      <p:cxnSp>
        <p:nvCxnSpPr>
          <p:cNvPr id="108" name="Прямая со стрелкой 107">
            <a:extLst>
              <a:ext uri="{FF2B5EF4-FFF2-40B4-BE49-F238E27FC236}">
                <a16:creationId xmlns:a16="http://schemas.microsoft.com/office/drawing/2014/main" id="{A2EF4D73-D52F-4128-8BC3-9C20F46EA6C4}"/>
              </a:ext>
            </a:extLst>
          </p:cNvPr>
          <p:cNvCxnSpPr>
            <a:cxnSpLocks/>
          </p:cNvCxnSpPr>
          <p:nvPr/>
        </p:nvCxnSpPr>
        <p:spPr>
          <a:xfrm flipV="1">
            <a:off x="5093976" y="5198271"/>
            <a:ext cx="3454754" cy="29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: скругленные углы 109">
            <a:extLst>
              <a:ext uri="{FF2B5EF4-FFF2-40B4-BE49-F238E27FC236}">
                <a16:creationId xmlns:a16="http://schemas.microsoft.com/office/drawing/2014/main" id="{C1FC0773-472B-49AD-B69A-1D7C2C458B1C}"/>
              </a:ext>
            </a:extLst>
          </p:cNvPr>
          <p:cNvSpPr/>
          <p:nvPr/>
        </p:nvSpPr>
        <p:spPr>
          <a:xfrm>
            <a:off x="4613731" y="5687543"/>
            <a:ext cx="2998419" cy="57169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pic>
        <p:nvPicPr>
          <p:cNvPr id="111" name="Рисунок 110" descr="Шестеренки">
            <a:extLst>
              <a:ext uri="{FF2B5EF4-FFF2-40B4-BE49-F238E27FC236}">
                <a16:creationId xmlns:a16="http://schemas.microsoft.com/office/drawing/2014/main" id="{679131D0-3D09-462F-9760-F4F88F8D58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3622" y="5696443"/>
            <a:ext cx="413709" cy="413709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48C7C266-1369-4128-B8AE-0BD51D8968E1}"/>
              </a:ext>
            </a:extLst>
          </p:cNvPr>
          <p:cNvSpPr txBox="1"/>
          <p:nvPr/>
        </p:nvSpPr>
        <p:spPr>
          <a:xfrm>
            <a:off x="6952464" y="6055243"/>
            <a:ext cx="696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Настройка</a:t>
            </a:r>
          </a:p>
        </p:txBody>
      </p:sp>
      <p:pic>
        <p:nvPicPr>
          <p:cNvPr id="113" name="Рисунок 112" descr="Часы">
            <a:extLst>
              <a:ext uri="{FF2B5EF4-FFF2-40B4-BE49-F238E27FC236}">
                <a16:creationId xmlns:a16="http://schemas.microsoft.com/office/drawing/2014/main" id="{40C014FD-8C29-4BCC-A0BC-E72843FC9E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26150" y="5696443"/>
            <a:ext cx="413708" cy="413708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0028213F-A55A-4DA6-9027-91C61D9CCA20}"/>
              </a:ext>
            </a:extLst>
          </p:cNvPr>
          <p:cNvSpPr txBox="1"/>
          <p:nvPr/>
        </p:nvSpPr>
        <p:spPr>
          <a:xfrm>
            <a:off x="6237390" y="6055243"/>
            <a:ext cx="590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История</a:t>
            </a:r>
          </a:p>
        </p:txBody>
      </p:sp>
      <p:pic>
        <p:nvPicPr>
          <p:cNvPr id="115" name="Рисунок 114" descr="Земной шар с очертаниями Северной Америки и Южной Америки">
            <a:extLst>
              <a:ext uri="{FF2B5EF4-FFF2-40B4-BE49-F238E27FC236}">
                <a16:creationId xmlns:a16="http://schemas.microsoft.com/office/drawing/2014/main" id="{CEE550F2-5C9C-4462-B38A-6DD6299E91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20292" y="5687543"/>
            <a:ext cx="413709" cy="413709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753D5A86-2C2E-423E-908A-9C8542136281}"/>
              </a:ext>
            </a:extLst>
          </p:cNvPr>
          <p:cNvSpPr txBox="1"/>
          <p:nvPr/>
        </p:nvSpPr>
        <p:spPr>
          <a:xfrm>
            <a:off x="5383709" y="6064192"/>
            <a:ext cx="705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Челябинск</a:t>
            </a:r>
          </a:p>
        </p:txBody>
      </p:sp>
      <p:pic>
        <p:nvPicPr>
          <p:cNvPr id="117" name="Рисунок 116" descr="Месячный календарь">
            <a:extLst>
              <a:ext uri="{FF2B5EF4-FFF2-40B4-BE49-F238E27FC236}">
                <a16:creationId xmlns:a16="http://schemas.microsoft.com/office/drawing/2014/main" id="{4F545F77-F777-4ECF-B031-EBDE2953B1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34681" y="5684880"/>
            <a:ext cx="413709" cy="413709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2C28F281-352E-4569-A7B0-06A57C34B2ED}"/>
              </a:ext>
            </a:extLst>
          </p:cNvPr>
          <p:cNvSpPr txBox="1"/>
          <p:nvPr/>
        </p:nvSpPr>
        <p:spPr>
          <a:xfrm>
            <a:off x="4708448" y="6064192"/>
            <a:ext cx="5100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2021 г.</a:t>
            </a:r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1AB0E8C2-F265-4B90-A811-336661FDDD97}"/>
              </a:ext>
            </a:extLst>
          </p:cNvPr>
          <p:cNvSpPr/>
          <p:nvPr/>
        </p:nvSpPr>
        <p:spPr>
          <a:xfrm>
            <a:off x="4610093" y="593223"/>
            <a:ext cx="2992988" cy="398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      Мэр Иван Иванович</a:t>
            </a:r>
          </a:p>
        </p:txBody>
      </p:sp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648CE5DB-7472-479D-8AF6-767C0E759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93" y="601093"/>
            <a:ext cx="387132" cy="384841"/>
          </a:xfrm>
          <a:prstGeom prst="rect">
            <a:avLst/>
          </a:prstGeom>
        </p:spPr>
      </p:pic>
      <p:pic>
        <p:nvPicPr>
          <p:cNvPr id="121" name="Рисунок 120" descr="Радиомикрофон">
            <a:extLst>
              <a:ext uri="{FF2B5EF4-FFF2-40B4-BE49-F238E27FC236}">
                <a16:creationId xmlns:a16="http://schemas.microsoft.com/office/drawing/2014/main" id="{48F49C10-6509-4678-9BD2-18DB46DE3C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6209" y="593223"/>
            <a:ext cx="387132" cy="387132"/>
          </a:xfrm>
          <a:prstGeom prst="rect">
            <a:avLst/>
          </a:prstGeom>
        </p:spPr>
      </p:pic>
      <p:sp>
        <p:nvSpPr>
          <p:cNvPr id="122" name="Прямоугольник 121">
            <a:extLst>
              <a:ext uri="{FF2B5EF4-FFF2-40B4-BE49-F238E27FC236}">
                <a16:creationId xmlns:a16="http://schemas.microsoft.com/office/drawing/2014/main" id="{B1C89F3E-79EA-4D06-99D6-14E47388AEF5}"/>
              </a:ext>
            </a:extLst>
          </p:cNvPr>
          <p:cNvSpPr/>
          <p:nvPr/>
        </p:nvSpPr>
        <p:spPr>
          <a:xfrm>
            <a:off x="8791426" y="615962"/>
            <a:ext cx="2992988" cy="398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      Мэр Иван Иванович</a:t>
            </a:r>
          </a:p>
        </p:txBody>
      </p:sp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ADC2CAA4-4798-4C28-BA94-F7CA0BAA8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426" y="623832"/>
            <a:ext cx="387132" cy="384841"/>
          </a:xfrm>
          <a:prstGeom prst="rect">
            <a:avLst/>
          </a:prstGeom>
        </p:spPr>
      </p:pic>
      <p:pic>
        <p:nvPicPr>
          <p:cNvPr id="124" name="Рисунок 123" descr="Радиомикрофон">
            <a:extLst>
              <a:ext uri="{FF2B5EF4-FFF2-40B4-BE49-F238E27FC236}">
                <a16:creationId xmlns:a16="http://schemas.microsoft.com/office/drawing/2014/main" id="{E7F5774D-43C5-4CCB-843C-1126581E3E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87542" y="615962"/>
            <a:ext cx="387132" cy="387132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8BBD78A4-9F8A-460B-8591-C1AF8BA765C0}"/>
              </a:ext>
            </a:extLst>
          </p:cNvPr>
          <p:cNvSpPr txBox="1"/>
          <p:nvPr/>
        </p:nvSpPr>
        <p:spPr>
          <a:xfrm>
            <a:off x="9050462" y="6269452"/>
            <a:ext cx="26676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i="1" dirty="0">
                <a:solidFill>
                  <a:schemeClr val="bg1">
                    <a:lumMod val="65000"/>
                  </a:schemeClr>
                </a:solidFill>
              </a:rPr>
              <a:t>свайп вправо - перейти к карте</a:t>
            </a:r>
          </a:p>
        </p:txBody>
      </p:sp>
      <p:pic>
        <p:nvPicPr>
          <p:cNvPr id="126" name="Рисунок 125" descr="Угловые стрелки (справа налево)">
            <a:extLst>
              <a:ext uri="{FF2B5EF4-FFF2-40B4-BE49-F238E27FC236}">
                <a16:creationId xmlns:a16="http://schemas.microsoft.com/office/drawing/2014/main" id="{F71E9165-7BF5-4B50-A82B-78ED61C2116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0800000">
            <a:off x="8941507" y="6289287"/>
            <a:ext cx="236043" cy="236043"/>
          </a:xfrm>
          <a:prstGeom prst="rect">
            <a:avLst/>
          </a:prstGeom>
        </p:spPr>
      </p:pic>
      <p:sp>
        <p:nvSpPr>
          <p:cNvPr id="136" name="Прямоугольник: скругленные углы 135">
            <a:extLst>
              <a:ext uri="{FF2B5EF4-FFF2-40B4-BE49-F238E27FC236}">
                <a16:creationId xmlns:a16="http://schemas.microsoft.com/office/drawing/2014/main" id="{69725FFF-885F-48CC-B506-EA214EC36B10}"/>
              </a:ext>
            </a:extLst>
          </p:cNvPr>
          <p:cNvSpPr/>
          <p:nvPr/>
        </p:nvSpPr>
        <p:spPr>
          <a:xfrm>
            <a:off x="8791426" y="1087753"/>
            <a:ext cx="3000368" cy="4738470"/>
          </a:xfrm>
          <a:prstGeom prst="roundRect">
            <a:avLst>
              <a:gd name="adj" fmla="val 451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127" name="Прямоугольник: скругленные углы 126">
            <a:extLst>
              <a:ext uri="{FF2B5EF4-FFF2-40B4-BE49-F238E27FC236}">
                <a16:creationId xmlns:a16="http://schemas.microsoft.com/office/drawing/2014/main" id="{EA00B6E3-AAFB-4A9C-A79D-AF8D86A09B58}"/>
              </a:ext>
            </a:extLst>
          </p:cNvPr>
          <p:cNvSpPr/>
          <p:nvPr/>
        </p:nvSpPr>
        <p:spPr>
          <a:xfrm>
            <a:off x="8791426" y="5691052"/>
            <a:ext cx="2998419" cy="57169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pic>
        <p:nvPicPr>
          <p:cNvPr id="128" name="Рисунок 127" descr="Шестеренки">
            <a:extLst>
              <a:ext uri="{FF2B5EF4-FFF2-40B4-BE49-F238E27FC236}">
                <a16:creationId xmlns:a16="http://schemas.microsoft.com/office/drawing/2014/main" id="{5D98DE74-013B-43C4-BF9B-9054CFA85B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71317" y="5699952"/>
            <a:ext cx="413709" cy="413709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61C4090-5ABB-4F4D-8400-CEC6AC81F6D0}"/>
              </a:ext>
            </a:extLst>
          </p:cNvPr>
          <p:cNvSpPr txBox="1"/>
          <p:nvPr/>
        </p:nvSpPr>
        <p:spPr>
          <a:xfrm>
            <a:off x="11130159" y="6058752"/>
            <a:ext cx="696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Настройка</a:t>
            </a:r>
          </a:p>
        </p:txBody>
      </p:sp>
      <p:pic>
        <p:nvPicPr>
          <p:cNvPr id="130" name="Рисунок 129" descr="Часы">
            <a:extLst>
              <a:ext uri="{FF2B5EF4-FFF2-40B4-BE49-F238E27FC236}">
                <a16:creationId xmlns:a16="http://schemas.microsoft.com/office/drawing/2014/main" id="{21717925-7892-4DF1-AF93-8B1528BFA9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03845" y="5699952"/>
            <a:ext cx="413708" cy="413708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AD74C0BC-5281-400E-A059-EF272D8F8685}"/>
              </a:ext>
            </a:extLst>
          </p:cNvPr>
          <p:cNvSpPr txBox="1"/>
          <p:nvPr/>
        </p:nvSpPr>
        <p:spPr>
          <a:xfrm>
            <a:off x="10415085" y="6058752"/>
            <a:ext cx="590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История</a:t>
            </a:r>
          </a:p>
        </p:txBody>
      </p:sp>
      <p:pic>
        <p:nvPicPr>
          <p:cNvPr id="132" name="Рисунок 131" descr="Земной шар с очертаниями Северной Америки и Южной Америки">
            <a:extLst>
              <a:ext uri="{FF2B5EF4-FFF2-40B4-BE49-F238E27FC236}">
                <a16:creationId xmlns:a16="http://schemas.microsoft.com/office/drawing/2014/main" id="{CAD4D563-EB25-42C1-BE4A-3397353312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97987" y="5691052"/>
            <a:ext cx="413709" cy="413709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434495C1-2CB6-4301-9D28-979F42D75F88}"/>
              </a:ext>
            </a:extLst>
          </p:cNvPr>
          <p:cNvSpPr txBox="1"/>
          <p:nvPr/>
        </p:nvSpPr>
        <p:spPr>
          <a:xfrm>
            <a:off x="9561404" y="6067701"/>
            <a:ext cx="705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Челябинск</a:t>
            </a:r>
          </a:p>
        </p:txBody>
      </p:sp>
      <p:pic>
        <p:nvPicPr>
          <p:cNvPr id="134" name="Рисунок 133" descr="Месячный календарь">
            <a:extLst>
              <a:ext uri="{FF2B5EF4-FFF2-40B4-BE49-F238E27FC236}">
                <a16:creationId xmlns:a16="http://schemas.microsoft.com/office/drawing/2014/main" id="{BDDA0238-00BF-474C-8493-8CF62396349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912376" y="5688389"/>
            <a:ext cx="413709" cy="413709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59692AE0-95FD-4179-92D2-4CDF3402136B}"/>
              </a:ext>
            </a:extLst>
          </p:cNvPr>
          <p:cNvSpPr txBox="1"/>
          <p:nvPr/>
        </p:nvSpPr>
        <p:spPr>
          <a:xfrm>
            <a:off x="8886143" y="6067701"/>
            <a:ext cx="5100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2021 г.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67F4995-782B-46A9-937A-7FE33A4157CA}"/>
              </a:ext>
            </a:extLst>
          </p:cNvPr>
          <p:cNvSpPr txBox="1"/>
          <p:nvPr/>
        </p:nvSpPr>
        <p:spPr>
          <a:xfrm>
            <a:off x="8848043" y="1175471"/>
            <a:ext cx="10235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500" i="1" dirty="0">
                <a:solidFill>
                  <a:schemeClr val="bg1">
                    <a:lumMod val="50000"/>
                  </a:schemeClr>
                </a:solidFill>
              </a:rPr>
              <a:t>Динамика</a:t>
            </a:r>
          </a:p>
        </p:txBody>
      </p:sp>
      <p:sp>
        <p:nvSpPr>
          <p:cNvPr id="138" name="Равнобедренный треугольник 137">
            <a:extLst>
              <a:ext uri="{FF2B5EF4-FFF2-40B4-BE49-F238E27FC236}">
                <a16:creationId xmlns:a16="http://schemas.microsoft.com/office/drawing/2014/main" id="{B2AC5957-4084-48E6-A67F-8A748C2C5660}"/>
              </a:ext>
            </a:extLst>
          </p:cNvPr>
          <p:cNvSpPr/>
          <p:nvPr/>
        </p:nvSpPr>
        <p:spPr>
          <a:xfrm rot="10800000">
            <a:off x="11514387" y="1275855"/>
            <a:ext cx="153667" cy="12605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99EC830-0224-4C1A-88A3-730C80F8FFC9}"/>
              </a:ext>
            </a:extLst>
          </p:cNvPr>
          <p:cNvSpPr txBox="1"/>
          <p:nvPr/>
        </p:nvSpPr>
        <p:spPr>
          <a:xfrm>
            <a:off x="8885894" y="3202663"/>
            <a:ext cx="10510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500" i="1" dirty="0">
                <a:solidFill>
                  <a:schemeClr val="bg1">
                    <a:lumMod val="50000"/>
                  </a:schemeClr>
                </a:solidFill>
              </a:rPr>
              <a:t>Проблемы</a:t>
            </a:r>
          </a:p>
        </p:txBody>
      </p:sp>
      <p:sp>
        <p:nvSpPr>
          <p:cNvPr id="141" name="Равнобедренный треугольник 140">
            <a:extLst>
              <a:ext uri="{FF2B5EF4-FFF2-40B4-BE49-F238E27FC236}">
                <a16:creationId xmlns:a16="http://schemas.microsoft.com/office/drawing/2014/main" id="{80991C6D-1D9F-43D6-AB8F-92DEBBA679C1}"/>
              </a:ext>
            </a:extLst>
          </p:cNvPr>
          <p:cNvSpPr/>
          <p:nvPr/>
        </p:nvSpPr>
        <p:spPr>
          <a:xfrm rot="10800000">
            <a:off x="11514138" y="3303047"/>
            <a:ext cx="153667" cy="12605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ED83B607-BC52-43EE-8902-8059C1A4F6FE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863229" y="1486548"/>
            <a:ext cx="2875898" cy="1724333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FA739447-BD0E-42D5-8B08-39A6FF16454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865230" y="3532537"/>
            <a:ext cx="2860994" cy="1714182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ED154EA7-0EE2-4969-848A-9A830DC62A56}"/>
              </a:ext>
            </a:extLst>
          </p:cNvPr>
          <p:cNvSpPr txBox="1"/>
          <p:nvPr/>
        </p:nvSpPr>
        <p:spPr>
          <a:xfrm>
            <a:off x="8863229" y="5317665"/>
            <a:ext cx="92845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500" i="1" dirty="0">
                <a:solidFill>
                  <a:schemeClr val="bg1">
                    <a:lumMod val="50000"/>
                  </a:schemeClr>
                </a:solidFill>
              </a:rPr>
              <a:t>Позитив</a:t>
            </a:r>
          </a:p>
        </p:txBody>
      </p:sp>
      <p:sp>
        <p:nvSpPr>
          <p:cNvPr id="146" name="Равнобедренный треугольник 145">
            <a:extLst>
              <a:ext uri="{FF2B5EF4-FFF2-40B4-BE49-F238E27FC236}">
                <a16:creationId xmlns:a16="http://schemas.microsoft.com/office/drawing/2014/main" id="{172F2642-527A-4C61-BF32-DE74865E86AC}"/>
              </a:ext>
            </a:extLst>
          </p:cNvPr>
          <p:cNvSpPr/>
          <p:nvPr/>
        </p:nvSpPr>
        <p:spPr>
          <a:xfrm rot="10800000">
            <a:off x="11491473" y="5418049"/>
            <a:ext cx="153667" cy="12605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63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4B6C68-F6EA-42B7-B565-7DC76C4FAAD2}"/>
              </a:ext>
            </a:extLst>
          </p:cNvPr>
          <p:cNvSpPr txBox="1"/>
          <p:nvPr/>
        </p:nvSpPr>
        <p:spPr>
          <a:xfrm rot="16200000">
            <a:off x="-1667515" y="3344449"/>
            <a:ext cx="375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 </a:t>
            </a:r>
            <a:r>
              <a:rPr lang="ru-RU" dirty="0" err="1"/>
              <a:t>свайпу</a:t>
            </a:r>
            <a:r>
              <a:rPr lang="ru-RU" dirty="0"/>
              <a:t> влево с основного экрана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ABECB7A-2A92-42EB-A5FC-79EF3677C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07" y="81358"/>
            <a:ext cx="3381375" cy="66579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F085733-6A78-408D-80DC-B8F98DEEC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15" y="986164"/>
            <a:ext cx="2992988" cy="52628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BA3118-B2BA-4228-8DC5-447FBAEAD124}"/>
              </a:ext>
            </a:extLst>
          </p:cNvPr>
          <p:cNvSpPr txBox="1"/>
          <p:nvPr/>
        </p:nvSpPr>
        <p:spPr>
          <a:xfrm>
            <a:off x="632854" y="1069099"/>
            <a:ext cx="251926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Отмечены все события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AC92E99-7D48-4B98-859D-83FB524BA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219" y="2666579"/>
            <a:ext cx="234986" cy="30056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FAABA9F-4FE9-4C04-8A67-290800D39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560" y="2516297"/>
            <a:ext cx="234986" cy="30056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AC65AAB-3825-4CF1-A611-5696AB741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771" y="3398046"/>
            <a:ext cx="234986" cy="30056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88EA0B2-F3A7-4332-8293-72B026F53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878" y="2962477"/>
            <a:ext cx="228632" cy="29531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6D9595F-BA7F-47C1-849F-F5918C616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6631" y="4165098"/>
            <a:ext cx="228632" cy="2953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B675CDD-89C6-45DF-B8F9-5046559E1C93}"/>
              </a:ext>
            </a:extLst>
          </p:cNvPr>
          <p:cNvSpPr txBox="1"/>
          <p:nvPr/>
        </p:nvSpPr>
        <p:spPr>
          <a:xfrm>
            <a:off x="1243771" y="237906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F9FF56-7702-41CE-B295-268C57B72F80}"/>
              </a:ext>
            </a:extLst>
          </p:cNvPr>
          <p:cNvSpPr txBox="1"/>
          <p:nvPr/>
        </p:nvSpPr>
        <p:spPr>
          <a:xfrm>
            <a:off x="1995787" y="251629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5432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6E635-5942-42B3-AEB6-6E82CDB8F1C0}"/>
              </a:ext>
            </a:extLst>
          </p:cNvPr>
          <p:cNvSpPr txBox="1"/>
          <p:nvPr/>
        </p:nvSpPr>
        <p:spPr>
          <a:xfrm>
            <a:off x="1957318" y="399607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23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35463D-4AC6-47EB-ABCD-308FE311E6C6}"/>
              </a:ext>
            </a:extLst>
          </p:cNvPr>
          <p:cNvSpPr txBox="1"/>
          <p:nvPr/>
        </p:nvSpPr>
        <p:spPr>
          <a:xfrm>
            <a:off x="1216887" y="3235116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130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7E2C30-694D-44A8-BF7D-10775F5F6B26}"/>
              </a:ext>
            </a:extLst>
          </p:cNvPr>
          <p:cNvSpPr txBox="1"/>
          <p:nvPr/>
        </p:nvSpPr>
        <p:spPr>
          <a:xfrm>
            <a:off x="2813565" y="281641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578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CAB183-1A28-45E4-B6CF-80209EC55B94}"/>
              </a:ext>
            </a:extLst>
          </p:cNvPr>
          <p:cNvSpPr txBox="1"/>
          <p:nvPr/>
        </p:nvSpPr>
        <p:spPr>
          <a:xfrm>
            <a:off x="827220" y="6247289"/>
            <a:ext cx="26676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i="1" dirty="0">
                <a:solidFill>
                  <a:schemeClr val="bg1">
                    <a:lumMod val="65000"/>
                  </a:schemeClr>
                </a:solidFill>
              </a:rPr>
              <a:t>свайп вправо - перейти на главный</a:t>
            </a:r>
          </a:p>
        </p:txBody>
      </p:sp>
      <p:pic>
        <p:nvPicPr>
          <p:cNvPr id="26" name="Рисунок 25" descr="Угловые стрелки (справа налево)">
            <a:extLst>
              <a:ext uri="{FF2B5EF4-FFF2-40B4-BE49-F238E27FC236}">
                <a16:creationId xmlns:a16="http://schemas.microsoft.com/office/drawing/2014/main" id="{2769A4B6-FDF7-4382-AB85-75A09D7656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718265" y="6267124"/>
            <a:ext cx="236043" cy="236043"/>
          </a:xfrm>
          <a:prstGeom prst="rect">
            <a:avLst/>
          </a:prstGeom>
        </p:spPr>
      </p:pic>
      <p:pic>
        <p:nvPicPr>
          <p:cNvPr id="27" name="Рисунок 26" descr="Линейчатая диаграмма">
            <a:extLst>
              <a:ext uri="{FF2B5EF4-FFF2-40B4-BE49-F238E27FC236}">
                <a16:creationId xmlns:a16="http://schemas.microsoft.com/office/drawing/2014/main" id="{DA21E588-BB8B-46A7-A9ED-C69ABB485E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9448" y="4844356"/>
            <a:ext cx="706849" cy="70684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F0E6B66-8E15-4E25-AC2A-3D1317DC25D1}"/>
              </a:ext>
            </a:extLst>
          </p:cNvPr>
          <p:cNvSpPr txBox="1"/>
          <p:nvPr/>
        </p:nvSpPr>
        <p:spPr>
          <a:xfrm>
            <a:off x="532204" y="5417214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>
                <a:solidFill>
                  <a:schemeClr val="accent1"/>
                </a:solidFill>
              </a:rPr>
              <a:t>Аналитика</a:t>
            </a: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58161035-D36A-4114-8382-930489522694}"/>
              </a:ext>
            </a:extLst>
          </p:cNvPr>
          <p:cNvSpPr/>
          <p:nvPr/>
        </p:nvSpPr>
        <p:spPr>
          <a:xfrm>
            <a:off x="563930" y="5667940"/>
            <a:ext cx="2998419" cy="57169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pic>
        <p:nvPicPr>
          <p:cNvPr id="30" name="Рисунок 29" descr="Шестеренки">
            <a:extLst>
              <a:ext uri="{FF2B5EF4-FFF2-40B4-BE49-F238E27FC236}">
                <a16:creationId xmlns:a16="http://schemas.microsoft.com/office/drawing/2014/main" id="{31A61791-C0A4-44C8-B6DA-E3FAC790D2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43821" y="5676840"/>
            <a:ext cx="413709" cy="41370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F900DCA-7D67-4333-9AA0-9A90D0904DD3}"/>
              </a:ext>
            </a:extLst>
          </p:cNvPr>
          <p:cNvSpPr txBox="1"/>
          <p:nvPr/>
        </p:nvSpPr>
        <p:spPr>
          <a:xfrm>
            <a:off x="2902663" y="6035640"/>
            <a:ext cx="696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Настройка</a:t>
            </a:r>
          </a:p>
        </p:txBody>
      </p:sp>
      <p:pic>
        <p:nvPicPr>
          <p:cNvPr id="32" name="Рисунок 31" descr="Часы">
            <a:extLst>
              <a:ext uri="{FF2B5EF4-FFF2-40B4-BE49-F238E27FC236}">
                <a16:creationId xmlns:a16="http://schemas.microsoft.com/office/drawing/2014/main" id="{5E7F12F4-91A9-4A0C-9E3B-BD194B9AF4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76349" y="5676840"/>
            <a:ext cx="413708" cy="41370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1CBDAAC-5FEF-4303-BB86-F29410A63AAE}"/>
              </a:ext>
            </a:extLst>
          </p:cNvPr>
          <p:cNvSpPr txBox="1"/>
          <p:nvPr/>
        </p:nvSpPr>
        <p:spPr>
          <a:xfrm>
            <a:off x="2187589" y="6035640"/>
            <a:ext cx="590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История</a:t>
            </a:r>
          </a:p>
        </p:txBody>
      </p:sp>
      <p:pic>
        <p:nvPicPr>
          <p:cNvPr id="34" name="Рисунок 33" descr="Земной шар с очертаниями Северной Америки и Южной Америки">
            <a:extLst>
              <a:ext uri="{FF2B5EF4-FFF2-40B4-BE49-F238E27FC236}">
                <a16:creationId xmlns:a16="http://schemas.microsoft.com/office/drawing/2014/main" id="{9F636E67-F8E1-4356-BB7A-3BE2C0CD442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70491" y="5667940"/>
            <a:ext cx="413709" cy="41370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32D62A1-380F-44C9-9F28-66D5DF8FC95F}"/>
              </a:ext>
            </a:extLst>
          </p:cNvPr>
          <p:cNvSpPr txBox="1"/>
          <p:nvPr/>
        </p:nvSpPr>
        <p:spPr>
          <a:xfrm>
            <a:off x="1333908" y="6044589"/>
            <a:ext cx="705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Челябинск</a:t>
            </a:r>
          </a:p>
        </p:txBody>
      </p:sp>
      <p:pic>
        <p:nvPicPr>
          <p:cNvPr id="36" name="Рисунок 35" descr="Месячный календарь">
            <a:extLst>
              <a:ext uri="{FF2B5EF4-FFF2-40B4-BE49-F238E27FC236}">
                <a16:creationId xmlns:a16="http://schemas.microsoft.com/office/drawing/2014/main" id="{D0213307-5117-4B90-A511-289C2A3309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4880" y="5665277"/>
            <a:ext cx="413709" cy="41370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EB558A5-E2E1-464C-8564-205B354CB19C}"/>
              </a:ext>
            </a:extLst>
          </p:cNvPr>
          <p:cNvSpPr txBox="1"/>
          <p:nvPr/>
        </p:nvSpPr>
        <p:spPr>
          <a:xfrm>
            <a:off x="658647" y="6044589"/>
            <a:ext cx="5100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2021 г.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A7A49C8D-BC58-48AF-995E-290A41199415}"/>
              </a:ext>
            </a:extLst>
          </p:cNvPr>
          <p:cNvSpPr/>
          <p:nvPr/>
        </p:nvSpPr>
        <p:spPr>
          <a:xfrm>
            <a:off x="569276" y="591856"/>
            <a:ext cx="2992988" cy="398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      </a:t>
            </a:r>
            <a:r>
              <a:rPr lang="ru-RU" sz="1600" i="1" dirty="0">
                <a:solidFill>
                  <a:schemeClr val="bg1">
                    <a:lumMod val="75000"/>
                  </a:schemeClr>
                </a:solidFill>
              </a:rPr>
              <a:t>поиск</a:t>
            </a:r>
            <a:endParaRPr lang="ru-RU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62E26E01-643B-4226-9EB4-FCC421B7B19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69276" y="599726"/>
            <a:ext cx="387132" cy="384841"/>
          </a:xfrm>
          <a:prstGeom prst="rect">
            <a:avLst/>
          </a:prstGeom>
        </p:spPr>
      </p:pic>
      <p:pic>
        <p:nvPicPr>
          <p:cNvPr id="40" name="Рисунок 39" descr="Радиомикрофон">
            <a:extLst>
              <a:ext uri="{FF2B5EF4-FFF2-40B4-BE49-F238E27FC236}">
                <a16:creationId xmlns:a16="http://schemas.microsoft.com/office/drawing/2014/main" id="{4A22EF68-2A0E-4110-8CD9-7C8325BCC67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165392" y="591856"/>
            <a:ext cx="387132" cy="387132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01EB0FB2-5158-4617-8785-3C718C7F5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138" y="100012"/>
            <a:ext cx="3381375" cy="6657975"/>
          </a:xfrm>
          <a:prstGeom prst="rect">
            <a:avLst/>
          </a:prstGeom>
        </p:spPr>
      </p:pic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6B4DB0E5-9BA4-4C03-AE25-A679A6DDFEC8}"/>
              </a:ext>
            </a:extLst>
          </p:cNvPr>
          <p:cNvCxnSpPr>
            <a:cxnSpLocks/>
          </p:cNvCxnSpPr>
          <p:nvPr/>
        </p:nvCxnSpPr>
        <p:spPr>
          <a:xfrm flipV="1">
            <a:off x="2244694" y="826672"/>
            <a:ext cx="2147704" cy="9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>
            <a:extLst>
              <a:ext uri="{FF2B5EF4-FFF2-40B4-BE49-F238E27FC236}">
                <a16:creationId xmlns:a16="http://schemas.microsoft.com/office/drawing/2014/main" id="{C5291CDE-843E-4A17-8910-632C1A4572FE}"/>
              </a:ext>
            </a:extLst>
          </p:cNvPr>
          <p:cNvSpPr/>
          <p:nvPr/>
        </p:nvSpPr>
        <p:spPr>
          <a:xfrm>
            <a:off x="1644778" y="514937"/>
            <a:ext cx="599916" cy="619637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touch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BAE4AF87-1D47-4BEE-A0D9-048F18B1A705}"/>
              </a:ext>
            </a:extLst>
          </p:cNvPr>
          <p:cNvSpPr/>
          <p:nvPr/>
        </p:nvSpPr>
        <p:spPr>
          <a:xfrm>
            <a:off x="4618836" y="863574"/>
            <a:ext cx="2982113" cy="5050585"/>
          </a:xfrm>
          <a:prstGeom prst="roundRect">
            <a:avLst>
              <a:gd name="adj" fmla="val 451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7C220382-0551-4599-A684-9CA7C00DF4A8}"/>
              </a:ext>
            </a:extLst>
          </p:cNvPr>
          <p:cNvSpPr/>
          <p:nvPr/>
        </p:nvSpPr>
        <p:spPr>
          <a:xfrm>
            <a:off x="4620807" y="610510"/>
            <a:ext cx="2992988" cy="398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      </a:t>
            </a:r>
            <a:r>
              <a:rPr lang="ru-RU" sz="1600" i="1" dirty="0">
                <a:solidFill>
                  <a:schemeClr val="bg1">
                    <a:lumMod val="75000"/>
                  </a:schemeClr>
                </a:solidFill>
              </a:rPr>
              <a:t>поиск</a:t>
            </a:r>
            <a:endParaRPr lang="ru-RU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143F0D27-82DE-4C3D-834D-B7060B5855E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620807" y="618380"/>
            <a:ext cx="387132" cy="384841"/>
          </a:xfrm>
          <a:prstGeom prst="rect">
            <a:avLst/>
          </a:prstGeom>
        </p:spPr>
      </p:pic>
      <p:pic>
        <p:nvPicPr>
          <p:cNvPr id="69" name="Рисунок 68" descr="Радиомикрофон">
            <a:extLst>
              <a:ext uri="{FF2B5EF4-FFF2-40B4-BE49-F238E27FC236}">
                <a16:creationId xmlns:a16="http://schemas.microsoft.com/office/drawing/2014/main" id="{6D07EB95-8E17-4553-8046-399E1B8F902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216923" y="610510"/>
            <a:ext cx="387132" cy="387132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2A74EB87-302E-4E2D-A934-6EF674E57BA5}"/>
              </a:ext>
            </a:extLst>
          </p:cNvPr>
          <p:cNvSpPr txBox="1"/>
          <p:nvPr/>
        </p:nvSpPr>
        <p:spPr>
          <a:xfrm>
            <a:off x="4878751" y="6265943"/>
            <a:ext cx="26676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i="1" dirty="0">
                <a:solidFill>
                  <a:schemeClr val="bg1">
                    <a:lumMod val="65000"/>
                  </a:schemeClr>
                </a:solidFill>
              </a:rPr>
              <a:t>свайп вправо - перейти на главный</a:t>
            </a:r>
          </a:p>
        </p:txBody>
      </p:sp>
      <p:pic>
        <p:nvPicPr>
          <p:cNvPr id="55" name="Рисунок 54" descr="Угловые стрелки (справа налево)">
            <a:extLst>
              <a:ext uri="{FF2B5EF4-FFF2-40B4-BE49-F238E27FC236}">
                <a16:creationId xmlns:a16="http://schemas.microsoft.com/office/drawing/2014/main" id="{71F1FD13-29C7-4044-BB84-E623FB44CC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4769796" y="6285778"/>
            <a:ext cx="236043" cy="236043"/>
          </a:xfrm>
          <a:prstGeom prst="rect">
            <a:avLst/>
          </a:prstGeom>
        </p:spPr>
      </p:pic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5FB55A1A-596E-4768-ADE1-0461F12CA2E5}"/>
              </a:ext>
            </a:extLst>
          </p:cNvPr>
          <p:cNvSpPr/>
          <p:nvPr/>
        </p:nvSpPr>
        <p:spPr>
          <a:xfrm>
            <a:off x="4615461" y="5686594"/>
            <a:ext cx="2998419" cy="57169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pic>
        <p:nvPicPr>
          <p:cNvPr id="59" name="Рисунок 58" descr="Шестеренки">
            <a:extLst>
              <a:ext uri="{FF2B5EF4-FFF2-40B4-BE49-F238E27FC236}">
                <a16:creationId xmlns:a16="http://schemas.microsoft.com/office/drawing/2014/main" id="{CCA78DD5-84E3-4C82-B2FC-B6CFC4D35B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95352" y="5695494"/>
            <a:ext cx="413709" cy="41370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0FFF516-E76F-481D-9451-0DD94C43166A}"/>
              </a:ext>
            </a:extLst>
          </p:cNvPr>
          <p:cNvSpPr txBox="1"/>
          <p:nvPr/>
        </p:nvSpPr>
        <p:spPr>
          <a:xfrm>
            <a:off x="6954194" y="6054294"/>
            <a:ext cx="696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Настройка</a:t>
            </a:r>
          </a:p>
        </p:txBody>
      </p:sp>
      <p:pic>
        <p:nvPicPr>
          <p:cNvPr id="61" name="Рисунок 60" descr="Часы">
            <a:extLst>
              <a:ext uri="{FF2B5EF4-FFF2-40B4-BE49-F238E27FC236}">
                <a16:creationId xmlns:a16="http://schemas.microsoft.com/office/drawing/2014/main" id="{96E55768-8C73-4C37-A785-2F80C6B5FB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27880" y="5695494"/>
            <a:ext cx="413708" cy="413708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334D0B84-22BD-4A8D-A11B-3128DC83EFB4}"/>
              </a:ext>
            </a:extLst>
          </p:cNvPr>
          <p:cNvSpPr txBox="1"/>
          <p:nvPr/>
        </p:nvSpPr>
        <p:spPr>
          <a:xfrm>
            <a:off x="6239120" y="6054294"/>
            <a:ext cx="590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История</a:t>
            </a:r>
          </a:p>
        </p:txBody>
      </p:sp>
      <p:pic>
        <p:nvPicPr>
          <p:cNvPr id="63" name="Рисунок 62" descr="Земной шар с очертаниями Северной Америки и Южной Америки">
            <a:extLst>
              <a:ext uri="{FF2B5EF4-FFF2-40B4-BE49-F238E27FC236}">
                <a16:creationId xmlns:a16="http://schemas.microsoft.com/office/drawing/2014/main" id="{01A8A8BB-7441-4E22-B0E7-4E3A88D2D0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2022" y="5686594"/>
            <a:ext cx="413709" cy="41370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9350CBB-1EDE-48B5-855C-456F1C8F0890}"/>
              </a:ext>
            </a:extLst>
          </p:cNvPr>
          <p:cNvSpPr txBox="1"/>
          <p:nvPr/>
        </p:nvSpPr>
        <p:spPr>
          <a:xfrm>
            <a:off x="5385439" y="6063243"/>
            <a:ext cx="705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Челябинск</a:t>
            </a:r>
          </a:p>
        </p:txBody>
      </p:sp>
      <p:pic>
        <p:nvPicPr>
          <p:cNvPr id="65" name="Рисунок 64" descr="Месячный календарь">
            <a:extLst>
              <a:ext uri="{FF2B5EF4-FFF2-40B4-BE49-F238E27FC236}">
                <a16:creationId xmlns:a16="http://schemas.microsoft.com/office/drawing/2014/main" id="{15CB2FC8-7107-491A-8A35-6E1FA47FC54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736411" y="5683931"/>
            <a:ext cx="413709" cy="413709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9CF96A5-1FF3-4C51-8F1F-C42C16D6FA67}"/>
              </a:ext>
            </a:extLst>
          </p:cNvPr>
          <p:cNvSpPr txBox="1"/>
          <p:nvPr/>
        </p:nvSpPr>
        <p:spPr>
          <a:xfrm>
            <a:off x="4710178" y="6063243"/>
            <a:ext cx="5100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2021 г.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1D9259-4876-4E18-BDCE-8A43E96DC9F6}"/>
              </a:ext>
            </a:extLst>
          </p:cNvPr>
          <p:cNvSpPr txBox="1"/>
          <p:nvPr/>
        </p:nvSpPr>
        <p:spPr>
          <a:xfrm>
            <a:off x="4637766" y="1030714"/>
            <a:ext cx="175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История поиска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C2834-27E2-4FCE-9415-D59A0D15C1B4}"/>
              </a:ext>
            </a:extLst>
          </p:cNvPr>
          <p:cNvSpPr txBox="1"/>
          <p:nvPr/>
        </p:nvSpPr>
        <p:spPr>
          <a:xfrm>
            <a:off x="4814372" y="1363346"/>
            <a:ext cx="27320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мэр Иван Иванович</a:t>
            </a:r>
          </a:p>
          <a:p>
            <a:endParaRPr lang="ru-RU" dirty="0"/>
          </a:p>
          <a:p>
            <a:r>
              <a:rPr lang="ru-RU" dirty="0"/>
              <a:t>Строительство памятника</a:t>
            </a:r>
          </a:p>
          <a:p>
            <a:endParaRPr lang="ru-RU" dirty="0"/>
          </a:p>
          <a:p>
            <a:r>
              <a:rPr lang="ru-RU" dirty="0"/>
              <a:t>Реконструкция театра</a:t>
            </a:r>
          </a:p>
          <a:p>
            <a:endParaRPr lang="ru-RU" dirty="0"/>
          </a:p>
          <a:p>
            <a:r>
              <a:rPr lang="ru-RU" dirty="0"/>
              <a:t>Губернатор</a:t>
            </a:r>
          </a:p>
          <a:p>
            <a:endParaRPr lang="ru-RU" dirty="0"/>
          </a:p>
          <a:p>
            <a:r>
              <a:rPr lang="ru-RU" dirty="0"/>
              <a:t>Ограбление банка</a:t>
            </a:r>
          </a:p>
          <a:p>
            <a:endParaRPr lang="ru-RU" dirty="0"/>
          </a:p>
          <a:p>
            <a:r>
              <a:rPr lang="ru-RU" dirty="0"/>
              <a:t>ЖКХ</a:t>
            </a:r>
          </a:p>
          <a:p>
            <a:endParaRPr lang="ru-RU" dirty="0"/>
          </a:p>
          <a:p>
            <a:r>
              <a:rPr lang="ru-RU" dirty="0"/>
              <a:t>Выборы</a:t>
            </a:r>
          </a:p>
        </p:txBody>
      </p:sp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7042105A-5A8A-4325-86B0-39DC5BF4F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938" y="96539"/>
            <a:ext cx="3381375" cy="6657975"/>
          </a:xfrm>
          <a:prstGeom prst="rect">
            <a:avLst/>
          </a:prstGeom>
        </p:spPr>
      </p:pic>
      <p:sp>
        <p:nvSpPr>
          <p:cNvPr id="78" name="Прямоугольник: скругленные углы 77">
            <a:extLst>
              <a:ext uri="{FF2B5EF4-FFF2-40B4-BE49-F238E27FC236}">
                <a16:creationId xmlns:a16="http://schemas.microsoft.com/office/drawing/2014/main" id="{911559A4-9778-48FD-8C88-5388F2330BFE}"/>
              </a:ext>
            </a:extLst>
          </p:cNvPr>
          <p:cNvSpPr/>
          <p:nvPr/>
        </p:nvSpPr>
        <p:spPr>
          <a:xfrm>
            <a:off x="8818636" y="860101"/>
            <a:ext cx="2982113" cy="5050585"/>
          </a:xfrm>
          <a:prstGeom prst="roundRect">
            <a:avLst>
              <a:gd name="adj" fmla="val 451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2D512030-CB64-41D4-AC40-C4763E418F52}"/>
              </a:ext>
            </a:extLst>
          </p:cNvPr>
          <p:cNvSpPr/>
          <p:nvPr/>
        </p:nvSpPr>
        <p:spPr>
          <a:xfrm>
            <a:off x="8820607" y="607037"/>
            <a:ext cx="2992988" cy="398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      </a:t>
            </a:r>
            <a:r>
              <a:rPr lang="ru-RU" sz="1600" i="1" dirty="0">
                <a:solidFill>
                  <a:schemeClr val="bg1">
                    <a:lumMod val="75000"/>
                  </a:schemeClr>
                </a:solidFill>
              </a:rPr>
              <a:t>поиск</a:t>
            </a:r>
            <a:endParaRPr lang="ru-RU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02FA6E1A-8864-4BC8-95CA-A1082EF9A9E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20607" y="614907"/>
            <a:ext cx="387132" cy="384841"/>
          </a:xfrm>
          <a:prstGeom prst="rect">
            <a:avLst/>
          </a:prstGeom>
        </p:spPr>
      </p:pic>
      <p:pic>
        <p:nvPicPr>
          <p:cNvPr id="81" name="Рисунок 80" descr="Радиомикрофон">
            <a:extLst>
              <a:ext uri="{FF2B5EF4-FFF2-40B4-BE49-F238E27FC236}">
                <a16:creationId xmlns:a16="http://schemas.microsoft.com/office/drawing/2014/main" id="{ACD49121-D47D-47E9-A362-A2EE0A9C921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416723" y="607037"/>
            <a:ext cx="387132" cy="387132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BB829AA7-ACBE-4B90-A286-B1AF6D15A067}"/>
              </a:ext>
            </a:extLst>
          </p:cNvPr>
          <p:cNvSpPr txBox="1"/>
          <p:nvPr/>
        </p:nvSpPr>
        <p:spPr>
          <a:xfrm>
            <a:off x="9078551" y="6262470"/>
            <a:ext cx="26676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i="1" dirty="0">
                <a:solidFill>
                  <a:schemeClr val="bg1">
                    <a:lumMod val="65000"/>
                  </a:schemeClr>
                </a:solidFill>
              </a:rPr>
              <a:t>свайп вправо - перейти на главный</a:t>
            </a:r>
          </a:p>
        </p:txBody>
      </p:sp>
      <p:pic>
        <p:nvPicPr>
          <p:cNvPr id="83" name="Рисунок 82" descr="Угловые стрелки (справа налево)">
            <a:extLst>
              <a:ext uri="{FF2B5EF4-FFF2-40B4-BE49-F238E27FC236}">
                <a16:creationId xmlns:a16="http://schemas.microsoft.com/office/drawing/2014/main" id="{E68916C7-F104-445E-8DAB-7AFABA9187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8969596" y="6282305"/>
            <a:ext cx="236043" cy="236043"/>
          </a:xfrm>
          <a:prstGeom prst="rect">
            <a:avLst/>
          </a:prstGeom>
        </p:spPr>
      </p:pic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60AF961C-09C5-4A2A-8930-AB68CF8660B4}"/>
              </a:ext>
            </a:extLst>
          </p:cNvPr>
          <p:cNvSpPr/>
          <p:nvPr/>
        </p:nvSpPr>
        <p:spPr>
          <a:xfrm>
            <a:off x="8815261" y="5683121"/>
            <a:ext cx="2998419" cy="57169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pic>
        <p:nvPicPr>
          <p:cNvPr id="85" name="Рисунок 84" descr="Шестеренки">
            <a:extLst>
              <a:ext uri="{FF2B5EF4-FFF2-40B4-BE49-F238E27FC236}">
                <a16:creationId xmlns:a16="http://schemas.microsoft.com/office/drawing/2014/main" id="{E21C2DC1-AA13-4293-95C7-2D3495D73E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295152" y="5692021"/>
            <a:ext cx="413709" cy="413709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7994B700-55FA-4FCF-972D-179921BF404E}"/>
              </a:ext>
            </a:extLst>
          </p:cNvPr>
          <p:cNvSpPr txBox="1"/>
          <p:nvPr/>
        </p:nvSpPr>
        <p:spPr>
          <a:xfrm>
            <a:off x="11153994" y="6050821"/>
            <a:ext cx="696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Настройка</a:t>
            </a:r>
          </a:p>
        </p:txBody>
      </p:sp>
      <p:pic>
        <p:nvPicPr>
          <p:cNvPr id="87" name="Рисунок 86" descr="Часы">
            <a:extLst>
              <a:ext uri="{FF2B5EF4-FFF2-40B4-BE49-F238E27FC236}">
                <a16:creationId xmlns:a16="http://schemas.microsoft.com/office/drawing/2014/main" id="{F06BF866-8A67-46EA-9613-A31DD5CBB6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27680" y="5692021"/>
            <a:ext cx="413708" cy="413708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DA609513-492B-465A-8706-FE98091D8192}"/>
              </a:ext>
            </a:extLst>
          </p:cNvPr>
          <p:cNvSpPr txBox="1"/>
          <p:nvPr/>
        </p:nvSpPr>
        <p:spPr>
          <a:xfrm>
            <a:off x="10438920" y="6050821"/>
            <a:ext cx="590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История</a:t>
            </a:r>
          </a:p>
        </p:txBody>
      </p:sp>
      <p:pic>
        <p:nvPicPr>
          <p:cNvPr id="89" name="Рисунок 88" descr="Земной шар с очертаниями Северной Америки и Южной Америки">
            <a:extLst>
              <a:ext uri="{FF2B5EF4-FFF2-40B4-BE49-F238E27FC236}">
                <a16:creationId xmlns:a16="http://schemas.microsoft.com/office/drawing/2014/main" id="{6D6A8CBD-17C5-43A6-8F64-DA040593C6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21822" y="5683121"/>
            <a:ext cx="413709" cy="413709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C7A1A8AA-DE8A-48A2-8C3A-95E4025A9301}"/>
              </a:ext>
            </a:extLst>
          </p:cNvPr>
          <p:cNvSpPr txBox="1"/>
          <p:nvPr/>
        </p:nvSpPr>
        <p:spPr>
          <a:xfrm>
            <a:off x="9585239" y="6059770"/>
            <a:ext cx="705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Челябинск</a:t>
            </a:r>
          </a:p>
        </p:txBody>
      </p:sp>
      <p:pic>
        <p:nvPicPr>
          <p:cNvPr id="91" name="Рисунок 90" descr="Месячный календарь">
            <a:extLst>
              <a:ext uri="{FF2B5EF4-FFF2-40B4-BE49-F238E27FC236}">
                <a16:creationId xmlns:a16="http://schemas.microsoft.com/office/drawing/2014/main" id="{2A766F07-1CB6-4814-9544-85A25BE7F2B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36211" y="5680458"/>
            <a:ext cx="413709" cy="413709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D25B3130-BB8E-4AF2-8546-60A0D7B2DA56}"/>
              </a:ext>
            </a:extLst>
          </p:cNvPr>
          <p:cNvSpPr txBox="1"/>
          <p:nvPr/>
        </p:nvSpPr>
        <p:spPr>
          <a:xfrm>
            <a:off x="8909978" y="6059770"/>
            <a:ext cx="5100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2021 г.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E0F6000-90A6-4C58-8218-3A919D99BFA9}"/>
              </a:ext>
            </a:extLst>
          </p:cNvPr>
          <p:cNvSpPr txBox="1"/>
          <p:nvPr/>
        </p:nvSpPr>
        <p:spPr>
          <a:xfrm>
            <a:off x="8837566" y="1027241"/>
            <a:ext cx="121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Категории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99BF6AF-8030-46FA-934E-8FE6270FEAC5}"/>
              </a:ext>
            </a:extLst>
          </p:cNvPr>
          <p:cNvSpPr txBox="1"/>
          <p:nvPr/>
        </p:nvSpPr>
        <p:spPr>
          <a:xfrm>
            <a:off x="9014172" y="1359873"/>
            <a:ext cx="27320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Политика</a:t>
            </a:r>
          </a:p>
          <a:p>
            <a:endParaRPr lang="ru-RU" dirty="0"/>
          </a:p>
          <a:p>
            <a:r>
              <a:rPr lang="ru-RU" dirty="0"/>
              <a:t>Экономика</a:t>
            </a:r>
          </a:p>
          <a:p>
            <a:endParaRPr lang="ru-RU" dirty="0"/>
          </a:p>
          <a:p>
            <a:r>
              <a:rPr lang="ru-RU" dirty="0"/>
              <a:t>Криминал</a:t>
            </a:r>
          </a:p>
          <a:p>
            <a:endParaRPr lang="ru-RU" dirty="0"/>
          </a:p>
          <a:p>
            <a:r>
              <a:rPr lang="ru-RU" dirty="0"/>
              <a:t>Общество</a:t>
            </a:r>
          </a:p>
          <a:p>
            <a:endParaRPr lang="ru-RU" dirty="0"/>
          </a:p>
          <a:p>
            <a:r>
              <a:rPr lang="ru-RU" dirty="0"/>
              <a:t>Спорт</a:t>
            </a:r>
          </a:p>
          <a:p>
            <a:endParaRPr lang="ru-RU" dirty="0"/>
          </a:p>
          <a:p>
            <a:r>
              <a:rPr lang="ru-RU" dirty="0"/>
              <a:t>Медицина</a:t>
            </a:r>
          </a:p>
          <a:p>
            <a:endParaRPr lang="ru-RU" dirty="0"/>
          </a:p>
          <a:p>
            <a:r>
              <a:rPr lang="ru-RU" dirty="0"/>
              <a:t>Наука</a:t>
            </a:r>
          </a:p>
          <a:p>
            <a:endParaRPr lang="ru-RU" dirty="0"/>
          </a:p>
          <a:p>
            <a:r>
              <a:rPr lang="ru-RU" dirty="0"/>
              <a:t>Культура</a:t>
            </a:r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85E95F8F-CA0F-4E41-8EFD-5225E06E3C51}"/>
              </a:ext>
            </a:extLst>
          </p:cNvPr>
          <p:cNvSpPr/>
          <p:nvPr/>
        </p:nvSpPr>
        <p:spPr>
          <a:xfrm>
            <a:off x="440346" y="482327"/>
            <a:ext cx="599916" cy="619637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touch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96" name="Дуга 95">
            <a:extLst>
              <a:ext uri="{FF2B5EF4-FFF2-40B4-BE49-F238E27FC236}">
                <a16:creationId xmlns:a16="http://schemas.microsoft.com/office/drawing/2014/main" id="{3140C45A-40CC-4F67-AEC0-8AA89804FC24}"/>
              </a:ext>
            </a:extLst>
          </p:cNvPr>
          <p:cNvSpPr/>
          <p:nvPr/>
        </p:nvSpPr>
        <p:spPr>
          <a:xfrm>
            <a:off x="827220" y="382763"/>
            <a:ext cx="7764978" cy="311484"/>
          </a:xfrm>
          <a:prstGeom prst="arc">
            <a:avLst>
              <a:gd name="adj1" fmla="val 10803138"/>
              <a:gd name="adj2" fmla="val 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4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66A0A09-47FE-4338-94C3-0150D8F6A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55" y="100012"/>
            <a:ext cx="3381375" cy="665797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9A6BB1-F346-4A65-A817-4574A967FF7F}"/>
              </a:ext>
            </a:extLst>
          </p:cNvPr>
          <p:cNvSpPr/>
          <p:nvPr/>
        </p:nvSpPr>
        <p:spPr>
          <a:xfrm>
            <a:off x="664001" y="717586"/>
            <a:ext cx="2992988" cy="398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      </a:t>
            </a:r>
            <a:r>
              <a:rPr lang="ru-RU" sz="1600" i="1" dirty="0">
                <a:solidFill>
                  <a:schemeClr val="bg1">
                    <a:lumMod val="75000"/>
                  </a:schemeClr>
                </a:solidFill>
              </a:rPr>
              <a:t>введите текст запроса</a:t>
            </a:r>
            <a:endParaRPr lang="ru-RU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C33D60-1523-4735-9A8E-041A9359F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01" y="722455"/>
            <a:ext cx="387132" cy="384841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B44F22F-933C-477D-992D-0028A19666B6}"/>
              </a:ext>
            </a:extLst>
          </p:cNvPr>
          <p:cNvSpPr/>
          <p:nvPr/>
        </p:nvSpPr>
        <p:spPr>
          <a:xfrm>
            <a:off x="664001" y="1247685"/>
            <a:ext cx="1429719" cy="11878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400" dirty="0"/>
              <a:t>Мэр Иван Иваныч</a:t>
            </a:r>
          </a:p>
          <a:p>
            <a:endParaRPr lang="ru-RU" sz="1400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CED320DF-68BB-4C0A-8715-94F656144FF3}"/>
              </a:ext>
            </a:extLst>
          </p:cNvPr>
          <p:cNvSpPr/>
          <p:nvPr/>
        </p:nvSpPr>
        <p:spPr>
          <a:xfrm>
            <a:off x="760248" y="202020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2CF1A-9D01-4B7C-A842-6E7AB7D0BAC0}"/>
              </a:ext>
            </a:extLst>
          </p:cNvPr>
          <p:cNvSpPr txBox="1"/>
          <p:nvPr/>
        </p:nvSpPr>
        <p:spPr>
          <a:xfrm>
            <a:off x="1017424" y="2020207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/>
              <a:t>%:  +25 / 10 / -65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D929B521-F02C-4AF0-9041-E66BE0AFFBAE}"/>
              </a:ext>
            </a:extLst>
          </p:cNvPr>
          <p:cNvSpPr/>
          <p:nvPr/>
        </p:nvSpPr>
        <p:spPr>
          <a:xfrm>
            <a:off x="664001" y="5605136"/>
            <a:ext cx="849713" cy="77805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95735F-4A52-4AA3-8E15-D56DC62439F3}"/>
              </a:ext>
            </a:extLst>
          </p:cNvPr>
          <p:cNvSpPr txBox="1"/>
          <p:nvPr/>
        </p:nvSpPr>
        <p:spPr>
          <a:xfrm>
            <a:off x="1513714" y="5943690"/>
            <a:ext cx="2027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Челябинская область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2BD9B1-AF5B-4854-920C-41FC98C5EA98}"/>
              </a:ext>
            </a:extLst>
          </p:cNvPr>
          <p:cNvSpPr txBox="1"/>
          <p:nvPr/>
        </p:nvSpPr>
        <p:spPr>
          <a:xfrm>
            <a:off x="1513714" y="5679097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2021 год</a:t>
            </a:r>
          </a:p>
        </p:txBody>
      </p:sp>
      <p:pic>
        <p:nvPicPr>
          <p:cNvPr id="17" name="Рисунок 16" descr="Шестеренки">
            <a:extLst>
              <a:ext uri="{FF2B5EF4-FFF2-40B4-BE49-F238E27FC236}">
                <a16:creationId xmlns:a16="http://schemas.microsoft.com/office/drawing/2014/main" id="{6959EB18-34B0-4F5E-9AD6-9BE9AC2A47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454" y="5679311"/>
            <a:ext cx="647394" cy="647394"/>
          </a:xfrm>
          <a:prstGeom prst="rect">
            <a:avLst/>
          </a:prstGeom>
        </p:spPr>
      </p:pic>
      <p:pic>
        <p:nvPicPr>
          <p:cNvPr id="19" name="Рисунок 18" descr="Радиомикрофон">
            <a:extLst>
              <a:ext uri="{FF2B5EF4-FFF2-40B4-BE49-F238E27FC236}">
                <a16:creationId xmlns:a16="http://schemas.microsoft.com/office/drawing/2014/main" id="{94168206-B12A-41F0-AFFB-A45B7D7904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22017" y="717586"/>
            <a:ext cx="387132" cy="387132"/>
          </a:xfrm>
          <a:prstGeom prst="rect">
            <a:avLst/>
          </a:prstGeom>
        </p:spPr>
      </p:pic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F1AD0E3-CD1B-4D07-85C5-057283AAB46C}"/>
              </a:ext>
            </a:extLst>
          </p:cNvPr>
          <p:cNvSpPr/>
          <p:nvPr/>
        </p:nvSpPr>
        <p:spPr>
          <a:xfrm>
            <a:off x="664000" y="2622651"/>
            <a:ext cx="1429719" cy="11878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400" dirty="0"/>
              <a:t>Настроение</a:t>
            </a:r>
          </a:p>
          <a:p>
            <a:endParaRPr lang="ru-RU" sz="1400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2C05D01C-60D8-446A-9F7F-C0868E6F0B32}"/>
              </a:ext>
            </a:extLst>
          </p:cNvPr>
          <p:cNvSpPr/>
          <p:nvPr/>
        </p:nvSpPr>
        <p:spPr>
          <a:xfrm>
            <a:off x="793957" y="3383400"/>
            <a:ext cx="216000" cy="216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063CEE-8C40-435E-B3A5-E6F42736940E}"/>
              </a:ext>
            </a:extLst>
          </p:cNvPr>
          <p:cNvSpPr txBox="1"/>
          <p:nvPr/>
        </p:nvSpPr>
        <p:spPr>
          <a:xfrm>
            <a:off x="1051133" y="3383400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/>
              <a:t>%:  +30 / 40 / -30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091A3B8-7215-40B1-8F8F-C63BE5508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664" y="100012"/>
            <a:ext cx="3381375" cy="6657975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920FF6DF-A51F-40B1-8807-522BE86AA3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0672" y="1004818"/>
            <a:ext cx="2992988" cy="5262838"/>
          </a:xfrm>
          <a:prstGeom prst="rect">
            <a:avLst/>
          </a:prstGeom>
        </p:spPr>
      </p:pic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FE44ED7-3B12-4A28-A45E-01DB2A4DA362}"/>
              </a:ext>
            </a:extLst>
          </p:cNvPr>
          <p:cNvSpPr/>
          <p:nvPr/>
        </p:nvSpPr>
        <p:spPr>
          <a:xfrm>
            <a:off x="8320672" y="587836"/>
            <a:ext cx="2992988" cy="398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      </a:t>
            </a:r>
            <a:r>
              <a:rPr lang="ru-RU" sz="1600" i="1" dirty="0">
                <a:solidFill>
                  <a:schemeClr val="bg1">
                    <a:lumMod val="75000"/>
                  </a:schemeClr>
                </a:solidFill>
              </a:rPr>
              <a:t>введите текст запроса</a:t>
            </a:r>
            <a:endParaRPr lang="ru-RU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692BF05D-743F-4ADA-BD78-A24FA8CC4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672" y="605231"/>
            <a:ext cx="387132" cy="384841"/>
          </a:xfrm>
          <a:prstGeom prst="rect">
            <a:avLst/>
          </a:prstGeom>
        </p:spPr>
      </p:pic>
      <p:pic>
        <p:nvPicPr>
          <p:cNvPr id="28" name="Рисунок 27" descr="Радиомикрофон">
            <a:extLst>
              <a:ext uri="{FF2B5EF4-FFF2-40B4-BE49-F238E27FC236}">
                <a16:creationId xmlns:a16="http://schemas.microsoft.com/office/drawing/2014/main" id="{A48E0155-BD63-409F-9F79-6F108A1C77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16788" y="587836"/>
            <a:ext cx="387132" cy="3871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2E59876-F62E-44E2-BB61-D7BC3BA4D768}"/>
              </a:ext>
            </a:extLst>
          </p:cNvPr>
          <p:cNvSpPr txBox="1"/>
          <p:nvPr/>
        </p:nvSpPr>
        <p:spPr>
          <a:xfrm>
            <a:off x="8656100" y="6266475"/>
            <a:ext cx="26676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i="1" dirty="0">
                <a:solidFill>
                  <a:schemeClr val="bg1">
                    <a:lumMod val="65000"/>
                  </a:schemeClr>
                </a:solidFill>
              </a:rPr>
              <a:t>свайп вправо - перейти на главный</a:t>
            </a:r>
          </a:p>
        </p:txBody>
      </p:sp>
      <p:pic>
        <p:nvPicPr>
          <p:cNvPr id="30" name="Рисунок 29" descr="Угловые стрелки (справа налево)">
            <a:extLst>
              <a:ext uri="{FF2B5EF4-FFF2-40B4-BE49-F238E27FC236}">
                <a16:creationId xmlns:a16="http://schemas.microsoft.com/office/drawing/2014/main" id="{10EDC247-E927-4FF4-8539-ED1480675C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8547145" y="6286310"/>
            <a:ext cx="236043" cy="23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3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C97C46-6553-469B-9364-79379578A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55" y="100012"/>
            <a:ext cx="3381375" cy="6657975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95E33C3E-D5FB-4EA0-B695-820E787C28F4}"/>
              </a:ext>
            </a:extLst>
          </p:cNvPr>
          <p:cNvSpPr/>
          <p:nvPr/>
        </p:nvSpPr>
        <p:spPr>
          <a:xfrm>
            <a:off x="6665721" y="3708875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Регион: Челябинск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C1F4627-D85E-47CD-95DC-8306CF0F6351}"/>
              </a:ext>
            </a:extLst>
          </p:cNvPr>
          <p:cNvSpPr/>
          <p:nvPr/>
        </p:nvSpPr>
        <p:spPr>
          <a:xfrm>
            <a:off x="2256090" y="846033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Произвольный запрос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0E76C98-BA56-438F-9B76-E6E4002B1489}"/>
              </a:ext>
            </a:extLst>
          </p:cNvPr>
          <p:cNvSpPr/>
          <p:nvPr/>
        </p:nvSpPr>
        <p:spPr>
          <a:xfrm>
            <a:off x="2256090" y="3636237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Настроение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8B2933C4-4F1D-4D89-A822-238BE23CD3C6}"/>
              </a:ext>
            </a:extLst>
          </p:cNvPr>
          <p:cNvSpPr/>
          <p:nvPr/>
        </p:nvSpPr>
        <p:spPr>
          <a:xfrm>
            <a:off x="794759" y="3636237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Статистика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C9DA061-97D5-4193-9E9A-05E98B06EF7D}"/>
              </a:ext>
            </a:extLst>
          </p:cNvPr>
          <p:cNvSpPr/>
          <p:nvPr/>
        </p:nvSpPr>
        <p:spPr>
          <a:xfrm>
            <a:off x="2256090" y="5031339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Недавние запросы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A086CC0B-4544-4465-A45C-56B7B4CC11D3}"/>
              </a:ext>
            </a:extLst>
          </p:cNvPr>
          <p:cNvSpPr/>
          <p:nvPr/>
        </p:nvSpPr>
        <p:spPr>
          <a:xfrm>
            <a:off x="794759" y="22411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События рядом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96F88638-E06B-45D6-B390-1A5A81A9665E}"/>
              </a:ext>
            </a:extLst>
          </p:cNvPr>
          <p:cNvSpPr/>
          <p:nvPr/>
        </p:nvSpPr>
        <p:spPr>
          <a:xfrm>
            <a:off x="794759" y="5031338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Анализ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9A4EBA4B-0C5A-4C61-A9F6-C2D0E276C296}"/>
              </a:ext>
            </a:extLst>
          </p:cNvPr>
          <p:cNvSpPr/>
          <p:nvPr/>
        </p:nvSpPr>
        <p:spPr>
          <a:xfrm>
            <a:off x="2256090" y="22411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Лояльность+ 100</a:t>
            </a:r>
          </a:p>
          <a:p>
            <a:pPr algn="ctr"/>
            <a:r>
              <a:rPr lang="ru-RU" sz="1500" dirty="0">
                <a:solidFill>
                  <a:srgbClr val="FF0000"/>
                </a:solidFill>
              </a:rPr>
              <a:t>- 200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EFBC254-F18C-42BE-B6F1-3196154AEF9B}"/>
              </a:ext>
            </a:extLst>
          </p:cNvPr>
          <p:cNvSpPr/>
          <p:nvPr/>
        </p:nvSpPr>
        <p:spPr>
          <a:xfrm>
            <a:off x="5144569" y="773396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Обстановка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8F440AA7-8DD1-46BD-93AE-1678B42B11D3}"/>
              </a:ext>
            </a:extLst>
          </p:cNvPr>
          <p:cNvSpPr/>
          <p:nvPr/>
        </p:nvSpPr>
        <p:spPr>
          <a:xfrm>
            <a:off x="8353472" y="3708875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Категории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9D5ED0E-D536-43CE-825C-78672C24A2C2}"/>
              </a:ext>
            </a:extLst>
          </p:cNvPr>
          <p:cNvSpPr/>
          <p:nvPr/>
        </p:nvSpPr>
        <p:spPr>
          <a:xfrm>
            <a:off x="5144569" y="2185585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Популяр </a:t>
            </a:r>
            <a:r>
              <a:rPr lang="ru-RU" sz="1500" dirty="0" err="1"/>
              <a:t>ность</a:t>
            </a:r>
            <a:endParaRPr lang="ru-RU" sz="1500" dirty="0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ABEA6D0F-8980-45E5-A1DE-4362674417A1}"/>
              </a:ext>
            </a:extLst>
          </p:cNvPr>
          <p:cNvSpPr/>
          <p:nvPr/>
        </p:nvSpPr>
        <p:spPr>
          <a:xfrm>
            <a:off x="6665721" y="2187372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Отношение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EF285589-201F-46DD-8370-B97DAA929AF6}"/>
              </a:ext>
            </a:extLst>
          </p:cNvPr>
          <p:cNvSpPr/>
          <p:nvPr/>
        </p:nvSpPr>
        <p:spPr>
          <a:xfrm>
            <a:off x="794759" y="846033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Мэр Иван Иваныч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18AD4F4E-42C0-4707-A98D-0755C1E1745C}"/>
              </a:ext>
            </a:extLst>
          </p:cNvPr>
          <p:cNvSpPr/>
          <p:nvPr/>
        </p:nvSpPr>
        <p:spPr>
          <a:xfrm>
            <a:off x="9708025" y="790483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Событие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0AD59E2B-5D81-4FAF-9DF4-ABBEC5D52800}"/>
              </a:ext>
            </a:extLst>
          </p:cNvPr>
          <p:cNvSpPr/>
          <p:nvPr/>
        </p:nvSpPr>
        <p:spPr>
          <a:xfrm>
            <a:off x="8186873" y="2185585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Обсужда</a:t>
            </a:r>
            <a:r>
              <a:rPr lang="ru-RU" sz="1400" dirty="0"/>
              <a:t> </a:t>
            </a:r>
            <a:r>
              <a:rPr lang="ru-RU" sz="1400" dirty="0" err="1"/>
              <a:t>емое</a:t>
            </a:r>
            <a:endParaRPr lang="ru-RU" sz="1400" dirty="0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D979F4B2-D32F-4EEA-BD51-4B2DCBAE4007}"/>
              </a:ext>
            </a:extLst>
          </p:cNvPr>
          <p:cNvSpPr/>
          <p:nvPr/>
        </p:nvSpPr>
        <p:spPr>
          <a:xfrm>
            <a:off x="5144569" y="3708875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Тьюториал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37558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AFC6EBC-9874-4752-A373-44EE4FD51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55" y="100012"/>
            <a:ext cx="3381375" cy="6657975"/>
          </a:xfrm>
          <a:prstGeom prst="rect">
            <a:avLst/>
          </a:prstGeom>
        </p:spPr>
      </p:pic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4FB37204-61CD-4990-B3B3-ACAAF9037F3C}"/>
              </a:ext>
            </a:extLst>
          </p:cNvPr>
          <p:cNvSpPr/>
          <p:nvPr/>
        </p:nvSpPr>
        <p:spPr>
          <a:xfrm>
            <a:off x="794759" y="846034"/>
            <a:ext cx="1264778" cy="118786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Регион: Челябинск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774EE0B-B0DD-49BD-8897-26326569B173}"/>
              </a:ext>
            </a:extLst>
          </p:cNvPr>
          <p:cNvSpPr/>
          <p:nvPr/>
        </p:nvSpPr>
        <p:spPr>
          <a:xfrm>
            <a:off x="2256090" y="846033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Произвольный запрос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642A2F2-8270-4327-9DFF-179FDBAF87ED}"/>
              </a:ext>
            </a:extLst>
          </p:cNvPr>
          <p:cNvSpPr/>
          <p:nvPr/>
        </p:nvSpPr>
        <p:spPr>
          <a:xfrm>
            <a:off x="2256090" y="3636237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Настроение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4772CAB-2749-44A6-9823-DD8BD9F028B9}"/>
              </a:ext>
            </a:extLst>
          </p:cNvPr>
          <p:cNvSpPr/>
          <p:nvPr/>
        </p:nvSpPr>
        <p:spPr>
          <a:xfrm>
            <a:off x="794759" y="3636237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Статистика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1FCAE3C-646E-4339-8F91-03666BC306DF}"/>
              </a:ext>
            </a:extLst>
          </p:cNvPr>
          <p:cNvSpPr/>
          <p:nvPr/>
        </p:nvSpPr>
        <p:spPr>
          <a:xfrm>
            <a:off x="2256090" y="5031339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Недавние запросы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FE1D4209-E65F-4F56-8411-733753AB1E44}"/>
              </a:ext>
            </a:extLst>
          </p:cNvPr>
          <p:cNvSpPr/>
          <p:nvPr/>
        </p:nvSpPr>
        <p:spPr>
          <a:xfrm>
            <a:off x="794759" y="22411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События рядом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ADF6714-AA01-4501-8F89-31F8CF6278D3}"/>
              </a:ext>
            </a:extLst>
          </p:cNvPr>
          <p:cNvSpPr/>
          <p:nvPr/>
        </p:nvSpPr>
        <p:spPr>
          <a:xfrm>
            <a:off x="794759" y="5031338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Анализ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5B4B1EFC-4475-47A3-A614-FDB2AB00BC37}"/>
              </a:ext>
            </a:extLst>
          </p:cNvPr>
          <p:cNvSpPr/>
          <p:nvPr/>
        </p:nvSpPr>
        <p:spPr>
          <a:xfrm>
            <a:off x="2256090" y="22411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Лояльность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5AE2620-E5F8-486E-9FDB-F5443940E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486" y="100012"/>
            <a:ext cx="3381375" cy="66579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75DED3D-9CC3-4526-8130-38C76933B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273" y="1614010"/>
            <a:ext cx="2731761" cy="35738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4BE3351-582B-4A0D-B100-9E46F446C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733" y="5322824"/>
            <a:ext cx="495300" cy="3693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85E2870-4E77-4846-97CF-3F9B918897B2}"/>
              </a:ext>
            </a:extLst>
          </p:cNvPr>
          <p:cNvSpPr txBox="1"/>
          <p:nvPr/>
        </p:nvSpPr>
        <p:spPr>
          <a:xfrm>
            <a:off x="4652815" y="5322823"/>
            <a:ext cx="22089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Указать районы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F999D530-E243-4A65-A1EB-F49D658BCC56}"/>
              </a:ext>
            </a:extLst>
          </p:cNvPr>
          <p:cNvSpPr/>
          <p:nvPr/>
        </p:nvSpPr>
        <p:spPr>
          <a:xfrm>
            <a:off x="4625272" y="5883154"/>
            <a:ext cx="2731761" cy="548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Далее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662009D-CBC3-4B68-B90B-55C61FB9C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091" y="100012"/>
            <a:ext cx="3381375" cy="66579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572F4A-3BD0-4E42-AF20-2CF704C8B63D}"/>
              </a:ext>
            </a:extLst>
          </p:cNvPr>
          <p:cNvSpPr txBox="1"/>
          <p:nvPr/>
        </p:nvSpPr>
        <p:spPr>
          <a:xfrm>
            <a:off x="8510571" y="1590579"/>
            <a:ext cx="2731761" cy="37888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err="1"/>
              <a:t>Алапаевский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/>
              <a:t>Артёмовский </a:t>
            </a:r>
          </a:p>
          <a:p>
            <a:pPr>
              <a:lnSpc>
                <a:spcPct val="150000"/>
              </a:lnSpc>
            </a:pPr>
            <a:r>
              <a:rPr lang="ru-RU" dirty="0" err="1"/>
              <a:t>Артинский</a:t>
            </a:r>
            <a:r>
              <a:rPr lang="ru-RU" dirty="0"/>
              <a:t> </a:t>
            </a:r>
          </a:p>
          <a:p>
            <a:pPr>
              <a:lnSpc>
                <a:spcPct val="150000"/>
              </a:lnSpc>
            </a:pPr>
            <a:r>
              <a:rPr lang="ru-RU" dirty="0" err="1"/>
              <a:t>Ачитский</a:t>
            </a:r>
            <a:r>
              <a:rPr lang="ru-RU" dirty="0"/>
              <a:t> </a:t>
            </a:r>
          </a:p>
          <a:p>
            <a:pPr>
              <a:lnSpc>
                <a:spcPct val="150000"/>
              </a:lnSpc>
            </a:pPr>
            <a:r>
              <a:rPr lang="ru-RU" dirty="0" err="1"/>
              <a:t>Байкаловский</a:t>
            </a:r>
            <a:r>
              <a:rPr lang="ru-RU" dirty="0"/>
              <a:t> </a:t>
            </a:r>
          </a:p>
          <a:p>
            <a:pPr>
              <a:lnSpc>
                <a:spcPct val="150000"/>
              </a:lnSpc>
            </a:pPr>
            <a:r>
              <a:rPr lang="ru-RU" dirty="0"/>
              <a:t>Белоярский </a:t>
            </a:r>
          </a:p>
          <a:p>
            <a:pPr>
              <a:lnSpc>
                <a:spcPct val="150000"/>
              </a:lnSpc>
            </a:pPr>
            <a:r>
              <a:rPr lang="ru-RU" dirty="0" err="1"/>
              <a:t>Богдановичский</a:t>
            </a:r>
            <a:r>
              <a:rPr lang="ru-RU" dirty="0"/>
              <a:t> </a:t>
            </a:r>
          </a:p>
          <a:p>
            <a:pPr>
              <a:lnSpc>
                <a:spcPct val="150000"/>
              </a:lnSpc>
            </a:pPr>
            <a:r>
              <a:rPr lang="ru-RU" dirty="0" err="1"/>
              <a:t>Верхнесалдинский</a:t>
            </a:r>
            <a:r>
              <a:rPr lang="ru-RU" dirty="0"/>
              <a:t> </a:t>
            </a:r>
          </a:p>
          <a:p>
            <a:pPr>
              <a:lnSpc>
                <a:spcPct val="150000"/>
              </a:lnSpc>
            </a:pPr>
            <a:r>
              <a:rPr lang="ru-RU" dirty="0"/>
              <a:t>Верхотурский 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623DA6A7-B8F3-4D37-A7F2-C06048F05880}"/>
              </a:ext>
            </a:extLst>
          </p:cNvPr>
          <p:cNvSpPr/>
          <p:nvPr/>
        </p:nvSpPr>
        <p:spPr>
          <a:xfrm>
            <a:off x="8510572" y="5883153"/>
            <a:ext cx="2731761" cy="548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ОК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0D6F87C-4C7E-4AD6-A2A0-5A109DB30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733" y="992505"/>
            <a:ext cx="495300" cy="3693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4DB159C-EC6A-43BA-87B3-EFD2ED52295F}"/>
              </a:ext>
            </a:extLst>
          </p:cNvPr>
          <p:cNvSpPr txBox="1"/>
          <p:nvPr/>
        </p:nvSpPr>
        <p:spPr>
          <a:xfrm>
            <a:off x="4625272" y="992504"/>
            <a:ext cx="22364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Выбрать несколько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2961439-3326-49A2-A00A-6C04FB84C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7033" y="992505"/>
            <a:ext cx="495300" cy="36933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69C4BAF-4550-40DF-BD96-8AB923EAFFF6}"/>
              </a:ext>
            </a:extLst>
          </p:cNvPr>
          <p:cNvSpPr txBox="1"/>
          <p:nvPr/>
        </p:nvSpPr>
        <p:spPr>
          <a:xfrm>
            <a:off x="8510572" y="992504"/>
            <a:ext cx="22364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Выбрать несколько</a:t>
            </a:r>
          </a:p>
        </p:txBody>
      </p:sp>
    </p:spTree>
    <p:extLst>
      <p:ext uri="{BB962C8B-B14F-4D97-AF65-F5344CB8AC3E}">
        <p14:creationId xmlns:p14="http://schemas.microsoft.com/office/powerpoint/2010/main" val="85199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F0D5090-4B4F-4695-9E7F-41F683DEA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55" y="100012"/>
            <a:ext cx="3381375" cy="6657975"/>
          </a:xfrm>
          <a:prstGeom prst="rect">
            <a:avLst/>
          </a:prstGeom>
        </p:spPr>
      </p:pic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098B7CC8-77B5-474C-A68E-AB587CE920D1}"/>
              </a:ext>
            </a:extLst>
          </p:cNvPr>
          <p:cNvSpPr/>
          <p:nvPr/>
        </p:nvSpPr>
        <p:spPr>
          <a:xfrm>
            <a:off x="794759" y="8460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Регион: Челябинск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2E89318-324B-4FB1-9569-CF53CD8A9EE8}"/>
              </a:ext>
            </a:extLst>
          </p:cNvPr>
          <p:cNvSpPr/>
          <p:nvPr/>
        </p:nvSpPr>
        <p:spPr>
          <a:xfrm>
            <a:off x="2256090" y="846033"/>
            <a:ext cx="1264778" cy="118786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Произвольный запрос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693CFA9-3B6B-4A00-A8C1-359FA525DE34}"/>
              </a:ext>
            </a:extLst>
          </p:cNvPr>
          <p:cNvSpPr/>
          <p:nvPr/>
        </p:nvSpPr>
        <p:spPr>
          <a:xfrm>
            <a:off x="2256090" y="3636237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Настроение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AE3E19C-2763-4B89-A3E4-5D255BD54AB4}"/>
              </a:ext>
            </a:extLst>
          </p:cNvPr>
          <p:cNvSpPr/>
          <p:nvPr/>
        </p:nvSpPr>
        <p:spPr>
          <a:xfrm>
            <a:off x="794759" y="3636237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Статистика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773E8CA-C2B9-4D18-BAA4-C74FB58AAE52}"/>
              </a:ext>
            </a:extLst>
          </p:cNvPr>
          <p:cNvSpPr/>
          <p:nvPr/>
        </p:nvSpPr>
        <p:spPr>
          <a:xfrm>
            <a:off x="2256090" y="5031339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Недавние запросы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85F0815E-F4DB-4F7A-B2CD-74096360A969}"/>
              </a:ext>
            </a:extLst>
          </p:cNvPr>
          <p:cNvSpPr/>
          <p:nvPr/>
        </p:nvSpPr>
        <p:spPr>
          <a:xfrm>
            <a:off x="794759" y="22411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События рядом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11B80A9-2BD2-440D-A81C-1CAA26134D6C}"/>
              </a:ext>
            </a:extLst>
          </p:cNvPr>
          <p:cNvSpPr/>
          <p:nvPr/>
        </p:nvSpPr>
        <p:spPr>
          <a:xfrm>
            <a:off x="794759" y="5031338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Анализ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370D9F0-D0EA-47D3-8EF6-DE3EB4F2218A}"/>
              </a:ext>
            </a:extLst>
          </p:cNvPr>
          <p:cNvSpPr/>
          <p:nvPr/>
        </p:nvSpPr>
        <p:spPr>
          <a:xfrm>
            <a:off x="2256090" y="22411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Лояльность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7CDBCF3-71AE-40BD-A6B0-7ECADC91F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147" y="100012"/>
            <a:ext cx="3381375" cy="66579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DD70E78-99BF-4435-8A24-EA3B02124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155" y="1004818"/>
            <a:ext cx="2992988" cy="5262838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B0D5F4F-F1E1-4047-B67B-E6337219EAFE}"/>
              </a:ext>
            </a:extLst>
          </p:cNvPr>
          <p:cNvSpPr/>
          <p:nvPr/>
        </p:nvSpPr>
        <p:spPr>
          <a:xfrm>
            <a:off x="4518155" y="606490"/>
            <a:ext cx="2992988" cy="398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произвольный запрос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8283021-048F-4951-AD47-FB30CD1E4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555" y="636998"/>
            <a:ext cx="324830" cy="33049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D15AC15-6997-46FE-BB31-DB9F9ED2D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191" y="100012"/>
            <a:ext cx="3381375" cy="665797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0D2C82A-2D72-4513-AE66-9348323E6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199" y="1004818"/>
            <a:ext cx="2992988" cy="5262838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00A5A33-2A98-45C7-B07F-999EBCCB5692}"/>
              </a:ext>
            </a:extLst>
          </p:cNvPr>
          <p:cNvSpPr/>
          <p:nvPr/>
        </p:nvSpPr>
        <p:spPr>
          <a:xfrm>
            <a:off x="8399199" y="606490"/>
            <a:ext cx="2992988" cy="398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мэр Иван Иваныч 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A95BBF3-8FBA-496F-B72B-106AFBA55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5599" y="636998"/>
            <a:ext cx="324830" cy="3304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D2C92CC-5896-408B-887B-5329A840F396}"/>
              </a:ext>
            </a:extLst>
          </p:cNvPr>
          <p:cNvSpPr txBox="1"/>
          <p:nvPr/>
        </p:nvSpPr>
        <p:spPr>
          <a:xfrm>
            <a:off x="8476334" y="1439965"/>
            <a:ext cx="251926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Отметка мест обсуждения субъекта</a:t>
            </a:r>
          </a:p>
        </p:txBody>
      </p:sp>
      <p:sp>
        <p:nvSpPr>
          <p:cNvPr id="20" name="Стрелка: вниз 19">
            <a:extLst>
              <a:ext uri="{FF2B5EF4-FFF2-40B4-BE49-F238E27FC236}">
                <a16:creationId xmlns:a16="http://schemas.microsoft.com/office/drawing/2014/main" id="{F2290734-839D-488C-A9AA-D1F765397485}"/>
              </a:ext>
            </a:extLst>
          </p:cNvPr>
          <p:cNvSpPr/>
          <p:nvPr/>
        </p:nvSpPr>
        <p:spPr>
          <a:xfrm>
            <a:off x="8892074" y="1023228"/>
            <a:ext cx="354563" cy="455057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ru-RU">
              <a:solidFill>
                <a:schemeClr val="tx1"/>
              </a:solidFill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EA607F1-3510-4B59-B132-F57CBAE15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8803" y="2685233"/>
            <a:ext cx="234986" cy="30056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6975FFD-AF1E-4692-B5FD-8C68077DF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9144" y="2534951"/>
            <a:ext cx="234986" cy="30056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677ECAA-14E6-4F87-BB6A-A2FD0053A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9355" y="3416700"/>
            <a:ext cx="234986" cy="300564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B2C21D3-A193-4726-AA19-2D377D85F7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462" y="2981131"/>
            <a:ext cx="228632" cy="29531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C9485D2-17FD-40B0-AD9E-7BD4EB1327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2215" y="4183752"/>
            <a:ext cx="228632" cy="29531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1E86C48-86E6-4DEE-B1C7-87ADF0AEF1BC}"/>
              </a:ext>
            </a:extLst>
          </p:cNvPr>
          <p:cNvSpPr txBox="1"/>
          <p:nvPr/>
        </p:nvSpPr>
        <p:spPr>
          <a:xfrm>
            <a:off x="9069355" y="239772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100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59D38A-8985-4E2D-A0F4-DF877083E4D2}"/>
              </a:ext>
            </a:extLst>
          </p:cNvPr>
          <p:cNvSpPr txBox="1"/>
          <p:nvPr/>
        </p:nvSpPr>
        <p:spPr>
          <a:xfrm>
            <a:off x="9821371" y="253495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5432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3002B5-8918-4C2C-BD7F-FDB020BE7F23}"/>
              </a:ext>
            </a:extLst>
          </p:cNvPr>
          <p:cNvSpPr txBox="1"/>
          <p:nvPr/>
        </p:nvSpPr>
        <p:spPr>
          <a:xfrm>
            <a:off x="9782902" y="401472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79BFC4-F9FA-4C66-9010-55A0120182BF}"/>
              </a:ext>
            </a:extLst>
          </p:cNvPr>
          <p:cNvSpPr txBox="1"/>
          <p:nvPr/>
        </p:nvSpPr>
        <p:spPr>
          <a:xfrm>
            <a:off x="9042471" y="3253770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130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D1E213-F2EA-4A82-BCF9-9CD8B3500908}"/>
              </a:ext>
            </a:extLst>
          </p:cNvPr>
          <p:cNvSpPr txBox="1"/>
          <p:nvPr/>
        </p:nvSpPr>
        <p:spPr>
          <a:xfrm>
            <a:off x="10639149" y="2835066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578</a:t>
            </a:r>
          </a:p>
        </p:txBody>
      </p:sp>
      <p:sp>
        <p:nvSpPr>
          <p:cNvPr id="31" name="Стрелка: вправо 30">
            <a:extLst>
              <a:ext uri="{FF2B5EF4-FFF2-40B4-BE49-F238E27FC236}">
                <a16:creationId xmlns:a16="http://schemas.microsoft.com/office/drawing/2014/main" id="{27CE3140-DF61-47CA-9891-ECEE38D7AD24}"/>
              </a:ext>
            </a:extLst>
          </p:cNvPr>
          <p:cNvSpPr/>
          <p:nvPr/>
        </p:nvSpPr>
        <p:spPr>
          <a:xfrm>
            <a:off x="11734845" y="3135086"/>
            <a:ext cx="385620" cy="373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92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91DC466-ACC9-482E-897D-C45C031B3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40" y="100012"/>
            <a:ext cx="3381375" cy="66579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ADC2D6F-FE22-49D3-B943-56633BEB2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48" y="1004818"/>
            <a:ext cx="2992988" cy="5262838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E035BAA-C446-4DE7-AEB9-E93DF6CDA9BC}"/>
              </a:ext>
            </a:extLst>
          </p:cNvPr>
          <p:cNvSpPr/>
          <p:nvPr/>
        </p:nvSpPr>
        <p:spPr>
          <a:xfrm>
            <a:off x="458848" y="606490"/>
            <a:ext cx="2992988" cy="398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мэр Иван Иваныч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96EAEB-3343-405C-9ADE-EDB8AD13D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248" y="636998"/>
            <a:ext cx="324830" cy="33049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EE566CD-413D-4D3D-921C-241836AE3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8452" y="2685233"/>
            <a:ext cx="234986" cy="3005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BD6FD4F-6D28-4D83-A365-AE3C84C14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793" y="2534951"/>
            <a:ext cx="234986" cy="30056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63B7802-AB80-40C9-A990-304D01412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004" y="3416700"/>
            <a:ext cx="234986" cy="3005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516F1C9-0637-49B4-B929-CE702DC3D9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8111" y="2981131"/>
            <a:ext cx="228632" cy="29531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FED7070-7AB0-480F-981C-0A2CBD4A02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1864" y="4183752"/>
            <a:ext cx="228632" cy="2953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A57EC9-8260-41FF-8EE2-44645501C9D5}"/>
              </a:ext>
            </a:extLst>
          </p:cNvPr>
          <p:cNvSpPr txBox="1"/>
          <p:nvPr/>
        </p:nvSpPr>
        <p:spPr>
          <a:xfrm>
            <a:off x="1129004" y="239772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32B606-2D01-43CF-B718-0659573AE1E1}"/>
              </a:ext>
            </a:extLst>
          </p:cNvPr>
          <p:cNvSpPr txBox="1"/>
          <p:nvPr/>
        </p:nvSpPr>
        <p:spPr>
          <a:xfrm>
            <a:off x="1881020" y="253495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5432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E70BDE-AB04-4D1F-A6C8-EC5A6705BF86}"/>
              </a:ext>
            </a:extLst>
          </p:cNvPr>
          <p:cNvSpPr txBox="1"/>
          <p:nvPr/>
        </p:nvSpPr>
        <p:spPr>
          <a:xfrm>
            <a:off x="1842551" y="401472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7557ED-5660-4A2E-8C2A-55D2280E33D6}"/>
              </a:ext>
            </a:extLst>
          </p:cNvPr>
          <p:cNvSpPr txBox="1"/>
          <p:nvPr/>
        </p:nvSpPr>
        <p:spPr>
          <a:xfrm>
            <a:off x="1102120" y="3253770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130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B17B70-0A32-4555-ADBD-99312FCAEF63}"/>
              </a:ext>
            </a:extLst>
          </p:cNvPr>
          <p:cNvSpPr txBox="1"/>
          <p:nvPr/>
        </p:nvSpPr>
        <p:spPr>
          <a:xfrm>
            <a:off x="2698798" y="2835066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578</a:t>
            </a: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596DFE40-F639-486D-9145-F5543D0A9187}"/>
              </a:ext>
            </a:extLst>
          </p:cNvPr>
          <p:cNvSpPr/>
          <p:nvPr/>
        </p:nvSpPr>
        <p:spPr>
          <a:xfrm>
            <a:off x="1800936" y="2547748"/>
            <a:ext cx="520828" cy="515559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EDBF68-4BC7-420F-AACD-DDF2303DF7A9}"/>
              </a:ext>
            </a:extLst>
          </p:cNvPr>
          <p:cNvSpPr txBox="1"/>
          <p:nvPr/>
        </p:nvSpPr>
        <p:spPr>
          <a:xfrm>
            <a:off x="3606999" y="2336078"/>
            <a:ext cx="836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тап на отметке</a:t>
            </a:r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FF1003CB-DD0B-4890-829B-7CAF6EFFC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292" y="97384"/>
            <a:ext cx="3381375" cy="665797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523F62A-458D-4204-A2F1-0D5BC7DFCE2D}"/>
              </a:ext>
            </a:extLst>
          </p:cNvPr>
          <p:cNvSpPr txBox="1"/>
          <p:nvPr/>
        </p:nvSpPr>
        <p:spPr>
          <a:xfrm>
            <a:off x="8884723" y="661286"/>
            <a:ext cx="310532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ВКонтакте — </a:t>
            </a:r>
            <a:r>
              <a:rPr lang="ru-RU" dirty="0"/>
              <a:t>31 марта 2021</a:t>
            </a:r>
          </a:p>
          <a:p>
            <a:r>
              <a:rPr lang="ru-RU" dirty="0">
                <a:hlinkClick r:id="rId7"/>
              </a:rPr>
              <a:t>Партнера Ивана Ивановича госпитализируют в больницу «Матросской тишины»</a:t>
            </a:r>
            <a:endParaRPr lang="ru-RU" dirty="0"/>
          </a:p>
          <a:p>
            <a:r>
              <a:rPr lang="ru-RU" b="1" dirty="0"/>
              <a:t>Одноклассники.</a:t>
            </a:r>
            <a:r>
              <a:rPr lang="en-US" b="1" dirty="0" err="1"/>
              <a:t>ru</a:t>
            </a:r>
            <a:r>
              <a:rPr lang="en-US" b="1" dirty="0"/>
              <a:t> </a:t>
            </a:r>
            <a:r>
              <a:rPr lang="ru-RU" b="1" dirty="0"/>
              <a:t>— </a:t>
            </a:r>
            <a:r>
              <a:rPr lang="ru-RU" dirty="0"/>
              <a:t>29 марта 2021</a:t>
            </a:r>
          </a:p>
          <a:p>
            <a:r>
              <a:rPr lang="ru-RU" dirty="0">
                <a:hlinkClick r:id="rId8"/>
              </a:rPr>
              <a:t>Врио губернатора Челябинской области произвел кадровые перестановки</a:t>
            </a:r>
            <a:endParaRPr lang="ru-RU" dirty="0"/>
          </a:p>
          <a:p>
            <a:r>
              <a:rPr lang="ru-RU" b="1" dirty="0"/>
              <a:t>ВКонтакте — </a:t>
            </a:r>
            <a:r>
              <a:rPr lang="ru-RU" dirty="0"/>
              <a:t>29 марта 2021</a:t>
            </a:r>
          </a:p>
          <a:p>
            <a:r>
              <a:rPr lang="ru-RU" dirty="0">
                <a:hlinkClick r:id="rId9"/>
              </a:rPr>
              <a:t>Российский депутат пойдет под суд по обвинению в мошенничестве</a:t>
            </a:r>
            <a:endParaRPr lang="ru-RU" dirty="0"/>
          </a:p>
          <a:p>
            <a:r>
              <a:rPr lang="ru-RU" b="1" dirty="0"/>
              <a:t>Одноклассники.</a:t>
            </a:r>
            <a:r>
              <a:rPr lang="en-US" b="1" dirty="0" err="1"/>
              <a:t>ru</a:t>
            </a:r>
            <a:r>
              <a:rPr lang="en-US" b="1" dirty="0"/>
              <a:t> </a:t>
            </a:r>
            <a:r>
              <a:rPr lang="ru-RU" b="1" dirty="0"/>
              <a:t> — </a:t>
            </a:r>
            <a:r>
              <a:rPr lang="ru-RU" dirty="0"/>
              <a:t>28 марта 2021</a:t>
            </a:r>
          </a:p>
          <a:p>
            <a:r>
              <a:rPr lang="ru-RU" dirty="0">
                <a:hlinkClick r:id="rId10"/>
              </a:rPr>
              <a:t>Врио главы </a:t>
            </a:r>
            <a:r>
              <a:rPr lang="ru-RU" dirty="0">
                <a:hlinkClick r:id="rId8"/>
              </a:rPr>
              <a:t>Челябинской</a:t>
            </a:r>
            <a:r>
              <a:rPr lang="ru-RU" dirty="0">
                <a:hlinkClick r:id="rId10"/>
              </a:rPr>
              <a:t> области отправил правительство в отставку</a:t>
            </a:r>
            <a:endParaRPr lang="ru-RU" dirty="0"/>
          </a:p>
          <a:p>
            <a:r>
              <a:rPr lang="ru-RU" b="1" dirty="0"/>
              <a:t>ТАСС — </a:t>
            </a:r>
            <a:r>
              <a:rPr lang="ru-RU" dirty="0"/>
              <a:t>27 марта 2021</a:t>
            </a:r>
          </a:p>
          <a:p>
            <a:r>
              <a:rPr lang="ru-RU" dirty="0">
                <a:hlinkClick r:id="rId11"/>
              </a:rPr>
              <a:t>В </a:t>
            </a:r>
            <a:r>
              <a:rPr lang="ru-RU" dirty="0">
                <a:hlinkClick r:id="rId8"/>
              </a:rPr>
              <a:t>Челябинской</a:t>
            </a:r>
            <a:r>
              <a:rPr lang="ru-RU" dirty="0">
                <a:hlinkClick r:id="rId11"/>
              </a:rPr>
              <a:t> области</a:t>
            </a:r>
            <a:r>
              <a:rPr lang="ru-RU" dirty="0"/>
              <a:t> …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7764962F-1E56-420D-B86D-D7A34B952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903" y="100012"/>
            <a:ext cx="3381375" cy="665797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FD2EC3C-2CDC-401B-B804-2209FC952E97}"/>
              </a:ext>
            </a:extLst>
          </p:cNvPr>
          <p:cNvSpPr txBox="1"/>
          <p:nvPr/>
        </p:nvSpPr>
        <p:spPr>
          <a:xfrm>
            <a:off x="4721294" y="2283106"/>
            <a:ext cx="2659225" cy="375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400" b="1" dirty="0"/>
              <a:t>Всего – </a:t>
            </a:r>
            <a:r>
              <a:rPr lang="ru-RU" sz="2400" b="1" u="sng" dirty="0">
                <a:solidFill>
                  <a:schemeClr val="accent1"/>
                </a:solidFill>
              </a:rPr>
              <a:t>5432</a:t>
            </a:r>
            <a:r>
              <a:rPr lang="ru-RU" sz="2400" b="1" dirty="0"/>
              <a:t>  </a:t>
            </a:r>
            <a:endParaRPr lang="ru-RU" sz="2400" dirty="0"/>
          </a:p>
          <a:p>
            <a:pPr>
              <a:lnSpc>
                <a:spcPct val="200000"/>
              </a:lnSpc>
            </a:pPr>
            <a:r>
              <a:rPr lang="ru-RU" sz="2400" b="1" dirty="0"/>
              <a:t>ВКонтакте – </a:t>
            </a:r>
            <a:r>
              <a:rPr lang="ru-RU" sz="2400" b="1" u="sng" dirty="0">
                <a:solidFill>
                  <a:schemeClr val="accent1"/>
                </a:solidFill>
              </a:rPr>
              <a:t>3500</a:t>
            </a:r>
          </a:p>
          <a:p>
            <a:pPr>
              <a:spcBef>
                <a:spcPts val="600"/>
              </a:spcBef>
            </a:pPr>
            <a:r>
              <a:rPr lang="ru-RU" sz="2400" b="1" dirty="0"/>
              <a:t>Одноклассники.</a:t>
            </a:r>
            <a:r>
              <a:rPr lang="en-US" sz="2400" b="1" dirty="0" err="1"/>
              <a:t>ru</a:t>
            </a:r>
            <a:r>
              <a:rPr lang="en-US" sz="2400" b="1" dirty="0"/>
              <a:t> </a:t>
            </a:r>
            <a:r>
              <a:rPr lang="ru-RU" sz="2400" b="1" dirty="0"/>
              <a:t>– </a:t>
            </a:r>
            <a:r>
              <a:rPr lang="ru-RU" sz="2400" b="1" u="sng" dirty="0">
                <a:solidFill>
                  <a:schemeClr val="accent1"/>
                </a:solidFill>
              </a:rPr>
              <a:t>1000</a:t>
            </a:r>
            <a:r>
              <a:rPr lang="ru-RU" sz="2400" b="1" dirty="0"/>
              <a:t> </a:t>
            </a:r>
            <a:endParaRPr lang="ru-RU" sz="2400" dirty="0"/>
          </a:p>
          <a:p>
            <a:pPr>
              <a:lnSpc>
                <a:spcPct val="200000"/>
              </a:lnSpc>
            </a:pPr>
            <a:r>
              <a:rPr lang="en-US" sz="2400" b="1" dirty="0"/>
              <a:t>Telegram</a:t>
            </a:r>
            <a:r>
              <a:rPr lang="ru-RU" sz="2400" b="1" dirty="0"/>
              <a:t> – </a:t>
            </a:r>
            <a:r>
              <a:rPr lang="ru-RU" sz="2400" b="1" u="sng" dirty="0">
                <a:solidFill>
                  <a:schemeClr val="accent1"/>
                </a:solidFill>
              </a:rPr>
              <a:t>500</a:t>
            </a:r>
            <a:r>
              <a:rPr lang="ru-RU" sz="2400" b="1" dirty="0"/>
              <a:t> </a:t>
            </a:r>
            <a:endParaRPr lang="ru-RU" sz="2400" dirty="0"/>
          </a:p>
          <a:p>
            <a:pPr>
              <a:lnSpc>
                <a:spcPct val="200000"/>
              </a:lnSpc>
            </a:pPr>
            <a:r>
              <a:rPr lang="ru-RU" sz="2400" b="1" dirty="0"/>
              <a:t>Прочие - </a:t>
            </a:r>
            <a:r>
              <a:rPr lang="ru-RU" sz="2400" b="1" u="sng" dirty="0">
                <a:solidFill>
                  <a:schemeClr val="accent1"/>
                </a:solidFill>
              </a:rPr>
              <a:t>432</a:t>
            </a:r>
            <a:endParaRPr lang="ru-RU" sz="2400" dirty="0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3F87F61D-8166-43D8-AD56-72F22C77E561}"/>
              </a:ext>
            </a:extLst>
          </p:cNvPr>
          <p:cNvSpPr/>
          <p:nvPr/>
        </p:nvSpPr>
        <p:spPr>
          <a:xfrm>
            <a:off x="5704119" y="2348421"/>
            <a:ext cx="883298" cy="861304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260C1459-074D-4D1C-8B46-0EB5D5E59EBE}"/>
              </a:ext>
            </a:extLst>
          </p:cNvPr>
          <p:cNvCxnSpPr>
            <a:cxnSpLocks/>
          </p:cNvCxnSpPr>
          <p:nvPr/>
        </p:nvCxnSpPr>
        <p:spPr>
          <a:xfrm flipV="1">
            <a:off x="2321764" y="2816404"/>
            <a:ext cx="202539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7E0EE8DF-9529-4DA6-A5BD-29F6FF2FFD0B}"/>
              </a:ext>
            </a:extLst>
          </p:cNvPr>
          <p:cNvCxnSpPr>
            <a:cxnSpLocks/>
          </p:cNvCxnSpPr>
          <p:nvPr/>
        </p:nvCxnSpPr>
        <p:spPr>
          <a:xfrm flipV="1">
            <a:off x="6597579" y="2783738"/>
            <a:ext cx="202539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344EEA9-1794-4EF3-8D0D-E0195934FAF6}"/>
              </a:ext>
            </a:extLst>
          </p:cNvPr>
          <p:cNvSpPr txBox="1"/>
          <p:nvPr/>
        </p:nvSpPr>
        <p:spPr>
          <a:xfrm>
            <a:off x="7946679" y="2502074"/>
            <a:ext cx="542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тап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C94718FF-C457-456D-9FE1-E8467C2AED79}"/>
              </a:ext>
            </a:extLst>
          </p:cNvPr>
          <p:cNvSpPr/>
          <p:nvPr/>
        </p:nvSpPr>
        <p:spPr>
          <a:xfrm>
            <a:off x="4711700" y="763927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 источникам</a:t>
            </a: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1DC5D60B-969A-4AB7-9A7C-CD464F2FE763}"/>
              </a:ext>
            </a:extLst>
          </p:cNvPr>
          <p:cNvSpPr/>
          <p:nvPr/>
        </p:nvSpPr>
        <p:spPr>
          <a:xfrm>
            <a:off x="6195528" y="763927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 тональности</a:t>
            </a:r>
          </a:p>
        </p:txBody>
      </p:sp>
      <p:sp>
        <p:nvSpPr>
          <p:cNvPr id="50" name="Стрелка: вниз 49">
            <a:extLst>
              <a:ext uri="{FF2B5EF4-FFF2-40B4-BE49-F238E27FC236}">
                <a16:creationId xmlns:a16="http://schemas.microsoft.com/office/drawing/2014/main" id="{16435663-4ACB-45F0-97E8-F30FA3599426}"/>
              </a:ext>
            </a:extLst>
          </p:cNvPr>
          <p:cNvSpPr/>
          <p:nvPr/>
        </p:nvSpPr>
        <p:spPr>
          <a:xfrm>
            <a:off x="5290457" y="1875453"/>
            <a:ext cx="242596" cy="4076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53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CE43DF-5C1F-464F-8546-0077180A3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55" y="100012"/>
            <a:ext cx="3381375" cy="6657975"/>
          </a:xfrm>
          <a:prstGeom prst="rect">
            <a:avLst/>
          </a:prstGeom>
        </p:spPr>
      </p:pic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0872B181-4BD5-4D9C-B848-E73AC33E9DA8}"/>
              </a:ext>
            </a:extLst>
          </p:cNvPr>
          <p:cNvSpPr/>
          <p:nvPr/>
        </p:nvSpPr>
        <p:spPr>
          <a:xfrm>
            <a:off x="794759" y="8460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Регион: Челябинск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DEC574B-8CF5-4A56-AB28-F39C5E6E52EC}"/>
              </a:ext>
            </a:extLst>
          </p:cNvPr>
          <p:cNvSpPr/>
          <p:nvPr/>
        </p:nvSpPr>
        <p:spPr>
          <a:xfrm>
            <a:off x="2256090" y="846033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Произвольный запрос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E0248BB4-807C-403C-AEB4-2F3FE56D0EA0}"/>
              </a:ext>
            </a:extLst>
          </p:cNvPr>
          <p:cNvSpPr/>
          <p:nvPr/>
        </p:nvSpPr>
        <p:spPr>
          <a:xfrm>
            <a:off x="794759" y="3636237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Статистика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646AA9C-883B-42E8-AB60-8E438FF5E702}"/>
              </a:ext>
            </a:extLst>
          </p:cNvPr>
          <p:cNvSpPr/>
          <p:nvPr/>
        </p:nvSpPr>
        <p:spPr>
          <a:xfrm>
            <a:off x="2256090" y="5031339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Недавние запросы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A2B87509-027C-4652-AD89-F5E3AD19B2D0}"/>
              </a:ext>
            </a:extLst>
          </p:cNvPr>
          <p:cNvSpPr/>
          <p:nvPr/>
        </p:nvSpPr>
        <p:spPr>
          <a:xfrm>
            <a:off x="794759" y="22411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События рядом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DA04EAC5-0C49-412C-BCD3-31C3A57252E6}"/>
              </a:ext>
            </a:extLst>
          </p:cNvPr>
          <p:cNvSpPr/>
          <p:nvPr/>
        </p:nvSpPr>
        <p:spPr>
          <a:xfrm>
            <a:off x="794759" y="5031338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Анализ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4501AAC5-6679-4649-A10B-F86AA8B36343}"/>
              </a:ext>
            </a:extLst>
          </p:cNvPr>
          <p:cNvSpPr/>
          <p:nvPr/>
        </p:nvSpPr>
        <p:spPr>
          <a:xfrm>
            <a:off x="2256090" y="22411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Лояльность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BBCF02B-EFC2-41FA-9AEC-56A7F0F55322}"/>
              </a:ext>
            </a:extLst>
          </p:cNvPr>
          <p:cNvSpPr/>
          <p:nvPr/>
        </p:nvSpPr>
        <p:spPr>
          <a:xfrm>
            <a:off x="2256090" y="3636235"/>
            <a:ext cx="1264778" cy="118786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Категории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F128DBD-475D-408B-9F09-8EBBE1786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065" y="100012"/>
            <a:ext cx="3381375" cy="6657975"/>
          </a:xfrm>
          <a:prstGeom prst="rect">
            <a:avLst/>
          </a:prstGeom>
        </p:spPr>
      </p:pic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8AEA31EB-8EF2-436A-A3A5-3C702668A922}"/>
              </a:ext>
            </a:extLst>
          </p:cNvPr>
          <p:cNvSpPr/>
          <p:nvPr/>
        </p:nvSpPr>
        <p:spPr>
          <a:xfrm>
            <a:off x="4634669" y="8460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Политика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457FBB51-413A-4024-B248-35AC7705718D}"/>
              </a:ext>
            </a:extLst>
          </p:cNvPr>
          <p:cNvSpPr/>
          <p:nvPr/>
        </p:nvSpPr>
        <p:spPr>
          <a:xfrm>
            <a:off x="6096000" y="846033"/>
            <a:ext cx="1264778" cy="11878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Экономика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8261CA44-5BF6-4703-8345-85D50DB63B89}"/>
              </a:ext>
            </a:extLst>
          </p:cNvPr>
          <p:cNvSpPr/>
          <p:nvPr/>
        </p:nvSpPr>
        <p:spPr>
          <a:xfrm>
            <a:off x="4634669" y="3636237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Наука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C42A4096-F310-43AC-B7BE-AB7502C86068}"/>
              </a:ext>
            </a:extLst>
          </p:cNvPr>
          <p:cNvSpPr/>
          <p:nvPr/>
        </p:nvSpPr>
        <p:spPr>
          <a:xfrm>
            <a:off x="6096000" y="5031339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Спорт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5B98113D-13A3-403F-B09C-97FFB49AEE81}"/>
              </a:ext>
            </a:extLst>
          </p:cNvPr>
          <p:cNvSpPr/>
          <p:nvPr/>
        </p:nvSpPr>
        <p:spPr>
          <a:xfrm>
            <a:off x="4634669" y="22411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Криминал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49235E92-2CE8-4BEC-A298-4DA86D196185}"/>
              </a:ext>
            </a:extLst>
          </p:cNvPr>
          <p:cNvSpPr/>
          <p:nvPr/>
        </p:nvSpPr>
        <p:spPr>
          <a:xfrm>
            <a:off x="4634669" y="5031338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Культура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95D2F4C9-4E06-403A-A0A0-910A61333223}"/>
              </a:ext>
            </a:extLst>
          </p:cNvPr>
          <p:cNvSpPr/>
          <p:nvPr/>
        </p:nvSpPr>
        <p:spPr>
          <a:xfrm>
            <a:off x="6096000" y="22411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Общество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4951A363-A9A8-4C6C-9B8D-A2F0E7FBF560}"/>
              </a:ext>
            </a:extLst>
          </p:cNvPr>
          <p:cNvSpPr/>
          <p:nvPr/>
        </p:nvSpPr>
        <p:spPr>
          <a:xfrm>
            <a:off x="6096000" y="36362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Армия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E619D16-2502-4509-BEA7-5B73E4B91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191" y="100012"/>
            <a:ext cx="3381375" cy="665797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CE45F2B-38CC-4FB0-85DE-970B969E6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199" y="1004818"/>
            <a:ext cx="2992988" cy="5262838"/>
          </a:xfrm>
          <a:prstGeom prst="rect">
            <a:avLst/>
          </a:prstGeom>
        </p:spPr>
      </p:pic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DA78465-A02E-41BD-B261-5CC5EAA37347}"/>
              </a:ext>
            </a:extLst>
          </p:cNvPr>
          <p:cNvSpPr/>
          <p:nvPr/>
        </p:nvSpPr>
        <p:spPr>
          <a:xfrm>
            <a:off x="8399199" y="606490"/>
            <a:ext cx="2992988" cy="398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Экономика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26B264B-45D7-40B5-8A70-E470A3D87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5599" y="636998"/>
            <a:ext cx="324830" cy="3304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F48C365-50D4-465F-B665-B791519954A1}"/>
              </a:ext>
            </a:extLst>
          </p:cNvPr>
          <p:cNvSpPr txBox="1"/>
          <p:nvPr/>
        </p:nvSpPr>
        <p:spPr>
          <a:xfrm>
            <a:off x="8476334" y="1439965"/>
            <a:ext cx="251926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Отметка мест обсуждения категории</a:t>
            </a:r>
          </a:p>
        </p:txBody>
      </p:sp>
      <p:sp>
        <p:nvSpPr>
          <p:cNvPr id="27" name="Стрелка: вниз 26">
            <a:extLst>
              <a:ext uri="{FF2B5EF4-FFF2-40B4-BE49-F238E27FC236}">
                <a16:creationId xmlns:a16="http://schemas.microsoft.com/office/drawing/2014/main" id="{9B2C3B6D-62B3-4474-9FE1-6CD678FB624D}"/>
              </a:ext>
            </a:extLst>
          </p:cNvPr>
          <p:cNvSpPr/>
          <p:nvPr/>
        </p:nvSpPr>
        <p:spPr>
          <a:xfrm>
            <a:off x="8892074" y="1023228"/>
            <a:ext cx="354563" cy="455057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ru-RU">
              <a:solidFill>
                <a:schemeClr val="tx1"/>
              </a:solidFill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16E123E2-CAA4-4396-9B4F-B9B90B9ADE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8803" y="2685233"/>
            <a:ext cx="234986" cy="30056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3BCCFCD-217C-4105-B819-A8FD15534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9144" y="2534951"/>
            <a:ext cx="234986" cy="300564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079719A7-2C94-49B1-A321-7F59B51A4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9355" y="3416700"/>
            <a:ext cx="234986" cy="300564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ED748315-E65D-4E92-A85B-BBB19485D5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462" y="2981131"/>
            <a:ext cx="228632" cy="295316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2117351-EBAE-4584-AA07-DA672A3F07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2215" y="4183752"/>
            <a:ext cx="228632" cy="29531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4143DE5-D92B-4D3C-8214-3F24BC9B381D}"/>
              </a:ext>
            </a:extLst>
          </p:cNvPr>
          <p:cNvSpPr txBox="1"/>
          <p:nvPr/>
        </p:nvSpPr>
        <p:spPr>
          <a:xfrm>
            <a:off x="9069355" y="239772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100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D4B64D-B10D-48CE-A623-A2C48833263E}"/>
              </a:ext>
            </a:extLst>
          </p:cNvPr>
          <p:cNvSpPr txBox="1"/>
          <p:nvPr/>
        </p:nvSpPr>
        <p:spPr>
          <a:xfrm>
            <a:off x="9821371" y="253495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5432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92D991-698E-4C02-A1EB-5C83EF6B4A54}"/>
              </a:ext>
            </a:extLst>
          </p:cNvPr>
          <p:cNvSpPr txBox="1"/>
          <p:nvPr/>
        </p:nvSpPr>
        <p:spPr>
          <a:xfrm>
            <a:off x="9782902" y="401472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23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F5ED92-6807-4C4A-A87F-04812D18C75B}"/>
              </a:ext>
            </a:extLst>
          </p:cNvPr>
          <p:cNvSpPr txBox="1"/>
          <p:nvPr/>
        </p:nvSpPr>
        <p:spPr>
          <a:xfrm>
            <a:off x="9042471" y="3253770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130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9C766B-8EED-497B-9DBF-2D41C3459A34}"/>
              </a:ext>
            </a:extLst>
          </p:cNvPr>
          <p:cNvSpPr txBox="1"/>
          <p:nvPr/>
        </p:nvSpPr>
        <p:spPr>
          <a:xfrm>
            <a:off x="10639149" y="2835066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578</a:t>
            </a:r>
          </a:p>
        </p:txBody>
      </p:sp>
      <p:sp>
        <p:nvSpPr>
          <p:cNvPr id="38" name="Стрелка: вправо 37">
            <a:extLst>
              <a:ext uri="{FF2B5EF4-FFF2-40B4-BE49-F238E27FC236}">
                <a16:creationId xmlns:a16="http://schemas.microsoft.com/office/drawing/2014/main" id="{67121879-8007-4D88-BF10-FFB22907C342}"/>
              </a:ext>
            </a:extLst>
          </p:cNvPr>
          <p:cNvSpPr/>
          <p:nvPr/>
        </p:nvSpPr>
        <p:spPr>
          <a:xfrm>
            <a:off x="3838530" y="3161944"/>
            <a:ext cx="458535" cy="307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право 38">
            <a:extLst>
              <a:ext uri="{FF2B5EF4-FFF2-40B4-BE49-F238E27FC236}">
                <a16:creationId xmlns:a16="http://schemas.microsoft.com/office/drawing/2014/main" id="{008E45E2-9259-4527-AB99-76E91B2B0177}"/>
              </a:ext>
            </a:extLst>
          </p:cNvPr>
          <p:cNvSpPr/>
          <p:nvPr/>
        </p:nvSpPr>
        <p:spPr>
          <a:xfrm>
            <a:off x="7702999" y="3139714"/>
            <a:ext cx="458535" cy="307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6580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12352</TotalTime>
  <Words>408</Words>
  <Application>Microsoft Office PowerPoint</Application>
  <PresentationFormat>Широкоэкранный</PresentationFormat>
  <Paragraphs>231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 T</dc:creator>
  <cp:lastModifiedBy>M T</cp:lastModifiedBy>
  <cp:revision>55</cp:revision>
  <dcterms:created xsi:type="dcterms:W3CDTF">2021-04-04T18:16:01Z</dcterms:created>
  <dcterms:modified xsi:type="dcterms:W3CDTF">2021-12-25T08:05:54Z</dcterms:modified>
</cp:coreProperties>
</file>