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2" r:id="rId5"/>
    <p:sldId id="256" r:id="rId6"/>
    <p:sldId id="258" r:id="rId7"/>
    <p:sldId id="259" r:id="rId8"/>
    <p:sldId id="260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 T" initials="MT" lastIdx="8" clrIdx="0">
    <p:extLst>
      <p:ext uri="{19B8F6BF-5375-455C-9EA6-DF929625EA0E}">
        <p15:presenceInfo xmlns:p15="http://schemas.microsoft.com/office/powerpoint/2012/main" userId="1fccb45771fde9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24:08.148" idx="1">
    <p:pos x="3784" y="399"/>
    <p:text>1.	Доля плохих/хороших новостей (по выбранному региону)
2. Доли новостей по категориям  (по региону)</p:text>
    <p:extLst mod="1">
      <p:ext uri="{C676402C-5697-4E1C-873F-D02D1690AC5C}">
        <p15:threadingInfo xmlns:p15="http://schemas.microsoft.com/office/powerpoint/2012/main" timeZoneBias="-180"/>
      </p:ext>
    </p:extLst>
  </p:cm>
  <p:cm authorId="1" dt="2021-04-04T22:26:37.138" idx="2">
    <p:pos x="4773" y="1330"/>
    <p:text>К субъекту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2:58:56.725" idx="3">
    <p:pos x="4202" y="523"/>
    <p:text>Появление флажков для отметки в списке</p:text>
    <p:extLst>
      <p:ext uri="{C676402C-5697-4E1C-873F-D02D1690AC5C}">
        <p15:threadingInfo xmlns:p15="http://schemas.microsoft.com/office/powerpoint/2012/main" timeZoneBias="-180"/>
      </p:ext>
    </p:extLst>
  </p:cm>
  <p:cm authorId="1" dt="2021-04-04T23:11:32.356" idx="4">
    <p:pos x="6800" y="3624"/>
    <p:text>Возврат на родительский экран (в данном случае на экран виджетов)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4T23:44:49.556" idx="5">
    <p:pos x="6624" y="929"/>
    <p:text>Над точкой пишется количество обсуждений. Раскраска говорит о тональности (красный - плохо, зеленый хорошо, серый - нейтрально)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05T00:20:36.215" idx="7">
    <p:pos x="3466" y="427"/>
    <p:text>По умолчанию</p:text>
    <p:extLst>
      <p:ext uri="{C676402C-5697-4E1C-873F-D02D1690AC5C}">
        <p15:threadingInfo xmlns:p15="http://schemas.microsoft.com/office/powerpoint/2012/main" timeZoneBias="-180"/>
      </p:ext>
    </p:extLst>
  </p:cm>
  <p:cm authorId="1" dt="2021-04-05T00:20:58.095" idx="8">
    <p:pos x="4458" y="410"/>
    <p:text>Три категории: Отрицательные, Нейтральные, Положительные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7930F3-63BB-4AD2-8B59-829402F60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9DEF3F-400D-4977-846A-A5FA97A06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A76447-1FB0-49C1-B068-D65F12283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832F85-AE94-4144-A321-15386C7F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BD513-72F7-4880-A357-6CB64DA8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37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38EC47-0702-4FCC-93C2-75E7D9216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2E02DAE-339F-401C-B00F-8025CCB68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D2C7B1B-B80A-41AD-8FF5-4FC8A9B1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7EB93-D991-4669-850F-4A12829D3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79A6F9-56F1-43AA-A6DF-2FC8379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4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7EBCD3-5C10-45F1-A367-1493331C7F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177221-2FEF-4540-A4B6-F5802757F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24C571-E75D-4EB7-BB21-7FBD1D38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85D09A-60AF-438B-AE46-FC90BDE1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F02AEC-2077-4207-B57C-B6ADBB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0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D4136-8241-45EE-ADAA-DBF3D8AC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ACA88E-32B9-4020-A25C-7642C8FF0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C6BACE-8EF5-4484-BB82-96A1E0EA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C1205E-EB34-4A32-8D05-E6DDDC8A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093C4C-B191-41CB-A9FA-04334DAC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163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52E3C-A26D-4837-A860-21DD7712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4DC09-2BE0-4871-B4F6-A1E13832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183B6-BC97-430C-82DA-22DFB2A8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C546A-730A-435B-A129-9CA7E09C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F49C68-9F7C-4EA8-946E-43F54924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89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3F869A-D1D3-4D0D-873E-37FFF189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D8AFFD-2474-4398-A898-EB845FAF5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AD81F6-7ABD-4D39-824F-43D981ECC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0BBA29-64DC-4C0D-A736-C5A614B6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6436844-9094-4170-8B5A-6D9139E8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7A28BE-7B60-47B9-898D-E6209670C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85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5EE57-C7E7-43D3-A4BD-2649C216C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F3680F-8C7E-4A06-BDDE-C0EE5A1A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EB043D-CC66-4E88-A6D4-9C67402D1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77E7EF-66F1-45D7-B80D-9B2F22478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90DD14E-F531-44FA-9DA0-71E554DD43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5D0BB1B-8F34-468E-B36D-E6FF56D7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31887E7-A066-46B6-97BF-3C7006C0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47C941-F42F-4209-9373-67938F9DC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7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AE4B4-C728-4EA0-AE88-69DE960B3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03BB57C-8CE1-4E3A-A943-BCFB922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3C2BA25-41ED-491E-9A01-D2085239E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95E189-F398-4489-86E4-22672B30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3087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1C142D-3BA1-422A-AA7D-4A655290E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79D387-510B-4502-A64F-8A47B122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7986D9-9B51-47EB-A0BB-9E4CCB40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45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23BA5-E534-4130-8E51-8C667BC1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D1FC3C-D60D-4C9E-85AB-3B82B601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319ED9-85EC-411F-962B-9169527E2D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69DD20-9013-49E7-BD5F-DD7F38D2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EF1D04E-E1CF-47C0-955E-A47C50B2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A4E80-FA0B-4025-86BE-94503C0C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099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BB575-40C7-4724-A145-0D423BF48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EFE9A8C-3503-42E5-A4A9-81E4078E2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A3E85D-8349-4A0E-AE17-0E27ED882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EC8DDF-2B81-4521-9D22-792B3458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86A77-183E-4317-B74E-5DC625CAF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66CD7A-C509-40AF-A18F-F16D27185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7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60307-7E0B-4F70-9013-71AA1D74F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5A709F-23B8-4713-A9EC-766A060CC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18FE0D-A701-485D-8249-EAC658F8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0D55A-41C6-46CA-AC3B-308FF6D5F691}" type="datetimeFigureOut">
              <a:rPr lang="ru-RU" smtClean="0"/>
              <a:t>06.04.2021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4E15D7-2B9D-4814-9018-E60D7AB41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9221E5-DA9F-40E7-8FFF-DB8EF4BB1E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2AD26-E192-4533-BC65-8AB774A364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32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26" Type="http://schemas.openxmlformats.org/officeDocument/2006/relationships/image" Target="../media/image26.sv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0.svg"/><Relationship Id="rId18" Type="http://schemas.openxmlformats.org/officeDocument/2006/relationships/image" Target="../media/image3.png"/><Relationship Id="rId3" Type="http://schemas.openxmlformats.org/officeDocument/2006/relationships/image" Target="../media/image22.png"/><Relationship Id="rId7" Type="http://schemas.openxmlformats.org/officeDocument/2006/relationships/image" Target="../media/image17.svg"/><Relationship Id="rId12" Type="http://schemas.openxmlformats.org/officeDocument/2006/relationships/image" Target="../media/image9.png"/><Relationship Id="rId17" Type="http://schemas.openxmlformats.org/officeDocument/2006/relationships/image" Target="../media/image15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8.svg"/><Relationship Id="rId5" Type="http://schemas.openxmlformats.org/officeDocument/2006/relationships/image" Target="../media/image24.png"/><Relationship Id="rId15" Type="http://schemas.openxmlformats.org/officeDocument/2006/relationships/image" Target="../media/image13.svg"/><Relationship Id="rId10" Type="http://schemas.openxmlformats.org/officeDocument/2006/relationships/image" Target="../media/image7.png"/><Relationship Id="rId19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6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30.svg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16.png"/><Relationship Id="rId5" Type="http://schemas.openxmlformats.org/officeDocument/2006/relationships/image" Target="../media/image8.svg"/><Relationship Id="rId10" Type="http://schemas.openxmlformats.org/officeDocument/2006/relationships/image" Target="../media/image5.svg"/><Relationship Id="rId4" Type="http://schemas.openxmlformats.org/officeDocument/2006/relationships/image" Target="../media/image7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comments" Target="../comments/comment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enta.ru/news/2021/03/29/kadru/" TargetMode="External"/><Relationship Id="rId3" Type="http://schemas.openxmlformats.org/officeDocument/2006/relationships/image" Target="../media/image22.png"/><Relationship Id="rId7" Type="http://schemas.openxmlformats.org/officeDocument/2006/relationships/hyperlink" Target="https://lenta.ru/news/2021/03/31/hospital/" TargetMode="External"/><Relationship Id="rId12" Type="http://schemas.openxmlformats.org/officeDocument/2006/relationships/comments" Target="../comments/commen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hyperlink" Target="https://lenta.ru/news/2021/03/27/melnichenko/" TargetMode="External"/><Relationship Id="rId5" Type="http://schemas.openxmlformats.org/officeDocument/2006/relationships/image" Target="../media/image23.png"/><Relationship Id="rId10" Type="http://schemas.openxmlformats.org/officeDocument/2006/relationships/hyperlink" Target="https://lenta.ru/news/2021/03/28/vrio/" TargetMode="External"/><Relationship Id="rId4" Type="http://schemas.openxmlformats.org/officeDocument/2006/relationships/image" Target="../media/image33.png"/><Relationship Id="rId9" Type="http://schemas.openxmlformats.org/officeDocument/2006/relationships/hyperlink" Target="https://lenta.ru/news/2021/03/29/deputa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B6B3618-C17D-467C-AB19-BE90B1D97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F5EFFC-CFBB-4D1D-85B4-92838A2A2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07" y="618638"/>
            <a:ext cx="2879595" cy="507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7988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129C9F-97D6-4C3F-A9A9-D30FB879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0D19192-1529-4756-9208-009196120F7B}"/>
              </a:ext>
            </a:extLst>
          </p:cNvPr>
          <p:cNvSpPr/>
          <p:nvPr/>
        </p:nvSpPr>
        <p:spPr>
          <a:xfrm>
            <a:off x="359201" y="149863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       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C45022-FBA5-492F-9B13-76DE2C738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01" y="1506506"/>
            <a:ext cx="387132" cy="384841"/>
          </a:xfrm>
          <a:prstGeom prst="rect">
            <a:avLst/>
          </a:prstGeom>
        </p:spPr>
      </p:pic>
      <p:pic>
        <p:nvPicPr>
          <p:cNvPr id="5" name="Рисунок 4" descr="Радиомикрофон">
            <a:extLst>
              <a:ext uri="{FF2B5EF4-FFF2-40B4-BE49-F238E27FC236}">
                <a16:creationId xmlns:a16="http://schemas.microsoft.com/office/drawing/2014/main" id="{33C3E0AA-D4F4-4C25-A139-E2C4C6FC40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5317" y="1498636"/>
            <a:ext cx="387132" cy="387132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29159B8-A052-4FD7-9E3A-6529E554C5E9}"/>
              </a:ext>
            </a:extLst>
          </p:cNvPr>
          <p:cNvSpPr/>
          <p:nvPr/>
        </p:nvSpPr>
        <p:spPr>
          <a:xfrm>
            <a:off x="373431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Недавние запросы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0699E2A9-CA14-412C-BDC0-16C6C41653EF}"/>
              </a:ext>
            </a:extLst>
          </p:cNvPr>
          <p:cNvSpPr/>
          <p:nvPr/>
        </p:nvSpPr>
        <p:spPr>
          <a:xfrm>
            <a:off x="1350197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События рядом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5A2864D5-C9DB-42BC-A103-723312823EB9}"/>
              </a:ext>
            </a:extLst>
          </p:cNvPr>
          <p:cNvSpPr/>
          <p:nvPr/>
        </p:nvSpPr>
        <p:spPr>
          <a:xfrm>
            <a:off x="2345061" y="611739"/>
            <a:ext cx="921969" cy="7979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Помощь</a:t>
            </a:r>
          </a:p>
        </p:txBody>
      </p:sp>
      <p:sp>
        <p:nvSpPr>
          <p:cNvPr id="12" name="Равнобедренный треугольник 11">
            <a:extLst>
              <a:ext uri="{FF2B5EF4-FFF2-40B4-BE49-F238E27FC236}">
                <a16:creationId xmlns:a16="http://schemas.microsoft.com/office/drawing/2014/main" id="{EB4CAFA5-6AF9-4770-86B9-46256B765BA9}"/>
              </a:ext>
            </a:extLst>
          </p:cNvPr>
          <p:cNvSpPr/>
          <p:nvPr/>
        </p:nvSpPr>
        <p:spPr>
          <a:xfrm rot="5400000">
            <a:off x="3229430" y="971104"/>
            <a:ext cx="220988" cy="7923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33C78E9-4AA5-4A24-A398-04E602DC0B29}"/>
              </a:ext>
            </a:extLst>
          </p:cNvPr>
          <p:cNvSpPr/>
          <p:nvPr/>
        </p:nvSpPr>
        <p:spPr>
          <a:xfrm>
            <a:off x="373431" y="1985899"/>
            <a:ext cx="2978758" cy="4298462"/>
          </a:xfrm>
          <a:prstGeom prst="roundRect">
            <a:avLst>
              <a:gd name="adj" fmla="val 451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60B4E6-8461-4342-92C0-96405BF73207}"/>
              </a:ext>
            </a:extLst>
          </p:cNvPr>
          <p:cNvSpPr txBox="1"/>
          <p:nvPr/>
        </p:nvSpPr>
        <p:spPr>
          <a:xfrm>
            <a:off x="600075" y="6296887"/>
            <a:ext cx="22729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влево - перейти к карте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8461D-34BC-4A7B-8381-69620B8E725C}"/>
              </a:ext>
            </a:extLst>
          </p:cNvPr>
          <p:cNvSpPr txBox="1"/>
          <p:nvPr/>
        </p:nvSpPr>
        <p:spPr>
          <a:xfrm>
            <a:off x="363906" y="2004950"/>
            <a:ext cx="19386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Часто используемые</a:t>
            </a:r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7DA83CBE-06DB-428D-BA7A-9287646DDF37}"/>
              </a:ext>
            </a:extLst>
          </p:cNvPr>
          <p:cNvSpPr/>
          <p:nvPr/>
        </p:nvSpPr>
        <p:spPr>
          <a:xfrm rot="10800000">
            <a:off x="2658775" y="2105334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5EAF097-AFB1-4CDD-8934-4FDFD3EACB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70" y="2402857"/>
            <a:ext cx="370155" cy="4047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F9C280-0652-4391-B78D-A8C9DE1AD086}"/>
              </a:ext>
            </a:extLst>
          </p:cNvPr>
          <p:cNvSpPr txBox="1"/>
          <p:nvPr/>
        </p:nvSpPr>
        <p:spPr>
          <a:xfrm>
            <a:off x="781424" y="2302605"/>
            <a:ext cx="216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Мэр Иван Иванович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77408D15-6941-42D3-8B9A-841AF04356E1}"/>
              </a:ext>
            </a:extLst>
          </p:cNvPr>
          <p:cNvSpPr>
            <a:spLocks noChangeAspect="1"/>
          </p:cNvSpPr>
          <p:nvPr/>
        </p:nvSpPr>
        <p:spPr>
          <a:xfrm>
            <a:off x="918730" y="2639342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EAA6D8-FE09-4C03-97EC-D3A4CDC62367}"/>
              </a:ext>
            </a:extLst>
          </p:cNvPr>
          <p:cNvSpPr txBox="1"/>
          <p:nvPr/>
        </p:nvSpPr>
        <p:spPr>
          <a:xfrm>
            <a:off x="1147331" y="2601242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+25 / 10 / -65</a:t>
            </a:r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EA50612E-9D19-4C26-8848-4CB791196B45}"/>
              </a:ext>
            </a:extLst>
          </p:cNvPr>
          <p:cNvSpPr/>
          <p:nvPr/>
        </p:nvSpPr>
        <p:spPr>
          <a:xfrm>
            <a:off x="373431" y="5753665"/>
            <a:ext cx="2978758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27" name="Рисунок 26" descr="Шестеренки">
            <a:extLst>
              <a:ext uri="{FF2B5EF4-FFF2-40B4-BE49-F238E27FC236}">
                <a16:creationId xmlns:a16="http://schemas.microsoft.com/office/drawing/2014/main" id="{B726D8AC-E91E-4A81-BC2A-F42716202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3321" y="5762565"/>
            <a:ext cx="413709" cy="41370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5F30AD-170C-4FCA-9A4E-E4F4EC3D523C}"/>
              </a:ext>
            </a:extLst>
          </p:cNvPr>
          <p:cNvSpPr txBox="1"/>
          <p:nvPr/>
        </p:nvSpPr>
        <p:spPr>
          <a:xfrm>
            <a:off x="2712163" y="6121365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30" name="Рисунок 29" descr="Часы">
            <a:extLst>
              <a:ext uri="{FF2B5EF4-FFF2-40B4-BE49-F238E27FC236}">
                <a16:creationId xmlns:a16="http://schemas.microsoft.com/office/drawing/2014/main" id="{C27E92A0-7062-4F14-BE35-029580992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85849" y="5762565"/>
            <a:ext cx="413708" cy="41370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AAA23CAE-6591-4F22-995C-040EA405957C}"/>
              </a:ext>
            </a:extLst>
          </p:cNvPr>
          <p:cNvSpPr txBox="1"/>
          <p:nvPr/>
        </p:nvSpPr>
        <p:spPr>
          <a:xfrm>
            <a:off x="1997089" y="6121365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9F5B55C-CC57-4677-8E91-EEFBD4F0C4D2}"/>
              </a:ext>
            </a:extLst>
          </p:cNvPr>
          <p:cNvSpPr txBox="1"/>
          <p:nvPr/>
        </p:nvSpPr>
        <p:spPr>
          <a:xfrm>
            <a:off x="380787" y="3487192"/>
            <a:ext cx="994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5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Аналитика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C7D3B-77EB-44CD-A071-4ED4B93ADFC6}"/>
              </a:ext>
            </a:extLst>
          </p:cNvPr>
          <p:cNvSpPr txBox="1"/>
          <p:nvPr/>
        </p:nvSpPr>
        <p:spPr>
          <a:xfrm>
            <a:off x="380787" y="4945219"/>
            <a:ext cx="7761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>
              <a:defRPr sz="15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ru-RU" dirty="0"/>
              <a:t>Прочее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36723A-F938-4107-A23B-988A5355F343}"/>
              </a:ext>
            </a:extLst>
          </p:cNvPr>
          <p:cNvSpPr txBox="1"/>
          <p:nvPr/>
        </p:nvSpPr>
        <p:spPr>
          <a:xfrm>
            <a:off x="792545" y="2912244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Настроение в регионе</a:t>
            </a:r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0B8122A2-7298-4817-B385-B34030B3FEC9}"/>
              </a:ext>
            </a:extLst>
          </p:cNvPr>
          <p:cNvSpPr>
            <a:spLocks noChangeAspect="1"/>
          </p:cNvSpPr>
          <p:nvPr/>
        </p:nvSpPr>
        <p:spPr>
          <a:xfrm>
            <a:off x="920326" y="3248981"/>
            <a:ext cx="144000" cy="14400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63DEE1-6C6D-4F7B-A578-C3F1EA997570}"/>
              </a:ext>
            </a:extLst>
          </p:cNvPr>
          <p:cNvSpPr txBox="1"/>
          <p:nvPr/>
        </p:nvSpPr>
        <p:spPr>
          <a:xfrm>
            <a:off x="1158452" y="3210881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+30 / 40 / -30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3D6830D0-8E9C-49B9-91AD-2B6C53D7E8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800000" flipV="1">
            <a:off x="435334" y="3018325"/>
            <a:ext cx="384391" cy="369331"/>
          </a:xfrm>
          <a:prstGeom prst="rect">
            <a:avLst/>
          </a:prstGeom>
        </p:spPr>
      </p:pic>
      <p:pic>
        <p:nvPicPr>
          <p:cNvPr id="42" name="Рисунок 41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390EEF9E-8F93-4579-A9EF-AA390C899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279991" y="5753665"/>
            <a:ext cx="413709" cy="41370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7E5D8A2-671D-49F0-9B6A-44589BD1A8B5}"/>
              </a:ext>
            </a:extLst>
          </p:cNvPr>
          <p:cNvSpPr txBox="1"/>
          <p:nvPr/>
        </p:nvSpPr>
        <p:spPr>
          <a:xfrm>
            <a:off x="1143408" y="6130314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45" name="Рисунок 44" descr="Месячный календарь">
            <a:extLst>
              <a:ext uri="{FF2B5EF4-FFF2-40B4-BE49-F238E27FC236}">
                <a16:creationId xmlns:a16="http://schemas.microsoft.com/office/drawing/2014/main" id="{DA18274F-A189-422C-B444-AC570F1A9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94380" y="5751002"/>
            <a:ext cx="413709" cy="41370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AE29697-959B-4708-85B1-4212CEF0043C}"/>
              </a:ext>
            </a:extLst>
          </p:cNvPr>
          <p:cNvSpPr txBox="1"/>
          <p:nvPr/>
        </p:nvSpPr>
        <p:spPr>
          <a:xfrm>
            <a:off x="468147" y="6130314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08CCE15-DC07-427A-8996-701C591970B8}"/>
              </a:ext>
            </a:extLst>
          </p:cNvPr>
          <p:cNvSpPr txBox="1"/>
          <p:nvPr/>
        </p:nvSpPr>
        <p:spPr>
          <a:xfrm>
            <a:off x="2971651" y="186040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48" name="Равнобедренный треугольник 47">
            <a:extLst>
              <a:ext uri="{FF2B5EF4-FFF2-40B4-BE49-F238E27FC236}">
                <a16:creationId xmlns:a16="http://schemas.microsoft.com/office/drawing/2014/main" id="{66F3C5D5-6BB3-4559-B7C9-6076C4ABAA3F}"/>
              </a:ext>
            </a:extLst>
          </p:cNvPr>
          <p:cNvSpPr/>
          <p:nvPr/>
        </p:nvSpPr>
        <p:spPr>
          <a:xfrm rot="10800000">
            <a:off x="2652661" y="3532420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34B136-82F4-4168-84ED-2CA7874E1F56}"/>
              </a:ext>
            </a:extLst>
          </p:cNvPr>
          <p:cNvSpPr txBox="1"/>
          <p:nvPr/>
        </p:nvSpPr>
        <p:spPr>
          <a:xfrm>
            <a:off x="2965537" y="328748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sp>
        <p:nvSpPr>
          <p:cNvPr id="50" name="Равнобедренный треугольник 49">
            <a:extLst>
              <a:ext uri="{FF2B5EF4-FFF2-40B4-BE49-F238E27FC236}">
                <a16:creationId xmlns:a16="http://schemas.microsoft.com/office/drawing/2014/main" id="{D3C475F7-494A-4794-9602-C8EB2E141AE2}"/>
              </a:ext>
            </a:extLst>
          </p:cNvPr>
          <p:cNvSpPr/>
          <p:nvPr/>
        </p:nvSpPr>
        <p:spPr>
          <a:xfrm rot="10800000">
            <a:off x="2652661" y="5038430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83662-A908-49AA-AD17-4D01E7DD2814}"/>
              </a:ext>
            </a:extLst>
          </p:cNvPr>
          <p:cNvSpPr txBox="1"/>
          <p:nvPr/>
        </p:nvSpPr>
        <p:spPr>
          <a:xfrm>
            <a:off x="2965537" y="4793499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</p:txBody>
      </p:sp>
      <p:pic>
        <p:nvPicPr>
          <p:cNvPr id="53" name="Рисунок 52" descr="Угловые стрелки (справа налево)">
            <a:extLst>
              <a:ext uri="{FF2B5EF4-FFF2-40B4-BE49-F238E27FC236}">
                <a16:creationId xmlns:a16="http://schemas.microsoft.com/office/drawing/2014/main" id="{729C0904-C453-489F-A1AC-40BE472AAE2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748544" y="6318161"/>
            <a:ext cx="236043" cy="236043"/>
          </a:xfrm>
          <a:prstGeom prst="rect">
            <a:avLst/>
          </a:prstGeom>
        </p:spPr>
      </p:pic>
      <p:pic>
        <p:nvPicPr>
          <p:cNvPr id="55" name="Рисунок 54" descr="Круговая диаграмма">
            <a:extLst>
              <a:ext uri="{FF2B5EF4-FFF2-40B4-BE49-F238E27FC236}">
                <a16:creationId xmlns:a16="http://schemas.microsoft.com/office/drawing/2014/main" id="{8352F039-3921-4A56-86B2-1BB5D0DD703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89978" y="3832119"/>
            <a:ext cx="487036" cy="48703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F2C4B4BF-A591-459E-BE5A-AD60AD8360FA}"/>
              </a:ext>
            </a:extLst>
          </p:cNvPr>
          <p:cNvSpPr txBox="1"/>
          <p:nvPr/>
        </p:nvSpPr>
        <p:spPr>
          <a:xfrm>
            <a:off x="796151" y="3733538"/>
            <a:ext cx="156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Обсуждаемое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259526-B3AE-42E0-9AC0-C9AD12BB0492}"/>
              </a:ext>
            </a:extLst>
          </p:cNvPr>
          <p:cNvSpPr txBox="1"/>
          <p:nvPr/>
        </p:nvSpPr>
        <p:spPr>
          <a:xfrm>
            <a:off x="819725" y="4012344"/>
            <a:ext cx="2391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/>
              <a:t>Политика – 50%, криминал – 20%, медицина – 20%, прочее – 10%</a:t>
            </a:r>
          </a:p>
        </p:txBody>
      </p:sp>
      <p:pic>
        <p:nvPicPr>
          <p:cNvPr id="59" name="Рисунок 58" descr="Тенденция к повышению">
            <a:extLst>
              <a:ext uri="{FF2B5EF4-FFF2-40B4-BE49-F238E27FC236}">
                <a16:creationId xmlns:a16="http://schemas.microsoft.com/office/drawing/2014/main" id="{415768E1-F412-4B67-AF4A-0D1D1B404C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31694" y="4458183"/>
            <a:ext cx="487036" cy="48703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8FAD3E7-0D5F-4183-ABC9-632F49D4A51E}"/>
              </a:ext>
            </a:extLst>
          </p:cNvPr>
          <p:cNvSpPr txBox="1"/>
          <p:nvPr/>
        </p:nvSpPr>
        <p:spPr>
          <a:xfrm>
            <a:off x="815849" y="4419532"/>
            <a:ext cx="2594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Рейтинг: губернатор С…</a:t>
            </a:r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E261364-3A69-4398-869A-0057C54ACAA4}"/>
              </a:ext>
            </a:extLst>
          </p:cNvPr>
          <p:cNvSpPr>
            <a:spLocks noChangeAspect="1"/>
          </p:cNvSpPr>
          <p:nvPr/>
        </p:nvSpPr>
        <p:spPr>
          <a:xfrm>
            <a:off x="926800" y="4743079"/>
            <a:ext cx="144000" cy="144000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B7487D-AA4C-43C1-AAFA-22018A972B0C}"/>
              </a:ext>
            </a:extLst>
          </p:cNvPr>
          <p:cNvSpPr txBox="1"/>
          <p:nvPr/>
        </p:nvSpPr>
        <p:spPr>
          <a:xfrm>
            <a:off x="1155401" y="4704979"/>
            <a:ext cx="3834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+5%</a:t>
            </a:r>
          </a:p>
        </p:txBody>
      </p:sp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98B32AA6-BDAF-4F05-9F22-6A227E3C9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4" y="100012"/>
            <a:ext cx="3381375" cy="6657975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FFC00C40-80EF-4F09-922E-05ED593FC0DB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619162" y="1004818"/>
            <a:ext cx="2992988" cy="526283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C9084ED-2C8B-46BF-82BD-ACDA27F34CDE}"/>
              </a:ext>
            </a:extLst>
          </p:cNvPr>
          <p:cNvSpPr txBox="1"/>
          <p:nvPr/>
        </p:nvSpPr>
        <p:spPr>
          <a:xfrm>
            <a:off x="4678401" y="1087753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Отмечены места обсуждения субъекта</a:t>
            </a:r>
          </a:p>
        </p:txBody>
      </p:sp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656EB19-7BD2-4411-828E-BDA034DC4A2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118766" y="2685233"/>
            <a:ext cx="234986" cy="300564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609EC7B1-2587-4C1F-BEAE-AB2C71E871A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349107" y="2534951"/>
            <a:ext cx="234986" cy="300564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D456D022-CE3B-4763-8668-C1587255A83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289318" y="3416700"/>
            <a:ext cx="234986" cy="300564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4D61A0B0-8D9E-4945-BE8E-48CD7608D9C6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888425" y="2981131"/>
            <a:ext cx="228632" cy="29531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9FA7EF68-F96E-4C67-9487-F50A713DF889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032178" y="4183752"/>
            <a:ext cx="228632" cy="295316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9F260D76-7443-4CE8-BFB1-D33C703C3711}"/>
              </a:ext>
            </a:extLst>
          </p:cNvPr>
          <p:cNvSpPr txBox="1"/>
          <p:nvPr/>
        </p:nvSpPr>
        <p:spPr>
          <a:xfrm>
            <a:off x="5289318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0475BA-50E8-4F23-A0AD-8670A4DE00EE}"/>
              </a:ext>
            </a:extLst>
          </p:cNvPr>
          <p:cNvSpPr txBox="1"/>
          <p:nvPr/>
        </p:nvSpPr>
        <p:spPr>
          <a:xfrm>
            <a:off x="6041334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6CD4C1-5212-4079-BA17-9EF96B74D2A9}"/>
              </a:ext>
            </a:extLst>
          </p:cNvPr>
          <p:cNvSpPr txBox="1"/>
          <p:nvPr/>
        </p:nvSpPr>
        <p:spPr>
          <a:xfrm>
            <a:off x="6002865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5F69C2A-7390-4795-91EE-2DA4A5605CAC}"/>
              </a:ext>
            </a:extLst>
          </p:cNvPr>
          <p:cNvSpPr txBox="1"/>
          <p:nvPr/>
        </p:nvSpPr>
        <p:spPr>
          <a:xfrm>
            <a:off x="5262434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990C29-2CBC-4F20-A1B3-BD1A03D1A099}"/>
              </a:ext>
            </a:extLst>
          </p:cNvPr>
          <p:cNvSpPr txBox="1"/>
          <p:nvPr/>
        </p:nvSpPr>
        <p:spPr>
          <a:xfrm>
            <a:off x="6859112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92E509E-CEED-4B31-B5EE-A0F7C5CD5790}"/>
              </a:ext>
            </a:extLst>
          </p:cNvPr>
          <p:cNvCxnSpPr>
            <a:cxnSpLocks/>
          </p:cNvCxnSpPr>
          <p:nvPr/>
        </p:nvCxnSpPr>
        <p:spPr>
          <a:xfrm flipV="1">
            <a:off x="2684195" y="2608186"/>
            <a:ext cx="17119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Овал 92">
            <a:extLst>
              <a:ext uri="{FF2B5EF4-FFF2-40B4-BE49-F238E27FC236}">
                <a16:creationId xmlns:a16="http://schemas.microsoft.com/office/drawing/2014/main" id="{27889ED7-EBE3-4EE3-8A89-BE816742EEB6}"/>
              </a:ext>
            </a:extLst>
          </p:cNvPr>
          <p:cNvSpPr/>
          <p:nvPr/>
        </p:nvSpPr>
        <p:spPr>
          <a:xfrm>
            <a:off x="2084279" y="2286694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08D03E8-2C5F-44E1-AA8A-11919F83A150}"/>
              </a:ext>
            </a:extLst>
          </p:cNvPr>
          <p:cNvSpPr txBox="1"/>
          <p:nvPr/>
        </p:nvSpPr>
        <p:spPr>
          <a:xfrm>
            <a:off x="4872767" y="6265943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97" name="Рисунок 96" descr="Угловые стрелки (справа налево)">
            <a:extLst>
              <a:ext uri="{FF2B5EF4-FFF2-40B4-BE49-F238E27FC236}">
                <a16:creationId xmlns:a16="http://schemas.microsoft.com/office/drawing/2014/main" id="{E3CF5D9A-2F47-4858-9388-ECDC3FB308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4763812" y="6285778"/>
            <a:ext cx="236043" cy="236043"/>
          </a:xfrm>
          <a:prstGeom prst="rect">
            <a:avLst/>
          </a:prstGeom>
        </p:spPr>
      </p:pic>
      <p:pic>
        <p:nvPicPr>
          <p:cNvPr id="99" name="Рисунок 98" descr="Линейчатая диаграмма">
            <a:extLst>
              <a:ext uri="{FF2B5EF4-FFF2-40B4-BE49-F238E27FC236}">
                <a16:creationId xmlns:a16="http://schemas.microsoft.com/office/drawing/2014/main" id="{1B3E3E81-1BBE-461E-BFD7-71A2C6AF253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594995" y="4891585"/>
            <a:ext cx="706849" cy="706849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B8D5ED47-F0CB-49D3-8D7C-E65A2EF88A8B}"/>
              </a:ext>
            </a:extLst>
          </p:cNvPr>
          <p:cNvSpPr txBox="1"/>
          <p:nvPr/>
        </p:nvSpPr>
        <p:spPr>
          <a:xfrm>
            <a:off x="4577751" y="5464443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accent1"/>
                </a:solidFill>
              </a:rPr>
              <a:t>Аналитика</a:t>
            </a:r>
          </a:p>
        </p:txBody>
      </p:sp>
      <p:sp>
        <p:nvSpPr>
          <p:cNvPr id="104" name="Взрыв: 8 точек 103">
            <a:extLst>
              <a:ext uri="{FF2B5EF4-FFF2-40B4-BE49-F238E27FC236}">
                <a16:creationId xmlns:a16="http://schemas.microsoft.com/office/drawing/2014/main" id="{23832C9C-E43D-4720-A593-71B8E649E371}"/>
              </a:ext>
            </a:extLst>
          </p:cNvPr>
          <p:cNvSpPr/>
          <p:nvPr/>
        </p:nvSpPr>
        <p:spPr>
          <a:xfrm>
            <a:off x="468147" y="5341969"/>
            <a:ext cx="389850" cy="363142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29D1B9C-1746-4EBF-B63F-5A778ED63CC0}"/>
              </a:ext>
            </a:extLst>
          </p:cNvPr>
          <p:cNvSpPr txBox="1"/>
          <p:nvPr/>
        </p:nvSpPr>
        <p:spPr>
          <a:xfrm>
            <a:off x="826805" y="5237732"/>
            <a:ext cx="1394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Новые темы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8B1A873-F555-4BBA-892F-B9F174E14604}"/>
              </a:ext>
            </a:extLst>
          </p:cNvPr>
          <p:cNvSpPr txBox="1"/>
          <p:nvPr/>
        </p:nvSpPr>
        <p:spPr>
          <a:xfrm>
            <a:off x="834539" y="5522833"/>
            <a:ext cx="22781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 err="1"/>
              <a:t>КовиВак</a:t>
            </a:r>
            <a:r>
              <a:rPr lang="ru-RU" sz="900" b="1" dirty="0"/>
              <a:t>, Донбасс, ДТП с полицейским, …</a:t>
            </a:r>
          </a:p>
        </p:txBody>
      </p:sp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0AD761D6-5169-413E-B66D-B22018424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614" y="99575"/>
            <a:ext cx="3381375" cy="6657975"/>
          </a:xfrm>
          <a:prstGeom prst="rect">
            <a:avLst/>
          </a:prstGeom>
        </p:spPr>
      </p:pic>
      <p:cxnSp>
        <p:nvCxnSpPr>
          <p:cNvPr id="108" name="Прямая со стрелкой 107">
            <a:extLst>
              <a:ext uri="{FF2B5EF4-FFF2-40B4-BE49-F238E27FC236}">
                <a16:creationId xmlns:a16="http://schemas.microsoft.com/office/drawing/2014/main" id="{A2EF4D73-D52F-4128-8BC3-9C20F46EA6C4}"/>
              </a:ext>
            </a:extLst>
          </p:cNvPr>
          <p:cNvCxnSpPr>
            <a:cxnSpLocks/>
          </p:cNvCxnSpPr>
          <p:nvPr/>
        </p:nvCxnSpPr>
        <p:spPr>
          <a:xfrm flipV="1">
            <a:off x="5093976" y="5198271"/>
            <a:ext cx="3454754" cy="290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: скругленные углы 109">
            <a:extLst>
              <a:ext uri="{FF2B5EF4-FFF2-40B4-BE49-F238E27FC236}">
                <a16:creationId xmlns:a16="http://schemas.microsoft.com/office/drawing/2014/main" id="{C1FC0773-472B-49AD-B69A-1D7C2C458B1C}"/>
              </a:ext>
            </a:extLst>
          </p:cNvPr>
          <p:cNvSpPr/>
          <p:nvPr/>
        </p:nvSpPr>
        <p:spPr>
          <a:xfrm>
            <a:off x="4613731" y="5687543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111" name="Рисунок 110" descr="Шестеренки">
            <a:extLst>
              <a:ext uri="{FF2B5EF4-FFF2-40B4-BE49-F238E27FC236}">
                <a16:creationId xmlns:a16="http://schemas.microsoft.com/office/drawing/2014/main" id="{679131D0-3D09-462F-9760-F4F88F8D58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93622" y="5696443"/>
            <a:ext cx="413709" cy="413709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48C7C266-1369-4128-B8AE-0BD51D8968E1}"/>
              </a:ext>
            </a:extLst>
          </p:cNvPr>
          <p:cNvSpPr txBox="1"/>
          <p:nvPr/>
        </p:nvSpPr>
        <p:spPr>
          <a:xfrm>
            <a:off x="6952464" y="6055243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113" name="Рисунок 112" descr="Часы">
            <a:extLst>
              <a:ext uri="{FF2B5EF4-FFF2-40B4-BE49-F238E27FC236}">
                <a16:creationId xmlns:a16="http://schemas.microsoft.com/office/drawing/2014/main" id="{40C014FD-8C29-4BCC-A0BC-E72843FC9E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26150" y="5696443"/>
            <a:ext cx="413708" cy="413708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0028213F-A55A-4DA6-9027-91C61D9CCA20}"/>
              </a:ext>
            </a:extLst>
          </p:cNvPr>
          <p:cNvSpPr txBox="1"/>
          <p:nvPr/>
        </p:nvSpPr>
        <p:spPr>
          <a:xfrm>
            <a:off x="6237390" y="6055243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115" name="Рисунок 114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CEE550F2-5C9C-4462-B38A-6DD6299E919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20292" y="5687543"/>
            <a:ext cx="413709" cy="413709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753D5A86-2C2E-423E-908A-9C8542136281}"/>
              </a:ext>
            </a:extLst>
          </p:cNvPr>
          <p:cNvSpPr txBox="1"/>
          <p:nvPr/>
        </p:nvSpPr>
        <p:spPr>
          <a:xfrm>
            <a:off x="5383709" y="6064192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117" name="Рисунок 116" descr="Месячный календарь">
            <a:extLst>
              <a:ext uri="{FF2B5EF4-FFF2-40B4-BE49-F238E27FC236}">
                <a16:creationId xmlns:a16="http://schemas.microsoft.com/office/drawing/2014/main" id="{4F545F77-F777-4ECF-B031-EBDE2953B1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34681" y="5684880"/>
            <a:ext cx="413709" cy="413709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C28F281-352E-4569-A7B0-06A57C34B2ED}"/>
              </a:ext>
            </a:extLst>
          </p:cNvPr>
          <p:cNvSpPr txBox="1"/>
          <p:nvPr/>
        </p:nvSpPr>
        <p:spPr>
          <a:xfrm>
            <a:off x="4708448" y="6064192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1AB0E8C2-F265-4B90-A811-336661FDDD97}"/>
              </a:ext>
            </a:extLst>
          </p:cNvPr>
          <p:cNvSpPr/>
          <p:nvPr/>
        </p:nvSpPr>
        <p:spPr>
          <a:xfrm>
            <a:off x="4610093" y="593223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Мэр Иван Иванович</a:t>
            </a:r>
          </a:p>
        </p:txBody>
      </p:sp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648CE5DB-7472-479D-8AF6-767C0E75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93" y="601093"/>
            <a:ext cx="387132" cy="384841"/>
          </a:xfrm>
          <a:prstGeom prst="rect">
            <a:avLst/>
          </a:prstGeom>
        </p:spPr>
      </p:pic>
      <p:pic>
        <p:nvPicPr>
          <p:cNvPr id="121" name="Рисунок 120" descr="Радиомикрофон">
            <a:extLst>
              <a:ext uri="{FF2B5EF4-FFF2-40B4-BE49-F238E27FC236}">
                <a16:creationId xmlns:a16="http://schemas.microsoft.com/office/drawing/2014/main" id="{48F49C10-6509-4678-9BD2-18DB46DE3C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06209" y="593223"/>
            <a:ext cx="387132" cy="387132"/>
          </a:xfrm>
          <a:prstGeom prst="rect">
            <a:avLst/>
          </a:prstGeom>
        </p:spPr>
      </p:pic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B1C89F3E-79EA-4D06-99D6-14E47388AEF5}"/>
              </a:ext>
            </a:extLst>
          </p:cNvPr>
          <p:cNvSpPr/>
          <p:nvPr/>
        </p:nvSpPr>
        <p:spPr>
          <a:xfrm>
            <a:off x="8791426" y="615962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      Мэр Иван Иванович</a:t>
            </a:r>
          </a:p>
        </p:txBody>
      </p:sp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ADC2CAA4-4798-4C28-BA94-F7CA0BAA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1426" y="623832"/>
            <a:ext cx="387132" cy="384841"/>
          </a:xfrm>
          <a:prstGeom prst="rect">
            <a:avLst/>
          </a:prstGeom>
        </p:spPr>
      </p:pic>
      <p:pic>
        <p:nvPicPr>
          <p:cNvPr id="124" name="Рисунок 123" descr="Радиомикрофон">
            <a:extLst>
              <a:ext uri="{FF2B5EF4-FFF2-40B4-BE49-F238E27FC236}">
                <a16:creationId xmlns:a16="http://schemas.microsoft.com/office/drawing/2014/main" id="{E7F5774D-43C5-4CCB-843C-1126581E3E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87542" y="615962"/>
            <a:ext cx="387132" cy="38713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BBD78A4-9F8A-460B-8591-C1AF8BA765C0}"/>
              </a:ext>
            </a:extLst>
          </p:cNvPr>
          <p:cNvSpPr txBox="1"/>
          <p:nvPr/>
        </p:nvSpPr>
        <p:spPr>
          <a:xfrm>
            <a:off x="9050462" y="6269452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к карте</a:t>
            </a:r>
          </a:p>
        </p:txBody>
      </p:sp>
      <p:pic>
        <p:nvPicPr>
          <p:cNvPr id="126" name="Рисунок 125" descr="Угловые стрелки (справа налево)">
            <a:extLst>
              <a:ext uri="{FF2B5EF4-FFF2-40B4-BE49-F238E27FC236}">
                <a16:creationId xmlns:a16="http://schemas.microsoft.com/office/drawing/2014/main" id="{F71E9165-7BF5-4B50-A82B-78ED61C211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0800000">
            <a:off x="8941507" y="6289287"/>
            <a:ext cx="236043" cy="236043"/>
          </a:xfrm>
          <a:prstGeom prst="rect">
            <a:avLst/>
          </a:prstGeom>
        </p:spPr>
      </p:pic>
      <p:sp>
        <p:nvSpPr>
          <p:cNvPr id="136" name="Прямоугольник: скругленные углы 135">
            <a:extLst>
              <a:ext uri="{FF2B5EF4-FFF2-40B4-BE49-F238E27FC236}">
                <a16:creationId xmlns:a16="http://schemas.microsoft.com/office/drawing/2014/main" id="{69725FFF-885F-48CC-B506-EA214EC36B10}"/>
              </a:ext>
            </a:extLst>
          </p:cNvPr>
          <p:cNvSpPr/>
          <p:nvPr/>
        </p:nvSpPr>
        <p:spPr>
          <a:xfrm>
            <a:off x="8791426" y="1087753"/>
            <a:ext cx="3000368" cy="4738470"/>
          </a:xfrm>
          <a:prstGeom prst="roundRect">
            <a:avLst>
              <a:gd name="adj" fmla="val 4516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127" name="Прямоугольник: скругленные углы 126">
            <a:extLst>
              <a:ext uri="{FF2B5EF4-FFF2-40B4-BE49-F238E27FC236}">
                <a16:creationId xmlns:a16="http://schemas.microsoft.com/office/drawing/2014/main" id="{EA00B6E3-AAFB-4A9C-A79D-AF8D86A09B58}"/>
              </a:ext>
            </a:extLst>
          </p:cNvPr>
          <p:cNvSpPr/>
          <p:nvPr/>
        </p:nvSpPr>
        <p:spPr>
          <a:xfrm>
            <a:off x="8791426" y="5691052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128" name="Рисунок 127" descr="Шестеренки">
            <a:extLst>
              <a:ext uri="{FF2B5EF4-FFF2-40B4-BE49-F238E27FC236}">
                <a16:creationId xmlns:a16="http://schemas.microsoft.com/office/drawing/2014/main" id="{5D98DE74-013B-43C4-BF9B-9054CFA85B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71317" y="5699952"/>
            <a:ext cx="413709" cy="413709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161C4090-5ABB-4F4D-8400-CEC6AC81F6D0}"/>
              </a:ext>
            </a:extLst>
          </p:cNvPr>
          <p:cNvSpPr txBox="1"/>
          <p:nvPr/>
        </p:nvSpPr>
        <p:spPr>
          <a:xfrm>
            <a:off x="11130159" y="6058752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130" name="Рисунок 129" descr="Часы">
            <a:extLst>
              <a:ext uri="{FF2B5EF4-FFF2-40B4-BE49-F238E27FC236}">
                <a16:creationId xmlns:a16="http://schemas.microsoft.com/office/drawing/2014/main" id="{21717925-7892-4DF1-AF93-8B1528BFA9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503845" y="5699952"/>
            <a:ext cx="413708" cy="413708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AD74C0BC-5281-400E-A059-EF272D8F8685}"/>
              </a:ext>
            </a:extLst>
          </p:cNvPr>
          <p:cNvSpPr txBox="1"/>
          <p:nvPr/>
        </p:nvSpPr>
        <p:spPr>
          <a:xfrm>
            <a:off x="10415085" y="6058752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132" name="Рисунок 131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CAD4D563-EB25-42C1-BE4A-3397353312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7987" y="5691052"/>
            <a:ext cx="413709" cy="413709"/>
          </a:xfrm>
          <a:prstGeom prst="rect">
            <a:avLst/>
          </a:prstGeom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434495C1-2CB6-4301-9D28-979F42D75F88}"/>
              </a:ext>
            </a:extLst>
          </p:cNvPr>
          <p:cNvSpPr txBox="1"/>
          <p:nvPr/>
        </p:nvSpPr>
        <p:spPr>
          <a:xfrm>
            <a:off x="9561404" y="6067701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134" name="Рисунок 133" descr="Месячный календарь">
            <a:extLst>
              <a:ext uri="{FF2B5EF4-FFF2-40B4-BE49-F238E27FC236}">
                <a16:creationId xmlns:a16="http://schemas.microsoft.com/office/drawing/2014/main" id="{BDDA0238-00BF-474C-8493-8CF62396349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12376" y="5688389"/>
            <a:ext cx="413709" cy="413709"/>
          </a:xfrm>
          <a:prstGeom prst="rect">
            <a:avLst/>
          </a:prstGeom>
        </p:spPr>
      </p:pic>
      <p:sp>
        <p:nvSpPr>
          <p:cNvPr id="135" name="TextBox 134">
            <a:extLst>
              <a:ext uri="{FF2B5EF4-FFF2-40B4-BE49-F238E27FC236}">
                <a16:creationId xmlns:a16="http://schemas.microsoft.com/office/drawing/2014/main" id="{59692AE0-95FD-4179-92D2-4CDF3402136B}"/>
              </a:ext>
            </a:extLst>
          </p:cNvPr>
          <p:cNvSpPr txBox="1"/>
          <p:nvPr/>
        </p:nvSpPr>
        <p:spPr>
          <a:xfrm>
            <a:off x="8886143" y="6067701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E67F4995-782B-46A9-937A-7FE33A4157CA}"/>
              </a:ext>
            </a:extLst>
          </p:cNvPr>
          <p:cNvSpPr txBox="1"/>
          <p:nvPr/>
        </p:nvSpPr>
        <p:spPr>
          <a:xfrm>
            <a:off x="8848043" y="1175471"/>
            <a:ext cx="1023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Динамика</a:t>
            </a:r>
          </a:p>
        </p:txBody>
      </p:sp>
      <p:sp>
        <p:nvSpPr>
          <p:cNvPr id="138" name="Равнобедренный треугольник 137">
            <a:extLst>
              <a:ext uri="{FF2B5EF4-FFF2-40B4-BE49-F238E27FC236}">
                <a16:creationId xmlns:a16="http://schemas.microsoft.com/office/drawing/2014/main" id="{B2AC5957-4084-48E6-A67F-8A748C2C5660}"/>
              </a:ext>
            </a:extLst>
          </p:cNvPr>
          <p:cNvSpPr/>
          <p:nvPr/>
        </p:nvSpPr>
        <p:spPr>
          <a:xfrm rot="10800000">
            <a:off x="11514387" y="1275855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99EC830-0224-4C1A-88A3-730C80F8FFC9}"/>
              </a:ext>
            </a:extLst>
          </p:cNvPr>
          <p:cNvSpPr txBox="1"/>
          <p:nvPr/>
        </p:nvSpPr>
        <p:spPr>
          <a:xfrm>
            <a:off x="8885894" y="3202663"/>
            <a:ext cx="105105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Проблемы</a:t>
            </a:r>
          </a:p>
        </p:txBody>
      </p:sp>
      <p:sp>
        <p:nvSpPr>
          <p:cNvPr id="141" name="Равнобедренный треугольник 140">
            <a:extLst>
              <a:ext uri="{FF2B5EF4-FFF2-40B4-BE49-F238E27FC236}">
                <a16:creationId xmlns:a16="http://schemas.microsoft.com/office/drawing/2014/main" id="{80991C6D-1D9F-43D6-AB8F-92DEBBA679C1}"/>
              </a:ext>
            </a:extLst>
          </p:cNvPr>
          <p:cNvSpPr/>
          <p:nvPr/>
        </p:nvSpPr>
        <p:spPr>
          <a:xfrm rot="10800000">
            <a:off x="11514138" y="3303047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ED83B607-BC52-43EE-8902-8059C1A4F6F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863229" y="1486548"/>
            <a:ext cx="2875898" cy="1724333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FA739447-BD0E-42D5-8B08-39A6FF16454F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865230" y="3532537"/>
            <a:ext cx="2860994" cy="1714182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ED154EA7-0EE2-4969-848A-9A830DC62A56}"/>
              </a:ext>
            </a:extLst>
          </p:cNvPr>
          <p:cNvSpPr txBox="1"/>
          <p:nvPr/>
        </p:nvSpPr>
        <p:spPr>
          <a:xfrm>
            <a:off x="8863229" y="5317665"/>
            <a:ext cx="9284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500" i="1" dirty="0">
                <a:solidFill>
                  <a:schemeClr val="bg1">
                    <a:lumMod val="50000"/>
                  </a:schemeClr>
                </a:solidFill>
              </a:rPr>
              <a:t>Позитив</a:t>
            </a:r>
          </a:p>
        </p:txBody>
      </p:sp>
      <p:sp>
        <p:nvSpPr>
          <p:cNvPr id="146" name="Равнобедренный треугольник 145">
            <a:extLst>
              <a:ext uri="{FF2B5EF4-FFF2-40B4-BE49-F238E27FC236}">
                <a16:creationId xmlns:a16="http://schemas.microsoft.com/office/drawing/2014/main" id="{172F2642-527A-4C61-BF32-DE74865E86AC}"/>
              </a:ext>
            </a:extLst>
          </p:cNvPr>
          <p:cNvSpPr/>
          <p:nvPr/>
        </p:nvSpPr>
        <p:spPr>
          <a:xfrm rot="10800000">
            <a:off x="11491473" y="5418049"/>
            <a:ext cx="153667" cy="126058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635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94B6C68-F6EA-42B7-B565-7DC76C4FAAD2}"/>
              </a:ext>
            </a:extLst>
          </p:cNvPr>
          <p:cNvSpPr txBox="1"/>
          <p:nvPr/>
        </p:nvSpPr>
        <p:spPr>
          <a:xfrm rot="16200000">
            <a:off x="-1667515" y="3344449"/>
            <a:ext cx="3751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 </a:t>
            </a:r>
            <a:r>
              <a:rPr lang="ru-RU" dirty="0" err="1"/>
              <a:t>свайпу</a:t>
            </a:r>
            <a:r>
              <a:rPr lang="ru-RU" dirty="0"/>
              <a:t> влево с основного экрана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BECB7A-2A92-42EB-A5FC-79EF3677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07" y="81358"/>
            <a:ext cx="3381375" cy="66579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085733-6A78-408D-80DC-B8F98DEEC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15" y="986164"/>
            <a:ext cx="2992988" cy="52628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BA3118-B2BA-4228-8DC5-447FBAEAD124}"/>
              </a:ext>
            </a:extLst>
          </p:cNvPr>
          <p:cNvSpPr txBox="1"/>
          <p:nvPr/>
        </p:nvSpPr>
        <p:spPr>
          <a:xfrm>
            <a:off x="632854" y="1069099"/>
            <a:ext cx="2519265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Отмечены все события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AC92E99-7D48-4B98-859D-83FB524B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3219" y="2666579"/>
            <a:ext cx="234986" cy="30056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FAABA9F-4FE9-4C04-8A67-290800D39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560" y="2516297"/>
            <a:ext cx="234986" cy="30056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AC65AAB-3825-4CF1-A611-5696AB741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771" y="3398046"/>
            <a:ext cx="234986" cy="30056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88EA0B2-F3A7-4332-8293-72B026F534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2878" y="2962477"/>
            <a:ext cx="228632" cy="29531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A6D9595F-BA7F-47C1-849F-F5918C6165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6631" y="4165098"/>
            <a:ext cx="228632" cy="2953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675CDD-89C6-45DF-B8F9-5046559E1C93}"/>
              </a:ext>
            </a:extLst>
          </p:cNvPr>
          <p:cNvSpPr txBox="1"/>
          <p:nvPr/>
        </p:nvSpPr>
        <p:spPr>
          <a:xfrm>
            <a:off x="1243771" y="2379068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9FF56-7702-41CE-B295-268C57B72F80}"/>
              </a:ext>
            </a:extLst>
          </p:cNvPr>
          <p:cNvSpPr txBox="1"/>
          <p:nvPr/>
        </p:nvSpPr>
        <p:spPr>
          <a:xfrm>
            <a:off x="1995787" y="2516297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6E635-5942-42B3-AEB6-6E82CDB8F1C0}"/>
              </a:ext>
            </a:extLst>
          </p:cNvPr>
          <p:cNvSpPr txBox="1"/>
          <p:nvPr/>
        </p:nvSpPr>
        <p:spPr>
          <a:xfrm>
            <a:off x="1957318" y="399607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35463D-4AC6-47EB-ABCD-308FE311E6C6}"/>
              </a:ext>
            </a:extLst>
          </p:cNvPr>
          <p:cNvSpPr txBox="1"/>
          <p:nvPr/>
        </p:nvSpPr>
        <p:spPr>
          <a:xfrm>
            <a:off x="1216887" y="323511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7E2C30-694D-44A8-BF7D-10775F5F6B26}"/>
              </a:ext>
            </a:extLst>
          </p:cNvPr>
          <p:cNvSpPr txBox="1"/>
          <p:nvPr/>
        </p:nvSpPr>
        <p:spPr>
          <a:xfrm>
            <a:off x="2813565" y="281641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CAB183-1A28-45E4-B6CF-80209EC55B94}"/>
              </a:ext>
            </a:extLst>
          </p:cNvPr>
          <p:cNvSpPr txBox="1"/>
          <p:nvPr/>
        </p:nvSpPr>
        <p:spPr>
          <a:xfrm>
            <a:off x="827220" y="6247289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26" name="Рисунок 25" descr="Угловые стрелки (справа налево)">
            <a:extLst>
              <a:ext uri="{FF2B5EF4-FFF2-40B4-BE49-F238E27FC236}">
                <a16:creationId xmlns:a16="http://schemas.microsoft.com/office/drawing/2014/main" id="{2769A4B6-FDF7-4382-AB85-75A09D7656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718265" y="6267124"/>
            <a:ext cx="236043" cy="236043"/>
          </a:xfrm>
          <a:prstGeom prst="rect">
            <a:avLst/>
          </a:prstGeom>
        </p:spPr>
      </p:pic>
      <p:pic>
        <p:nvPicPr>
          <p:cNvPr id="27" name="Рисунок 26" descr="Линейчатая диаграмма">
            <a:extLst>
              <a:ext uri="{FF2B5EF4-FFF2-40B4-BE49-F238E27FC236}">
                <a16:creationId xmlns:a16="http://schemas.microsoft.com/office/drawing/2014/main" id="{DA21E588-BB8B-46A7-A9ED-C69ABB485E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448" y="4844356"/>
            <a:ext cx="706849" cy="7068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F0E6B66-8E15-4E25-AC2A-3D1317DC25D1}"/>
              </a:ext>
            </a:extLst>
          </p:cNvPr>
          <p:cNvSpPr txBox="1"/>
          <p:nvPr/>
        </p:nvSpPr>
        <p:spPr>
          <a:xfrm>
            <a:off x="532204" y="5417214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b="1" dirty="0">
                <a:solidFill>
                  <a:schemeClr val="accent1"/>
                </a:solidFill>
              </a:rPr>
              <a:t>Аналитика</a:t>
            </a:r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58161035-D36A-4114-8382-930489522694}"/>
              </a:ext>
            </a:extLst>
          </p:cNvPr>
          <p:cNvSpPr/>
          <p:nvPr/>
        </p:nvSpPr>
        <p:spPr>
          <a:xfrm>
            <a:off x="563930" y="5667940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30" name="Рисунок 29" descr="Шестеренки">
            <a:extLst>
              <a:ext uri="{FF2B5EF4-FFF2-40B4-BE49-F238E27FC236}">
                <a16:creationId xmlns:a16="http://schemas.microsoft.com/office/drawing/2014/main" id="{31A61791-C0A4-44C8-B6DA-E3FAC790D2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3821" y="5676840"/>
            <a:ext cx="413709" cy="41370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F900DCA-7D67-4333-9AA0-9A90D0904DD3}"/>
              </a:ext>
            </a:extLst>
          </p:cNvPr>
          <p:cNvSpPr txBox="1"/>
          <p:nvPr/>
        </p:nvSpPr>
        <p:spPr>
          <a:xfrm>
            <a:off x="2902663" y="6035640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32" name="Рисунок 31" descr="Часы">
            <a:extLst>
              <a:ext uri="{FF2B5EF4-FFF2-40B4-BE49-F238E27FC236}">
                <a16:creationId xmlns:a16="http://schemas.microsoft.com/office/drawing/2014/main" id="{5E7F12F4-91A9-4A0C-9E3B-BD194B9AF49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6349" y="5676840"/>
            <a:ext cx="413708" cy="4137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1CBDAAC-5FEF-4303-BB86-F29410A63AAE}"/>
              </a:ext>
            </a:extLst>
          </p:cNvPr>
          <p:cNvSpPr txBox="1"/>
          <p:nvPr/>
        </p:nvSpPr>
        <p:spPr>
          <a:xfrm>
            <a:off x="2187589" y="6035640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34" name="Рисунок 33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9F636E67-F8E1-4356-BB7A-3BE2C0CD44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470491" y="5667940"/>
            <a:ext cx="413709" cy="41370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32D62A1-380F-44C9-9F28-66D5DF8FC95F}"/>
              </a:ext>
            </a:extLst>
          </p:cNvPr>
          <p:cNvSpPr txBox="1"/>
          <p:nvPr/>
        </p:nvSpPr>
        <p:spPr>
          <a:xfrm>
            <a:off x="1333908" y="6044589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36" name="Рисунок 35" descr="Месячный календарь">
            <a:extLst>
              <a:ext uri="{FF2B5EF4-FFF2-40B4-BE49-F238E27FC236}">
                <a16:creationId xmlns:a16="http://schemas.microsoft.com/office/drawing/2014/main" id="{D0213307-5117-4B90-A511-289C2A3309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4880" y="5665277"/>
            <a:ext cx="413709" cy="41370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EB558A5-E2E1-464C-8564-205B354CB19C}"/>
              </a:ext>
            </a:extLst>
          </p:cNvPr>
          <p:cNvSpPr txBox="1"/>
          <p:nvPr/>
        </p:nvSpPr>
        <p:spPr>
          <a:xfrm>
            <a:off x="658647" y="6044589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A7A49C8D-BC58-48AF-995E-290A41199415}"/>
              </a:ext>
            </a:extLst>
          </p:cNvPr>
          <p:cNvSpPr/>
          <p:nvPr/>
        </p:nvSpPr>
        <p:spPr>
          <a:xfrm>
            <a:off x="569276" y="59185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2E26E01-643B-4226-9EB4-FCC421B7B19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69276" y="599726"/>
            <a:ext cx="387132" cy="384841"/>
          </a:xfrm>
          <a:prstGeom prst="rect">
            <a:avLst/>
          </a:prstGeom>
        </p:spPr>
      </p:pic>
      <p:pic>
        <p:nvPicPr>
          <p:cNvPr id="40" name="Рисунок 39" descr="Радиомикрофон">
            <a:extLst>
              <a:ext uri="{FF2B5EF4-FFF2-40B4-BE49-F238E27FC236}">
                <a16:creationId xmlns:a16="http://schemas.microsoft.com/office/drawing/2014/main" id="{4A22EF68-2A0E-4110-8CD9-7C8325BCC67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165392" y="591856"/>
            <a:ext cx="387132" cy="387132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01EB0FB2-5158-4617-8785-3C718C7F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38" y="100012"/>
            <a:ext cx="3381375" cy="6657975"/>
          </a:xfrm>
          <a:prstGeom prst="rect">
            <a:avLst/>
          </a:prstGeom>
        </p:spPr>
      </p:pic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6B4DB0E5-9BA4-4C03-AE25-A679A6DDFEC8}"/>
              </a:ext>
            </a:extLst>
          </p:cNvPr>
          <p:cNvCxnSpPr>
            <a:cxnSpLocks/>
          </p:cNvCxnSpPr>
          <p:nvPr/>
        </p:nvCxnSpPr>
        <p:spPr>
          <a:xfrm flipV="1">
            <a:off x="2244694" y="826672"/>
            <a:ext cx="2147704" cy="97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C5291CDE-843E-4A17-8910-632C1A4572FE}"/>
              </a:ext>
            </a:extLst>
          </p:cNvPr>
          <p:cNvSpPr/>
          <p:nvPr/>
        </p:nvSpPr>
        <p:spPr>
          <a:xfrm>
            <a:off x="1644778" y="514937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BAE4AF87-1D47-4BEE-A0D9-048F18B1A705}"/>
              </a:ext>
            </a:extLst>
          </p:cNvPr>
          <p:cNvSpPr/>
          <p:nvPr/>
        </p:nvSpPr>
        <p:spPr>
          <a:xfrm>
            <a:off x="4618836" y="863574"/>
            <a:ext cx="2982113" cy="5050585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7C220382-0551-4599-A684-9CA7C00DF4A8}"/>
              </a:ext>
            </a:extLst>
          </p:cNvPr>
          <p:cNvSpPr/>
          <p:nvPr/>
        </p:nvSpPr>
        <p:spPr>
          <a:xfrm>
            <a:off x="4620807" y="61051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43F0D27-82DE-4C3D-834D-B7060B5855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20807" y="618380"/>
            <a:ext cx="387132" cy="384841"/>
          </a:xfrm>
          <a:prstGeom prst="rect">
            <a:avLst/>
          </a:prstGeom>
        </p:spPr>
      </p:pic>
      <p:pic>
        <p:nvPicPr>
          <p:cNvPr id="69" name="Рисунок 68" descr="Радиомикрофон">
            <a:extLst>
              <a:ext uri="{FF2B5EF4-FFF2-40B4-BE49-F238E27FC236}">
                <a16:creationId xmlns:a16="http://schemas.microsoft.com/office/drawing/2014/main" id="{6D07EB95-8E17-4553-8046-399E1B8F90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216923" y="610510"/>
            <a:ext cx="387132" cy="38713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2A74EB87-302E-4E2D-A934-6EF674E57BA5}"/>
              </a:ext>
            </a:extLst>
          </p:cNvPr>
          <p:cNvSpPr txBox="1"/>
          <p:nvPr/>
        </p:nvSpPr>
        <p:spPr>
          <a:xfrm>
            <a:off x="4878751" y="6265943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55" name="Рисунок 54" descr="Угловые стрелки (справа налево)">
            <a:extLst>
              <a:ext uri="{FF2B5EF4-FFF2-40B4-BE49-F238E27FC236}">
                <a16:creationId xmlns:a16="http://schemas.microsoft.com/office/drawing/2014/main" id="{71F1FD13-29C7-4044-BB84-E623FB44C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4769796" y="6285778"/>
            <a:ext cx="236043" cy="236043"/>
          </a:xfrm>
          <a:prstGeom prst="rect">
            <a:avLst/>
          </a:prstGeom>
        </p:spPr>
      </p:pic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5FB55A1A-596E-4768-ADE1-0461F12CA2E5}"/>
              </a:ext>
            </a:extLst>
          </p:cNvPr>
          <p:cNvSpPr/>
          <p:nvPr/>
        </p:nvSpPr>
        <p:spPr>
          <a:xfrm>
            <a:off x="4615461" y="5686594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59" name="Рисунок 58" descr="Шестеренки">
            <a:extLst>
              <a:ext uri="{FF2B5EF4-FFF2-40B4-BE49-F238E27FC236}">
                <a16:creationId xmlns:a16="http://schemas.microsoft.com/office/drawing/2014/main" id="{CCA78DD5-84E3-4C82-B2FC-B6CFC4D35B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095352" y="5695494"/>
            <a:ext cx="413709" cy="41370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E0FFF516-E76F-481D-9451-0DD94C43166A}"/>
              </a:ext>
            </a:extLst>
          </p:cNvPr>
          <p:cNvSpPr txBox="1"/>
          <p:nvPr/>
        </p:nvSpPr>
        <p:spPr>
          <a:xfrm>
            <a:off x="6954194" y="6054294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61" name="Рисунок 60" descr="Часы">
            <a:extLst>
              <a:ext uri="{FF2B5EF4-FFF2-40B4-BE49-F238E27FC236}">
                <a16:creationId xmlns:a16="http://schemas.microsoft.com/office/drawing/2014/main" id="{96E55768-8C73-4C37-A785-2F80C6B5FBF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27880" y="5695494"/>
            <a:ext cx="413708" cy="413708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34D0B84-22BD-4A8D-A11B-3128DC83EFB4}"/>
              </a:ext>
            </a:extLst>
          </p:cNvPr>
          <p:cNvSpPr txBox="1"/>
          <p:nvPr/>
        </p:nvSpPr>
        <p:spPr>
          <a:xfrm>
            <a:off x="6239120" y="6054294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63" name="Рисунок 62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01A8A8BB-7441-4E22-B0E7-4E3A88D2D0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22022" y="5686594"/>
            <a:ext cx="413709" cy="413709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9350CBB-1EDE-48B5-855C-456F1C8F0890}"/>
              </a:ext>
            </a:extLst>
          </p:cNvPr>
          <p:cNvSpPr txBox="1"/>
          <p:nvPr/>
        </p:nvSpPr>
        <p:spPr>
          <a:xfrm>
            <a:off x="5385439" y="6063243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65" name="Рисунок 64" descr="Месячный календарь">
            <a:extLst>
              <a:ext uri="{FF2B5EF4-FFF2-40B4-BE49-F238E27FC236}">
                <a16:creationId xmlns:a16="http://schemas.microsoft.com/office/drawing/2014/main" id="{15CB2FC8-7107-491A-8A35-6E1FA47FC54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36411" y="5683931"/>
            <a:ext cx="413709" cy="41370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39CF96A5-1FF3-4C51-8F1F-C42C16D6FA67}"/>
              </a:ext>
            </a:extLst>
          </p:cNvPr>
          <p:cNvSpPr txBox="1"/>
          <p:nvPr/>
        </p:nvSpPr>
        <p:spPr>
          <a:xfrm>
            <a:off x="4710178" y="6063243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1D9259-4876-4E18-BDCE-8A43E96DC9F6}"/>
              </a:ext>
            </a:extLst>
          </p:cNvPr>
          <p:cNvSpPr txBox="1"/>
          <p:nvPr/>
        </p:nvSpPr>
        <p:spPr>
          <a:xfrm>
            <a:off x="4637766" y="1030714"/>
            <a:ext cx="1758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История поиска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4DC2834-27E2-4FCE-9415-D59A0D15C1B4}"/>
              </a:ext>
            </a:extLst>
          </p:cNvPr>
          <p:cNvSpPr txBox="1"/>
          <p:nvPr/>
        </p:nvSpPr>
        <p:spPr>
          <a:xfrm>
            <a:off x="4814372" y="1363346"/>
            <a:ext cx="273200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мэр Иван Иванович</a:t>
            </a:r>
          </a:p>
          <a:p>
            <a:endParaRPr lang="ru-RU" dirty="0"/>
          </a:p>
          <a:p>
            <a:r>
              <a:rPr lang="ru-RU" dirty="0"/>
              <a:t>Строительство памятника</a:t>
            </a:r>
          </a:p>
          <a:p>
            <a:endParaRPr lang="ru-RU" dirty="0"/>
          </a:p>
          <a:p>
            <a:r>
              <a:rPr lang="ru-RU" dirty="0"/>
              <a:t>Реконструкция театра</a:t>
            </a:r>
          </a:p>
          <a:p>
            <a:endParaRPr lang="ru-RU" dirty="0"/>
          </a:p>
          <a:p>
            <a:r>
              <a:rPr lang="ru-RU" dirty="0"/>
              <a:t>Губернатор</a:t>
            </a:r>
          </a:p>
          <a:p>
            <a:endParaRPr lang="ru-RU" dirty="0"/>
          </a:p>
          <a:p>
            <a:r>
              <a:rPr lang="ru-RU" dirty="0"/>
              <a:t>Ограбление банка</a:t>
            </a:r>
          </a:p>
          <a:p>
            <a:endParaRPr lang="ru-RU" dirty="0"/>
          </a:p>
          <a:p>
            <a:r>
              <a:rPr lang="ru-RU" dirty="0"/>
              <a:t>ЖКХ</a:t>
            </a:r>
          </a:p>
          <a:p>
            <a:endParaRPr lang="ru-RU" dirty="0"/>
          </a:p>
          <a:p>
            <a:r>
              <a:rPr lang="ru-RU" dirty="0"/>
              <a:t>Выборы</a:t>
            </a:r>
          </a:p>
        </p:txBody>
      </p:sp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7042105A-5A8A-4325-86B0-39DC5BF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938" y="96539"/>
            <a:ext cx="3381375" cy="6657975"/>
          </a:xfrm>
          <a:prstGeom prst="rect">
            <a:avLst/>
          </a:prstGeom>
        </p:spPr>
      </p:pic>
      <p:sp>
        <p:nvSpPr>
          <p:cNvPr id="78" name="Прямоугольник: скругленные углы 77">
            <a:extLst>
              <a:ext uri="{FF2B5EF4-FFF2-40B4-BE49-F238E27FC236}">
                <a16:creationId xmlns:a16="http://schemas.microsoft.com/office/drawing/2014/main" id="{911559A4-9778-48FD-8C88-5388F2330BFE}"/>
              </a:ext>
            </a:extLst>
          </p:cNvPr>
          <p:cNvSpPr/>
          <p:nvPr/>
        </p:nvSpPr>
        <p:spPr>
          <a:xfrm>
            <a:off x="8818636" y="860101"/>
            <a:ext cx="2982113" cy="5050585"/>
          </a:xfrm>
          <a:prstGeom prst="roundRect">
            <a:avLst>
              <a:gd name="adj" fmla="val 4516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2D512030-CB64-41D4-AC40-C4763E418F52}"/>
              </a:ext>
            </a:extLst>
          </p:cNvPr>
          <p:cNvSpPr/>
          <p:nvPr/>
        </p:nvSpPr>
        <p:spPr>
          <a:xfrm>
            <a:off x="8820607" y="607037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поиск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02FA6E1A-8864-4BC8-95CA-A1082EF9A9E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20607" y="614907"/>
            <a:ext cx="387132" cy="384841"/>
          </a:xfrm>
          <a:prstGeom prst="rect">
            <a:avLst/>
          </a:prstGeom>
        </p:spPr>
      </p:pic>
      <p:pic>
        <p:nvPicPr>
          <p:cNvPr id="81" name="Рисунок 80" descr="Радиомикрофон">
            <a:extLst>
              <a:ext uri="{FF2B5EF4-FFF2-40B4-BE49-F238E27FC236}">
                <a16:creationId xmlns:a16="http://schemas.microsoft.com/office/drawing/2014/main" id="{ACD49121-D47D-47E9-A362-A2EE0A9C921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416723" y="607037"/>
            <a:ext cx="387132" cy="3871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BB829AA7-ACBE-4B90-A286-B1AF6D15A067}"/>
              </a:ext>
            </a:extLst>
          </p:cNvPr>
          <p:cNvSpPr txBox="1"/>
          <p:nvPr/>
        </p:nvSpPr>
        <p:spPr>
          <a:xfrm>
            <a:off x="9078551" y="6262470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83" name="Рисунок 82" descr="Угловые стрелки (справа налево)">
            <a:extLst>
              <a:ext uri="{FF2B5EF4-FFF2-40B4-BE49-F238E27FC236}">
                <a16:creationId xmlns:a16="http://schemas.microsoft.com/office/drawing/2014/main" id="{E68916C7-F104-445E-8DAB-7AFABA9187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8969596" y="6282305"/>
            <a:ext cx="236043" cy="236043"/>
          </a:xfrm>
          <a:prstGeom prst="rect">
            <a:avLst/>
          </a:prstGeom>
        </p:spPr>
      </p:pic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60AF961C-09C5-4A2A-8930-AB68CF8660B4}"/>
              </a:ext>
            </a:extLst>
          </p:cNvPr>
          <p:cNvSpPr/>
          <p:nvPr/>
        </p:nvSpPr>
        <p:spPr>
          <a:xfrm>
            <a:off x="8815261" y="5683121"/>
            <a:ext cx="2998419" cy="5716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/>
          </a:p>
        </p:txBody>
      </p:sp>
      <p:pic>
        <p:nvPicPr>
          <p:cNvPr id="85" name="Рисунок 84" descr="Шестеренки">
            <a:extLst>
              <a:ext uri="{FF2B5EF4-FFF2-40B4-BE49-F238E27FC236}">
                <a16:creationId xmlns:a16="http://schemas.microsoft.com/office/drawing/2014/main" id="{E21C2DC1-AA13-4293-95C7-2D3495D73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295152" y="5692021"/>
            <a:ext cx="413709" cy="413709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994B700-55FA-4FCF-972D-179921BF404E}"/>
              </a:ext>
            </a:extLst>
          </p:cNvPr>
          <p:cNvSpPr txBox="1"/>
          <p:nvPr/>
        </p:nvSpPr>
        <p:spPr>
          <a:xfrm>
            <a:off x="11153994" y="6050821"/>
            <a:ext cx="6960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Настройка</a:t>
            </a:r>
          </a:p>
        </p:txBody>
      </p:sp>
      <p:pic>
        <p:nvPicPr>
          <p:cNvPr id="87" name="Рисунок 86" descr="Часы">
            <a:extLst>
              <a:ext uri="{FF2B5EF4-FFF2-40B4-BE49-F238E27FC236}">
                <a16:creationId xmlns:a16="http://schemas.microsoft.com/office/drawing/2014/main" id="{F06BF866-8A67-46EA-9613-A31DD5CBB6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7680" y="5692021"/>
            <a:ext cx="413708" cy="41370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A609513-492B-465A-8706-FE98091D8192}"/>
              </a:ext>
            </a:extLst>
          </p:cNvPr>
          <p:cNvSpPr txBox="1"/>
          <p:nvPr/>
        </p:nvSpPr>
        <p:spPr>
          <a:xfrm>
            <a:off x="10438920" y="6050821"/>
            <a:ext cx="590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История</a:t>
            </a:r>
          </a:p>
        </p:txBody>
      </p:sp>
      <p:pic>
        <p:nvPicPr>
          <p:cNvPr id="89" name="Рисунок 88" descr="Земной шар с очертаниями Северной Америки и Южной Америки">
            <a:extLst>
              <a:ext uri="{FF2B5EF4-FFF2-40B4-BE49-F238E27FC236}">
                <a16:creationId xmlns:a16="http://schemas.microsoft.com/office/drawing/2014/main" id="{6D6A8CBD-17C5-43A6-8F64-DA040593C6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21822" y="5683121"/>
            <a:ext cx="413709" cy="413709"/>
          </a:xfrm>
          <a:prstGeom prst="rect">
            <a:avLst/>
          </a:prstGeom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C7A1A8AA-DE8A-48A2-8C3A-95E4025A9301}"/>
              </a:ext>
            </a:extLst>
          </p:cNvPr>
          <p:cNvSpPr txBox="1"/>
          <p:nvPr/>
        </p:nvSpPr>
        <p:spPr>
          <a:xfrm>
            <a:off x="9585239" y="6059770"/>
            <a:ext cx="7056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Челябинск</a:t>
            </a:r>
          </a:p>
        </p:txBody>
      </p:sp>
      <p:pic>
        <p:nvPicPr>
          <p:cNvPr id="91" name="Рисунок 90" descr="Месячный календарь">
            <a:extLst>
              <a:ext uri="{FF2B5EF4-FFF2-40B4-BE49-F238E27FC236}">
                <a16:creationId xmlns:a16="http://schemas.microsoft.com/office/drawing/2014/main" id="{2A766F07-1CB6-4814-9544-85A25BE7F2B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936211" y="5680458"/>
            <a:ext cx="413709" cy="413709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D25B3130-BB8E-4AF2-8546-60A0D7B2DA56}"/>
              </a:ext>
            </a:extLst>
          </p:cNvPr>
          <p:cNvSpPr txBox="1"/>
          <p:nvPr/>
        </p:nvSpPr>
        <p:spPr>
          <a:xfrm>
            <a:off x="8909978" y="6059770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dirty="0"/>
              <a:t>2021 г.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0F6000-90A6-4C58-8218-3A919D99BFA9}"/>
              </a:ext>
            </a:extLst>
          </p:cNvPr>
          <p:cNvSpPr txBox="1"/>
          <p:nvPr/>
        </p:nvSpPr>
        <p:spPr>
          <a:xfrm>
            <a:off x="8837566" y="1027241"/>
            <a:ext cx="1213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Категории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99BF6AF-8030-46FA-934E-8FE6270FEAC5}"/>
              </a:ext>
            </a:extLst>
          </p:cNvPr>
          <p:cNvSpPr txBox="1"/>
          <p:nvPr/>
        </p:nvSpPr>
        <p:spPr>
          <a:xfrm>
            <a:off x="9014172" y="1359873"/>
            <a:ext cx="273200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Политика</a:t>
            </a:r>
          </a:p>
          <a:p>
            <a:endParaRPr lang="ru-RU" dirty="0"/>
          </a:p>
          <a:p>
            <a:r>
              <a:rPr lang="ru-RU" dirty="0"/>
              <a:t>Экономика</a:t>
            </a:r>
          </a:p>
          <a:p>
            <a:endParaRPr lang="ru-RU" dirty="0"/>
          </a:p>
          <a:p>
            <a:r>
              <a:rPr lang="ru-RU" dirty="0"/>
              <a:t>Криминал</a:t>
            </a:r>
          </a:p>
          <a:p>
            <a:endParaRPr lang="ru-RU" dirty="0"/>
          </a:p>
          <a:p>
            <a:r>
              <a:rPr lang="ru-RU" dirty="0"/>
              <a:t>Общество</a:t>
            </a:r>
          </a:p>
          <a:p>
            <a:endParaRPr lang="ru-RU" dirty="0"/>
          </a:p>
          <a:p>
            <a:r>
              <a:rPr lang="ru-RU" dirty="0"/>
              <a:t>Спорт</a:t>
            </a:r>
          </a:p>
          <a:p>
            <a:endParaRPr lang="ru-RU" dirty="0"/>
          </a:p>
          <a:p>
            <a:r>
              <a:rPr lang="ru-RU" dirty="0"/>
              <a:t>Медицина</a:t>
            </a:r>
          </a:p>
          <a:p>
            <a:endParaRPr lang="ru-RU" dirty="0"/>
          </a:p>
          <a:p>
            <a:r>
              <a:rPr lang="ru-RU" dirty="0"/>
              <a:t>Наука</a:t>
            </a:r>
          </a:p>
          <a:p>
            <a:endParaRPr lang="ru-RU" dirty="0"/>
          </a:p>
          <a:p>
            <a:r>
              <a:rPr lang="ru-RU" dirty="0"/>
              <a:t>Культура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85E95F8F-CA0F-4E41-8EFD-5225E06E3C51}"/>
              </a:ext>
            </a:extLst>
          </p:cNvPr>
          <p:cNvSpPr/>
          <p:nvPr/>
        </p:nvSpPr>
        <p:spPr>
          <a:xfrm>
            <a:off x="440346" y="482327"/>
            <a:ext cx="599916" cy="619637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touch</a:t>
            </a:r>
            <a:endParaRPr lang="ru-RU" sz="700" dirty="0">
              <a:solidFill>
                <a:schemeClr val="tx1"/>
              </a:solidFill>
            </a:endParaRPr>
          </a:p>
        </p:txBody>
      </p:sp>
      <p:sp>
        <p:nvSpPr>
          <p:cNvPr id="96" name="Дуга 95">
            <a:extLst>
              <a:ext uri="{FF2B5EF4-FFF2-40B4-BE49-F238E27FC236}">
                <a16:creationId xmlns:a16="http://schemas.microsoft.com/office/drawing/2014/main" id="{3140C45A-40CC-4F67-AEC0-8AA89804FC24}"/>
              </a:ext>
            </a:extLst>
          </p:cNvPr>
          <p:cNvSpPr/>
          <p:nvPr/>
        </p:nvSpPr>
        <p:spPr>
          <a:xfrm>
            <a:off x="827220" y="382763"/>
            <a:ext cx="7764978" cy="311484"/>
          </a:xfrm>
          <a:prstGeom prst="arc">
            <a:avLst>
              <a:gd name="adj1" fmla="val 10803138"/>
              <a:gd name="adj2" fmla="val 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4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66A0A09-47FE-4338-94C3-0150D8F6A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9A6BB1-F346-4A65-A817-4574A967FF7F}"/>
              </a:ext>
            </a:extLst>
          </p:cNvPr>
          <p:cNvSpPr/>
          <p:nvPr/>
        </p:nvSpPr>
        <p:spPr>
          <a:xfrm>
            <a:off x="664001" y="71758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введите текст запроса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7C33D60-1523-4735-9A8E-041A9359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01" y="722455"/>
            <a:ext cx="387132" cy="384841"/>
          </a:xfrm>
          <a:prstGeom prst="rect">
            <a:avLst/>
          </a:prstGeom>
        </p:spPr>
      </p:pic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44F22F-933C-477D-992D-0028A19666B6}"/>
              </a:ext>
            </a:extLst>
          </p:cNvPr>
          <p:cNvSpPr/>
          <p:nvPr/>
        </p:nvSpPr>
        <p:spPr>
          <a:xfrm>
            <a:off x="664001" y="1247685"/>
            <a:ext cx="1429719" cy="11878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/>
              <a:t>Мэр Иван Иваныч</a:t>
            </a:r>
          </a:p>
          <a:p>
            <a:endParaRPr lang="ru-RU" sz="1400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CED320DF-68BB-4C0A-8715-94F656144FF3}"/>
              </a:ext>
            </a:extLst>
          </p:cNvPr>
          <p:cNvSpPr/>
          <p:nvPr/>
        </p:nvSpPr>
        <p:spPr>
          <a:xfrm>
            <a:off x="760248" y="2020207"/>
            <a:ext cx="216000" cy="21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12CF1A-9D01-4B7C-A842-6E7AB7D0BAC0}"/>
              </a:ext>
            </a:extLst>
          </p:cNvPr>
          <p:cNvSpPr txBox="1"/>
          <p:nvPr/>
        </p:nvSpPr>
        <p:spPr>
          <a:xfrm>
            <a:off x="1017424" y="2020207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+25 / 10 / -65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929B521-F02C-4AF0-9041-E66BE0AFFBAE}"/>
              </a:ext>
            </a:extLst>
          </p:cNvPr>
          <p:cNvSpPr/>
          <p:nvPr/>
        </p:nvSpPr>
        <p:spPr>
          <a:xfrm>
            <a:off x="664001" y="5605136"/>
            <a:ext cx="849713" cy="778059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ru-RU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5735F-4A52-4AA3-8E15-D56DC62439F3}"/>
              </a:ext>
            </a:extLst>
          </p:cNvPr>
          <p:cNvSpPr txBox="1"/>
          <p:nvPr/>
        </p:nvSpPr>
        <p:spPr>
          <a:xfrm>
            <a:off x="1513714" y="5943690"/>
            <a:ext cx="2027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Челябинская область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BD9B1-AF5B-4854-920C-41FC98C5EA98}"/>
              </a:ext>
            </a:extLst>
          </p:cNvPr>
          <p:cNvSpPr txBox="1"/>
          <p:nvPr/>
        </p:nvSpPr>
        <p:spPr>
          <a:xfrm>
            <a:off x="1513714" y="5679097"/>
            <a:ext cx="933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2021 год</a:t>
            </a:r>
          </a:p>
        </p:txBody>
      </p:sp>
      <p:pic>
        <p:nvPicPr>
          <p:cNvPr id="17" name="Рисунок 16" descr="Шестеренки">
            <a:extLst>
              <a:ext uri="{FF2B5EF4-FFF2-40B4-BE49-F238E27FC236}">
                <a16:creationId xmlns:a16="http://schemas.microsoft.com/office/drawing/2014/main" id="{6959EB18-34B0-4F5E-9AD6-9BE9AC2A47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454" y="5679311"/>
            <a:ext cx="647394" cy="647394"/>
          </a:xfrm>
          <a:prstGeom prst="rect">
            <a:avLst/>
          </a:prstGeom>
        </p:spPr>
      </p:pic>
      <p:pic>
        <p:nvPicPr>
          <p:cNvPr id="19" name="Рисунок 18" descr="Радиомикрофон">
            <a:extLst>
              <a:ext uri="{FF2B5EF4-FFF2-40B4-BE49-F238E27FC236}">
                <a16:creationId xmlns:a16="http://schemas.microsoft.com/office/drawing/2014/main" id="{94168206-B12A-41F0-AFFB-A45B7D7904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2017" y="717586"/>
            <a:ext cx="387132" cy="387132"/>
          </a:xfrm>
          <a:prstGeom prst="rect">
            <a:avLst/>
          </a:prstGeom>
        </p:spPr>
      </p:pic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F1AD0E3-CD1B-4D07-85C5-057283AAB46C}"/>
              </a:ext>
            </a:extLst>
          </p:cNvPr>
          <p:cNvSpPr/>
          <p:nvPr/>
        </p:nvSpPr>
        <p:spPr>
          <a:xfrm>
            <a:off x="664000" y="2622651"/>
            <a:ext cx="1429719" cy="1187865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sz="1400" dirty="0"/>
              <a:t>Настроение</a:t>
            </a:r>
          </a:p>
          <a:p>
            <a:endParaRPr lang="ru-RU" sz="1400" dirty="0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2C05D01C-60D8-446A-9F7F-C0868E6F0B32}"/>
              </a:ext>
            </a:extLst>
          </p:cNvPr>
          <p:cNvSpPr/>
          <p:nvPr/>
        </p:nvSpPr>
        <p:spPr>
          <a:xfrm>
            <a:off x="793957" y="3383400"/>
            <a:ext cx="216000" cy="216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063CEE-8C40-435E-B3A5-E6F42736940E}"/>
              </a:ext>
            </a:extLst>
          </p:cNvPr>
          <p:cNvSpPr txBox="1"/>
          <p:nvPr/>
        </p:nvSpPr>
        <p:spPr>
          <a:xfrm>
            <a:off x="1051133" y="3383400"/>
            <a:ext cx="9925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00" b="1" dirty="0"/>
              <a:t>%:  +30 / 40 / -30</a:t>
            </a: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091A3B8-7215-40B1-8F8F-C63BE5508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7664" y="100012"/>
            <a:ext cx="3381375" cy="6657975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20FF6DF-A51F-40B1-8807-522BE86AA3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0672" y="1004818"/>
            <a:ext cx="2992988" cy="5262838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7FE44ED7-3B12-4A28-A45E-01DB2A4DA362}"/>
              </a:ext>
            </a:extLst>
          </p:cNvPr>
          <p:cNvSpPr/>
          <p:nvPr/>
        </p:nvSpPr>
        <p:spPr>
          <a:xfrm>
            <a:off x="8320672" y="587836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     </a:t>
            </a:r>
            <a:r>
              <a:rPr lang="ru-RU" sz="1600" i="1" dirty="0">
                <a:solidFill>
                  <a:schemeClr val="bg1">
                    <a:lumMod val="75000"/>
                  </a:schemeClr>
                </a:solidFill>
              </a:rPr>
              <a:t>введите текст запроса</a:t>
            </a:r>
            <a:endParaRPr lang="ru-RU" i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92BF05D-743F-4ADA-BD78-A24FA8CC4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0672" y="605231"/>
            <a:ext cx="387132" cy="384841"/>
          </a:xfrm>
          <a:prstGeom prst="rect">
            <a:avLst/>
          </a:prstGeom>
        </p:spPr>
      </p:pic>
      <p:pic>
        <p:nvPicPr>
          <p:cNvPr id="28" name="Рисунок 27" descr="Радиомикрофон">
            <a:extLst>
              <a:ext uri="{FF2B5EF4-FFF2-40B4-BE49-F238E27FC236}">
                <a16:creationId xmlns:a16="http://schemas.microsoft.com/office/drawing/2014/main" id="{A48E0155-BD63-409F-9F79-6F108A1C77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16788" y="587836"/>
            <a:ext cx="387132" cy="38713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2E59876-F62E-44E2-BB61-D7BC3BA4D768}"/>
              </a:ext>
            </a:extLst>
          </p:cNvPr>
          <p:cNvSpPr txBox="1"/>
          <p:nvPr/>
        </p:nvSpPr>
        <p:spPr>
          <a:xfrm>
            <a:off x="8656100" y="6266475"/>
            <a:ext cx="26676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100" i="1" dirty="0">
                <a:solidFill>
                  <a:schemeClr val="bg1">
                    <a:lumMod val="65000"/>
                  </a:schemeClr>
                </a:solidFill>
              </a:rPr>
              <a:t>свайп вправо - перейти на главный</a:t>
            </a:r>
          </a:p>
        </p:txBody>
      </p:sp>
      <p:pic>
        <p:nvPicPr>
          <p:cNvPr id="30" name="Рисунок 29" descr="Угловые стрелки (справа налево)">
            <a:extLst>
              <a:ext uri="{FF2B5EF4-FFF2-40B4-BE49-F238E27FC236}">
                <a16:creationId xmlns:a16="http://schemas.microsoft.com/office/drawing/2014/main" id="{10EDC247-E927-4FF4-8539-ED1480675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0800000">
            <a:off x="8547145" y="6286310"/>
            <a:ext cx="236043" cy="236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37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2C97C46-6553-469B-9364-79379578A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95E33C3E-D5FB-4EA0-B695-820E787C28F4}"/>
              </a:ext>
            </a:extLst>
          </p:cNvPr>
          <p:cNvSpPr/>
          <p:nvPr/>
        </p:nvSpPr>
        <p:spPr>
          <a:xfrm>
            <a:off x="6665721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C1F4627-D85E-47CD-95DC-8306CF0F6351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0E76C98-BA56-438F-9B76-E6E4002B1489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8B2933C4-4F1D-4D89-A822-238BE23CD3C6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C9DA061-97D5-4193-9E9A-05E98B06EF7D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086CC0B-4544-4465-A45C-56B7B4CC11D3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6F88638-E06B-45D6-B390-1A5A81A9665E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9A4EBA4B-0C5A-4C61-A9F6-C2D0E276C296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Лояльность+ 100</a:t>
            </a:r>
          </a:p>
          <a:p>
            <a:pPr algn="ctr"/>
            <a:r>
              <a:rPr lang="ru-RU" sz="1500" dirty="0">
                <a:solidFill>
                  <a:srgbClr val="FF0000"/>
                </a:solidFill>
              </a:rPr>
              <a:t>- 200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EFBC254-F18C-42BE-B6F1-3196154AEF9B}"/>
              </a:ext>
            </a:extLst>
          </p:cNvPr>
          <p:cNvSpPr/>
          <p:nvPr/>
        </p:nvSpPr>
        <p:spPr>
          <a:xfrm>
            <a:off x="5144569" y="773396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Обстановка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F440AA7-8DD1-46BD-93AE-1678B42B11D3}"/>
              </a:ext>
            </a:extLst>
          </p:cNvPr>
          <p:cNvSpPr/>
          <p:nvPr/>
        </p:nvSpPr>
        <p:spPr>
          <a:xfrm>
            <a:off x="8353472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Категории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9D5ED0E-D536-43CE-825C-78672C24A2C2}"/>
              </a:ext>
            </a:extLst>
          </p:cNvPr>
          <p:cNvSpPr/>
          <p:nvPr/>
        </p:nvSpPr>
        <p:spPr>
          <a:xfrm>
            <a:off x="5144569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Популяр </a:t>
            </a:r>
            <a:r>
              <a:rPr lang="ru-RU" sz="1500" dirty="0" err="1"/>
              <a:t>ность</a:t>
            </a:r>
            <a:endParaRPr lang="ru-RU" sz="1500" dirty="0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ABEA6D0F-8980-45E5-A1DE-4362674417A1}"/>
              </a:ext>
            </a:extLst>
          </p:cNvPr>
          <p:cNvSpPr/>
          <p:nvPr/>
        </p:nvSpPr>
        <p:spPr>
          <a:xfrm>
            <a:off x="6665721" y="2187372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Отношение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EF285589-201F-46DD-8370-B97DAA929AF6}"/>
              </a:ext>
            </a:extLst>
          </p:cNvPr>
          <p:cNvSpPr/>
          <p:nvPr/>
        </p:nvSpPr>
        <p:spPr>
          <a:xfrm>
            <a:off x="794759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Мэр Иван Иваныч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18AD4F4E-42C0-4707-A98D-0755C1E1745C}"/>
              </a:ext>
            </a:extLst>
          </p:cNvPr>
          <p:cNvSpPr/>
          <p:nvPr/>
        </p:nvSpPr>
        <p:spPr>
          <a:xfrm>
            <a:off x="9708025" y="79048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Событие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0AD59E2B-5D81-4FAF-9DF4-ABBEC5D52800}"/>
              </a:ext>
            </a:extLst>
          </p:cNvPr>
          <p:cNvSpPr/>
          <p:nvPr/>
        </p:nvSpPr>
        <p:spPr>
          <a:xfrm>
            <a:off x="8186873" y="218558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Обсужда</a:t>
            </a:r>
            <a:r>
              <a:rPr lang="ru-RU" sz="1400" dirty="0"/>
              <a:t> </a:t>
            </a:r>
            <a:r>
              <a:rPr lang="ru-RU" sz="1400" dirty="0" err="1"/>
              <a:t>емое</a:t>
            </a:r>
            <a:endParaRPr lang="ru-RU" sz="1400" dirty="0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D979F4B2-D32F-4EEA-BD51-4B2DCBAE4007}"/>
              </a:ext>
            </a:extLst>
          </p:cNvPr>
          <p:cNvSpPr/>
          <p:nvPr/>
        </p:nvSpPr>
        <p:spPr>
          <a:xfrm>
            <a:off x="5144569" y="3708875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err="1"/>
              <a:t>Тьюториал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37558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AFC6EBC-9874-4752-A373-44EE4FD51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FB37204-61CD-4990-B3B3-ACAAF9037F3C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774EE0B-B0DD-49BD-8897-26326569B173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642A2F2-8270-4327-9DFF-179FDBAF87ED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4772CAB-2749-44A6-9823-DD8BD9F028B9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11FCAE3C-646E-4339-8F91-03666BC306DF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E1D4209-E65F-4F56-8411-733753AB1E44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ADF6714-AA01-4501-8F89-31F8CF6278D3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5B4B1EFC-4475-47A3-A614-FDB2AB00BC37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5AE2620-E5F8-486E-9FDB-F5443940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486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75DED3D-9CC3-4526-8130-38C76933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273" y="1614010"/>
            <a:ext cx="2731761" cy="357380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4BE3351-582B-4A0D-B100-9E46F446C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5322824"/>
            <a:ext cx="495300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5E2870-4E77-4846-97CF-3F9B918897B2}"/>
              </a:ext>
            </a:extLst>
          </p:cNvPr>
          <p:cNvSpPr txBox="1"/>
          <p:nvPr/>
        </p:nvSpPr>
        <p:spPr>
          <a:xfrm>
            <a:off x="4652815" y="5322823"/>
            <a:ext cx="22089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Указать районы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999D530-E243-4A65-A1EB-F49D658BCC56}"/>
              </a:ext>
            </a:extLst>
          </p:cNvPr>
          <p:cNvSpPr/>
          <p:nvPr/>
        </p:nvSpPr>
        <p:spPr>
          <a:xfrm>
            <a:off x="4625272" y="5883154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Далее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662009D-CBC3-4B68-B90B-55C61FB9C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091" y="100012"/>
            <a:ext cx="3381375" cy="66579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572F4A-3BD0-4E42-AF20-2CF704C8B63D}"/>
              </a:ext>
            </a:extLst>
          </p:cNvPr>
          <p:cNvSpPr txBox="1"/>
          <p:nvPr/>
        </p:nvSpPr>
        <p:spPr>
          <a:xfrm>
            <a:off x="8510571" y="1590579"/>
            <a:ext cx="2731761" cy="37888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 err="1"/>
              <a:t>Алапаевский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dirty="0"/>
              <a:t>Артёмовский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Артинский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Ачитский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Байкаловский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Белоярский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Богдановичский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Верхнесалдинский</a:t>
            </a:r>
            <a:r>
              <a:rPr lang="ru-RU" dirty="0"/>
              <a:t> </a:t>
            </a:r>
          </a:p>
          <a:p>
            <a:pPr>
              <a:lnSpc>
                <a:spcPct val="150000"/>
              </a:lnSpc>
            </a:pPr>
            <a:r>
              <a:rPr lang="ru-RU" dirty="0"/>
              <a:t>Верхотурский 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623DA6A7-B8F3-4D37-A7F2-C06048F05880}"/>
              </a:ext>
            </a:extLst>
          </p:cNvPr>
          <p:cNvSpPr/>
          <p:nvPr/>
        </p:nvSpPr>
        <p:spPr>
          <a:xfrm>
            <a:off x="8510572" y="5883153"/>
            <a:ext cx="2731761" cy="5485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ОК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0D6F87C-4C7E-4AD6-A2A0-5A109DB30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1733" y="992505"/>
            <a:ext cx="495300" cy="3693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4DB159C-EC6A-43BA-87B3-EFD2ED52295F}"/>
              </a:ext>
            </a:extLst>
          </p:cNvPr>
          <p:cNvSpPr txBox="1"/>
          <p:nvPr/>
        </p:nvSpPr>
        <p:spPr>
          <a:xfrm>
            <a:off x="46252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2961439-3326-49A2-A00A-6C04FB84C1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7033" y="992505"/>
            <a:ext cx="495300" cy="36933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9C4BAF-4550-40DF-BD96-8AB923EAFFF6}"/>
              </a:ext>
            </a:extLst>
          </p:cNvPr>
          <p:cNvSpPr txBox="1"/>
          <p:nvPr/>
        </p:nvSpPr>
        <p:spPr>
          <a:xfrm>
            <a:off x="8510572" y="992504"/>
            <a:ext cx="22364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Выбрать несколько</a:t>
            </a:r>
          </a:p>
        </p:txBody>
      </p:sp>
    </p:spTree>
    <p:extLst>
      <p:ext uri="{BB962C8B-B14F-4D97-AF65-F5344CB8AC3E}">
        <p14:creationId xmlns:p14="http://schemas.microsoft.com/office/powerpoint/2010/main" val="85199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F0D5090-4B4F-4695-9E7F-41F683DEA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8B7CC8-77B5-474C-A68E-AB587CE920D1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2E89318-324B-4FB1-9569-CF53CD8A9EE8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693CFA9-3B6B-4A00-A8C1-359FA525DE34}"/>
              </a:ext>
            </a:extLst>
          </p:cNvPr>
          <p:cNvSpPr/>
          <p:nvPr/>
        </p:nvSpPr>
        <p:spPr>
          <a:xfrm>
            <a:off x="2256090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Настроение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AE3E19C-2763-4B89-A3E4-5D255BD54AB4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773E8CA-C2B9-4D18-BAA4-C74FB58AAE5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85F0815E-F4DB-4F7A-B2CD-74096360A969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11B80A9-2BD2-440D-A81C-1CAA26134D6C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70D9F0-D0EA-47D3-8EF6-DE3EB4F2218A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7CDBCF3-71AE-40BD-A6B0-7ECADC91F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147" y="100012"/>
            <a:ext cx="3381375" cy="665797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DD70E78-99BF-4435-8A24-EA3B02124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155" y="1004818"/>
            <a:ext cx="2992988" cy="5262838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B0D5F4F-F1E1-4047-B67B-E6337219EAFE}"/>
              </a:ext>
            </a:extLst>
          </p:cNvPr>
          <p:cNvSpPr/>
          <p:nvPr/>
        </p:nvSpPr>
        <p:spPr>
          <a:xfrm>
            <a:off x="4518155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произвольный запрос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8283021-048F-4951-AD47-FB30CD1E4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555" y="636998"/>
            <a:ext cx="324830" cy="3304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D15AC15-6997-46FE-BB31-DB9F9ED2D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0D2C82A-2D72-4513-AE66-9348323E6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00A5A33-2A98-45C7-B07F-999EBCCB5692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A95BBF3-8FBA-496F-B72B-106AFBA55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D2C92CC-5896-408B-887B-5329A840F396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субъекта</a:t>
            </a:r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F2290734-839D-488C-A9AA-D1F765397485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EA607F1-3510-4B59-B132-F57CBAE15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6975FFD-AF1E-4692-B5FD-8C68077D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677ECAA-14E6-4F87-BB6A-A2FD0053A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B2C21D3-A193-4726-AA19-2D377D85F7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C9485D2-17FD-40B0-AD9E-7BD4EB1327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E86C48-86E6-4DEE-B1C7-87ADF0AEF1BC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59D38A-8985-4E2D-A0F4-DF877083E4D2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3002B5-8918-4C2C-BD7F-FDB020BE7F23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9BFC4-F9FA-4C66-9010-55A0120182BF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1E213-F2EA-4A82-BCF9-9CD8B3500908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27CE3140-DF61-47CA-9891-ECEE38D7AD24}"/>
              </a:ext>
            </a:extLst>
          </p:cNvPr>
          <p:cNvSpPr/>
          <p:nvPr/>
        </p:nvSpPr>
        <p:spPr>
          <a:xfrm>
            <a:off x="11734845" y="3135086"/>
            <a:ext cx="385620" cy="3732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92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1DC466-ACC9-482E-897D-C45C031B3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0" y="100012"/>
            <a:ext cx="3381375" cy="66579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ADC2D6F-FE22-49D3-B943-56633BEB2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48" y="1004818"/>
            <a:ext cx="2992988" cy="5262838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E035BAA-C446-4DE7-AEB9-E93DF6CDA9BC}"/>
              </a:ext>
            </a:extLst>
          </p:cNvPr>
          <p:cNvSpPr/>
          <p:nvPr/>
        </p:nvSpPr>
        <p:spPr>
          <a:xfrm>
            <a:off x="458848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мэр Иван Иваныч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96EAEB-3343-405C-9ADE-EDB8AD13D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248" y="636998"/>
            <a:ext cx="324830" cy="33049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EE566CD-413D-4D3D-921C-241836AE3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8452" y="2685233"/>
            <a:ext cx="234986" cy="3005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BD6FD4F-6D28-4D83-A365-AE3C84C14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8793" y="2534951"/>
            <a:ext cx="234986" cy="30056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3B7802-AB80-40C9-A990-304D01412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004" y="3416700"/>
            <a:ext cx="234986" cy="30056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516F1C9-0637-49B4-B929-CE702DC3D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111" y="2981131"/>
            <a:ext cx="228632" cy="2953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FED7070-7AB0-480F-981C-0A2CBD4A02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1864" y="4183752"/>
            <a:ext cx="228632" cy="2953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A57EC9-8260-41FF-8EE2-44645501C9D5}"/>
              </a:ext>
            </a:extLst>
          </p:cNvPr>
          <p:cNvSpPr txBox="1"/>
          <p:nvPr/>
        </p:nvSpPr>
        <p:spPr>
          <a:xfrm>
            <a:off x="1129004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32B606-2D01-43CF-B718-0659573AE1E1}"/>
              </a:ext>
            </a:extLst>
          </p:cNvPr>
          <p:cNvSpPr txBox="1"/>
          <p:nvPr/>
        </p:nvSpPr>
        <p:spPr>
          <a:xfrm>
            <a:off x="1881020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E70BDE-AB04-4D1F-A6C8-EC5A6705BF86}"/>
              </a:ext>
            </a:extLst>
          </p:cNvPr>
          <p:cNvSpPr txBox="1"/>
          <p:nvPr/>
        </p:nvSpPr>
        <p:spPr>
          <a:xfrm>
            <a:off x="1842551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7557ED-5660-4A2E-8C2A-55D2280E33D6}"/>
              </a:ext>
            </a:extLst>
          </p:cNvPr>
          <p:cNvSpPr txBox="1"/>
          <p:nvPr/>
        </p:nvSpPr>
        <p:spPr>
          <a:xfrm>
            <a:off x="1102120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B17B70-0A32-4555-ADBD-99312FCAEF63}"/>
              </a:ext>
            </a:extLst>
          </p:cNvPr>
          <p:cNvSpPr txBox="1"/>
          <p:nvPr/>
        </p:nvSpPr>
        <p:spPr>
          <a:xfrm>
            <a:off x="2698798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596DFE40-F639-486D-9145-F5543D0A9187}"/>
              </a:ext>
            </a:extLst>
          </p:cNvPr>
          <p:cNvSpPr/>
          <p:nvPr/>
        </p:nvSpPr>
        <p:spPr>
          <a:xfrm>
            <a:off x="1800936" y="2547748"/>
            <a:ext cx="520828" cy="515559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EDBF68-4BC7-420F-AACD-DDF2303DF7A9}"/>
              </a:ext>
            </a:extLst>
          </p:cNvPr>
          <p:cNvSpPr txBox="1"/>
          <p:nvPr/>
        </p:nvSpPr>
        <p:spPr>
          <a:xfrm>
            <a:off x="3606999" y="2336078"/>
            <a:ext cx="836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 на отметке</a:t>
            </a: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FF1003CB-DD0B-4890-829B-7CAF6EFFC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292" y="97384"/>
            <a:ext cx="3381375" cy="665797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523F62A-458D-4204-A2F1-0D5BC7DFCE2D}"/>
              </a:ext>
            </a:extLst>
          </p:cNvPr>
          <p:cNvSpPr txBox="1"/>
          <p:nvPr/>
        </p:nvSpPr>
        <p:spPr>
          <a:xfrm>
            <a:off x="8884723" y="661286"/>
            <a:ext cx="31053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ВКонтакте — </a:t>
            </a:r>
            <a:r>
              <a:rPr lang="ru-RU" dirty="0"/>
              <a:t>31 марта 2021</a:t>
            </a:r>
          </a:p>
          <a:p>
            <a:r>
              <a:rPr lang="ru-RU" dirty="0">
                <a:hlinkClick r:id="rId7"/>
              </a:rPr>
              <a:t>Партнера Ивана Ивановича госпитализируют в больницу «Матросской тишины»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8"/>
              </a:rPr>
              <a:t>Врио губернатора Челябинской области произвел кадровые перестановки</a:t>
            </a:r>
            <a:endParaRPr lang="ru-RU" dirty="0"/>
          </a:p>
          <a:p>
            <a:r>
              <a:rPr lang="ru-RU" b="1" dirty="0"/>
              <a:t>ВКонтакте — </a:t>
            </a:r>
            <a:r>
              <a:rPr lang="ru-RU" dirty="0"/>
              <a:t>29 марта 2021</a:t>
            </a:r>
          </a:p>
          <a:p>
            <a:r>
              <a:rPr lang="ru-RU" dirty="0">
                <a:hlinkClick r:id="rId9"/>
              </a:rPr>
              <a:t>Российский депутат пойдет под суд по обвинению в мошенничестве</a:t>
            </a:r>
            <a:endParaRPr lang="ru-RU" dirty="0"/>
          </a:p>
          <a:p>
            <a:r>
              <a:rPr lang="ru-RU" b="1" dirty="0"/>
              <a:t>Одноклассники.</a:t>
            </a:r>
            <a:r>
              <a:rPr lang="en-US" b="1" dirty="0" err="1"/>
              <a:t>ru</a:t>
            </a:r>
            <a:r>
              <a:rPr lang="en-US" b="1" dirty="0"/>
              <a:t> </a:t>
            </a:r>
            <a:r>
              <a:rPr lang="ru-RU" b="1" dirty="0"/>
              <a:t> — </a:t>
            </a:r>
            <a:r>
              <a:rPr lang="ru-RU" dirty="0"/>
              <a:t>28 марта 2021</a:t>
            </a:r>
          </a:p>
          <a:p>
            <a:r>
              <a:rPr lang="ru-RU" dirty="0">
                <a:hlinkClick r:id="rId10"/>
              </a:rPr>
              <a:t>Врио главы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0"/>
              </a:rPr>
              <a:t> области отправил правительство в отставку</a:t>
            </a:r>
            <a:endParaRPr lang="ru-RU" dirty="0"/>
          </a:p>
          <a:p>
            <a:r>
              <a:rPr lang="ru-RU" b="1" dirty="0"/>
              <a:t>ТАСС — </a:t>
            </a:r>
            <a:r>
              <a:rPr lang="ru-RU" dirty="0"/>
              <a:t>27 марта 2021</a:t>
            </a:r>
          </a:p>
          <a:p>
            <a:r>
              <a:rPr lang="ru-RU" dirty="0">
                <a:hlinkClick r:id="rId11"/>
              </a:rPr>
              <a:t>В </a:t>
            </a:r>
            <a:r>
              <a:rPr lang="ru-RU" dirty="0">
                <a:hlinkClick r:id="rId8"/>
              </a:rPr>
              <a:t>Челябинской</a:t>
            </a:r>
            <a:r>
              <a:rPr lang="ru-RU" dirty="0">
                <a:hlinkClick r:id="rId11"/>
              </a:rPr>
              <a:t> области</a:t>
            </a:r>
            <a:r>
              <a:rPr lang="ru-RU" dirty="0"/>
              <a:t> …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64962F-1E56-420D-B86D-D7A34B952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903" y="100012"/>
            <a:ext cx="3381375" cy="665797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EFD2EC3C-2CDC-401B-B804-2209FC952E97}"/>
              </a:ext>
            </a:extLst>
          </p:cNvPr>
          <p:cNvSpPr txBox="1"/>
          <p:nvPr/>
        </p:nvSpPr>
        <p:spPr>
          <a:xfrm>
            <a:off x="4721294" y="2283106"/>
            <a:ext cx="2659225" cy="375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400" b="1" dirty="0"/>
              <a:t>Всего – </a:t>
            </a:r>
            <a:r>
              <a:rPr lang="ru-RU" sz="2400" b="1" u="sng" dirty="0">
                <a:solidFill>
                  <a:schemeClr val="accent1"/>
                </a:solidFill>
              </a:rPr>
              <a:t>5432</a:t>
            </a:r>
            <a:r>
              <a:rPr lang="ru-RU" sz="2400" b="1" dirty="0"/>
              <a:t>  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ВКонтакте – </a:t>
            </a:r>
            <a:r>
              <a:rPr lang="ru-RU" sz="2400" b="1" u="sng" dirty="0">
                <a:solidFill>
                  <a:schemeClr val="accent1"/>
                </a:solidFill>
              </a:rPr>
              <a:t>3500</a:t>
            </a:r>
          </a:p>
          <a:p>
            <a:pPr>
              <a:spcBef>
                <a:spcPts val="600"/>
              </a:spcBef>
            </a:pPr>
            <a:r>
              <a:rPr lang="ru-RU" sz="2400" b="1" dirty="0"/>
              <a:t>Одноклассники.</a:t>
            </a:r>
            <a:r>
              <a:rPr lang="en-US" sz="2400" b="1" dirty="0" err="1"/>
              <a:t>ru</a:t>
            </a:r>
            <a:r>
              <a:rPr lang="en-US" sz="2400" b="1" dirty="0"/>
              <a:t> </a:t>
            </a:r>
            <a:r>
              <a:rPr lang="ru-RU" sz="2400" b="1" dirty="0"/>
              <a:t>– </a:t>
            </a:r>
            <a:r>
              <a:rPr lang="ru-RU" sz="2400" b="1" u="sng" dirty="0">
                <a:solidFill>
                  <a:schemeClr val="accent1"/>
                </a:solidFill>
              </a:rPr>
              <a:t>1000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en-US" sz="2400" b="1" dirty="0"/>
              <a:t>Telegram</a:t>
            </a:r>
            <a:r>
              <a:rPr lang="ru-RU" sz="2400" b="1" dirty="0"/>
              <a:t> – </a:t>
            </a:r>
            <a:r>
              <a:rPr lang="ru-RU" sz="2400" b="1" u="sng" dirty="0">
                <a:solidFill>
                  <a:schemeClr val="accent1"/>
                </a:solidFill>
              </a:rPr>
              <a:t>500</a:t>
            </a:r>
            <a:r>
              <a:rPr lang="ru-RU" sz="2400" b="1" dirty="0"/>
              <a:t> </a:t>
            </a:r>
            <a:endParaRPr lang="ru-RU" sz="2400" dirty="0"/>
          </a:p>
          <a:p>
            <a:pPr>
              <a:lnSpc>
                <a:spcPct val="200000"/>
              </a:lnSpc>
            </a:pPr>
            <a:r>
              <a:rPr lang="ru-RU" sz="2400" b="1" dirty="0"/>
              <a:t>Прочие - </a:t>
            </a:r>
            <a:r>
              <a:rPr lang="ru-RU" sz="2400" b="1" u="sng" dirty="0">
                <a:solidFill>
                  <a:schemeClr val="accent1"/>
                </a:solidFill>
              </a:rPr>
              <a:t>432</a:t>
            </a:r>
            <a:endParaRPr lang="ru-RU" sz="2400" dirty="0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3F87F61D-8166-43D8-AD56-72F22C77E561}"/>
              </a:ext>
            </a:extLst>
          </p:cNvPr>
          <p:cNvSpPr/>
          <p:nvPr/>
        </p:nvSpPr>
        <p:spPr>
          <a:xfrm>
            <a:off x="5704119" y="2348421"/>
            <a:ext cx="883298" cy="861304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noFill/>
            </a:endParaRPr>
          </a:p>
        </p:txBody>
      </p:sp>
      <p:cxnSp>
        <p:nvCxnSpPr>
          <p:cNvPr id="44" name="Прямая со стрелкой 43">
            <a:extLst>
              <a:ext uri="{FF2B5EF4-FFF2-40B4-BE49-F238E27FC236}">
                <a16:creationId xmlns:a16="http://schemas.microsoft.com/office/drawing/2014/main" id="{260C1459-074D-4D1C-8B46-0EB5D5E59EBE}"/>
              </a:ext>
            </a:extLst>
          </p:cNvPr>
          <p:cNvCxnSpPr>
            <a:cxnSpLocks/>
          </p:cNvCxnSpPr>
          <p:nvPr/>
        </p:nvCxnSpPr>
        <p:spPr>
          <a:xfrm flipV="1">
            <a:off x="2321764" y="2816404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7E0EE8DF-9529-4DA6-A5BD-29F6FF2FFD0B}"/>
              </a:ext>
            </a:extLst>
          </p:cNvPr>
          <p:cNvCxnSpPr>
            <a:cxnSpLocks/>
          </p:cNvCxnSpPr>
          <p:nvPr/>
        </p:nvCxnSpPr>
        <p:spPr>
          <a:xfrm flipV="1">
            <a:off x="6597579" y="2783738"/>
            <a:ext cx="202539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344EEA9-1794-4EF3-8D0D-E0195934FAF6}"/>
              </a:ext>
            </a:extLst>
          </p:cNvPr>
          <p:cNvSpPr txBox="1"/>
          <p:nvPr/>
        </p:nvSpPr>
        <p:spPr>
          <a:xfrm>
            <a:off x="7946679" y="2502074"/>
            <a:ext cx="5424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тап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C94718FF-C457-456D-9FE1-E8467C2AED79}"/>
              </a:ext>
            </a:extLst>
          </p:cNvPr>
          <p:cNvSpPr/>
          <p:nvPr/>
        </p:nvSpPr>
        <p:spPr>
          <a:xfrm>
            <a:off x="4711700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источникам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1DC5D60B-969A-4AB7-9A7C-CD464F2FE763}"/>
              </a:ext>
            </a:extLst>
          </p:cNvPr>
          <p:cNvSpPr/>
          <p:nvPr/>
        </p:nvSpPr>
        <p:spPr>
          <a:xfrm>
            <a:off x="6195528" y="76392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 тональности</a:t>
            </a:r>
          </a:p>
        </p:txBody>
      </p:sp>
      <p:sp>
        <p:nvSpPr>
          <p:cNvPr id="50" name="Стрелка: вниз 49">
            <a:extLst>
              <a:ext uri="{FF2B5EF4-FFF2-40B4-BE49-F238E27FC236}">
                <a16:creationId xmlns:a16="http://schemas.microsoft.com/office/drawing/2014/main" id="{16435663-4ACB-45F0-97E8-F30FA3599426}"/>
              </a:ext>
            </a:extLst>
          </p:cNvPr>
          <p:cNvSpPr/>
          <p:nvPr/>
        </p:nvSpPr>
        <p:spPr>
          <a:xfrm>
            <a:off x="5290457" y="1875453"/>
            <a:ext cx="242596" cy="4076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53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DCE43DF-5C1F-464F-8546-0077180A3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55" y="100012"/>
            <a:ext cx="3381375" cy="6657975"/>
          </a:xfrm>
          <a:prstGeom prst="rect">
            <a:avLst/>
          </a:prstGeom>
        </p:spPr>
      </p:pic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872B181-4BD5-4D9C-B848-E73AC33E9DA8}"/>
              </a:ext>
            </a:extLst>
          </p:cNvPr>
          <p:cNvSpPr/>
          <p:nvPr/>
        </p:nvSpPr>
        <p:spPr>
          <a:xfrm>
            <a:off x="79475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Регион: Челябинск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DEC574B-8CF5-4A56-AB28-F39C5E6E52EC}"/>
              </a:ext>
            </a:extLst>
          </p:cNvPr>
          <p:cNvSpPr/>
          <p:nvPr/>
        </p:nvSpPr>
        <p:spPr>
          <a:xfrm>
            <a:off x="2256090" y="846033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Произвольный запрос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E0248BB4-807C-403C-AEB4-2F3FE56D0EA0}"/>
              </a:ext>
            </a:extLst>
          </p:cNvPr>
          <p:cNvSpPr/>
          <p:nvPr/>
        </p:nvSpPr>
        <p:spPr>
          <a:xfrm>
            <a:off x="79475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Статистика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646AA9C-883B-42E8-AB60-8E438FF5E702}"/>
              </a:ext>
            </a:extLst>
          </p:cNvPr>
          <p:cNvSpPr/>
          <p:nvPr/>
        </p:nvSpPr>
        <p:spPr>
          <a:xfrm>
            <a:off x="225609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Недавние запросы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2B87509-027C-4652-AD89-F5E3AD19B2D0}"/>
              </a:ext>
            </a:extLst>
          </p:cNvPr>
          <p:cNvSpPr/>
          <p:nvPr/>
        </p:nvSpPr>
        <p:spPr>
          <a:xfrm>
            <a:off x="79475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События рядом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DA04EAC5-0C49-412C-BCD3-31C3A57252E6}"/>
              </a:ext>
            </a:extLst>
          </p:cNvPr>
          <p:cNvSpPr/>
          <p:nvPr/>
        </p:nvSpPr>
        <p:spPr>
          <a:xfrm>
            <a:off x="79475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Анализ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501AAC5-6679-4649-A10B-F86AA8B36343}"/>
              </a:ext>
            </a:extLst>
          </p:cNvPr>
          <p:cNvSpPr/>
          <p:nvPr/>
        </p:nvSpPr>
        <p:spPr>
          <a:xfrm>
            <a:off x="225609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Лояльность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BBCF02B-EFC2-41FA-9AEC-56A7F0F55322}"/>
              </a:ext>
            </a:extLst>
          </p:cNvPr>
          <p:cNvSpPr/>
          <p:nvPr/>
        </p:nvSpPr>
        <p:spPr>
          <a:xfrm>
            <a:off x="2256090" y="3636235"/>
            <a:ext cx="1264778" cy="118786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Категории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F128DBD-475D-408B-9F09-8EBBE178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7065" y="100012"/>
            <a:ext cx="3381375" cy="6657975"/>
          </a:xfrm>
          <a:prstGeom prst="rect">
            <a:avLst/>
          </a:prstGeom>
        </p:spPr>
      </p:pic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AEA31EB-8EF2-436A-A3A5-3C702668A922}"/>
              </a:ext>
            </a:extLst>
          </p:cNvPr>
          <p:cNvSpPr/>
          <p:nvPr/>
        </p:nvSpPr>
        <p:spPr>
          <a:xfrm>
            <a:off x="4634669" y="8460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Политика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457FBB51-413A-4024-B248-35AC7705718D}"/>
              </a:ext>
            </a:extLst>
          </p:cNvPr>
          <p:cNvSpPr/>
          <p:nvPr/>
        </p:nvSpPr>
        <p:spPr>
          <a:xfrm>
            <a:off x="6096000" y="846033"/>
            <a:ext cx="1264778" cy="11878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Экономика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61CA44-5BF6-4703-8345-85D50DB63B89}"/>
              </a:ext>
            </a:extLst>
          </p:cNvPr>
          <p:cNvSpPr/>
          <p:nvPr/>
        </p:nvSpPr>
        <p:spPr>
          <a:xfrm>
            <a:off x="4634669" y="3636237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Наука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42A4096-F310-43AC-B7BE-AB7502C86068}"/>
              </a:ext>
            </a:extLst>
          </p:cNvPr>
          <p:cNvSpPr/>
          <p:nvPr/>
        </p:nvSpPr>
        <p:spPr>
          <a:xfrm>
            <a:off x="6096000" y="5031339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Спорт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5B98113D-13A3-403F-B09C-97FFB49AEE81}"/>
              </a:ext>
            </a:extLst>
          </p:cNvPr>
          <p:cNvSpPr/>
          <p:nvPr/>
        </p:nvSpPr>
        <p:spPr>
          <a:xfrm>
            <a:off x="4634669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Криминал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49235E92-2CE8-4BEC-A298-4DA86D196185}"/>
              </a:ext>
            </a:extLst>
          </p:cNvPr>
          <p:cNvSpPr/>
          <p:nvPr/>
        </p:nvSpPr>
        <p:spPr>
          <a:xfrm>
            <a:off x="4634669" y="5031338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Культура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95D2F4C9-4E06-403A-A0A0-910A61333223}"/>
              </a:ext>
            </a:extLst>
          </p:cNvPr>
          <p:cNvSpPr/>
          <p:nvPr/>
        </p:nvSpPr>
        <p:spPr>
          <a:xfrm>
            <a:off x="6096000" y="22411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Общество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4951A363-A9A8-4C6C-9B8D-A2F0E7FBF560}"/>
              </a:ext>
            </a:extLst>
          </p:cNvPr>
          <p:cNvSpPr/>
          <p:nvPr/>
        </p:nvSpPr>
        <p:spPr>
          <a:xfrm>
            <a:off x="6096000" y="3636234"/>
            <a:ext cx="1264778" cy="11878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500" dirty="0"/>
              <a:t>Армия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619D16-2502-4509-BEA7-5B73E4B9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6191" y="100012"/>
            <a:ext cx="3381375" cy="6657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CE45F2B-38CC-4FB0-85DE-970B969E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9199" y="1004818"/>
            <a:ext cx="2992988" cy="5262838"/>
          </a:xfrm>
          <a:prstGeom prst="rect">
            <a:avLst/>
          </a:prstGeom>
        </p:spPr>
      </p:pic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6DA78465-A02E-41BD-B261-5CC5EAA37347}"/>
              </a:ext>
            </a:extLst>
          </p:cNvPr>
          <p:cNvSpPr/>
          <p:nvPr/>
        </p:nvSpPr>
        <p:spPr>
          <a:xfrm>
            <a:off x="8399199" y="606490"/>
            <a:ext cx="2992988" cy="39832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Экономика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26B264B-45D7-40B5-8A70-E470A3D87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599" y="636998"/>
            <a:ext cx="324830" cy="33049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48C365-50D4-465F-B665-B791519954A1}"/>
              </a:ext>
            </a:extLst>
          </p:cNvPr>
          <p:cNvSpPr txBox="1"/>
          <p:nvPr/>
        </p:nvSpPr>
        <p:spPr>
          <a:xfrm>
            <a:off x="8476334" y="1439965"/>
            <a:ext cx="251926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Отметка мест обсуждения категории</a:t>
            </a:r>
          </a:p>
        </p:txBody>
      </p:sp>
      <p:sp>
        <p:nvSpPr>
          <p:cNvPr id="27" name="Стрелка: вниз 26">
            <a:extLst>
              <a:ext uri="{FF2B5EF4-FFF2-40B4-BE49-F238E27FC236}">
                <a16:creationId xmlns:a16="http://schemas.microsoft.com/office/drawing/2014/main" id="{9B2C3B6D-62B3-4474-9FE1-6CD678FB624D}"/>
              </a:ext>
            </a:extLst>
          </p:cNvPr>
          <p:cNvSpPr/>
          <p:nvPr/>
        </p:nvSpPr>
        <p:spPr>
          <a:xfrm>
            <a:off x="8892074" y="1023228"/>
            <a:ext cx="354563" cy="455057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ru-RU">
              <a:solidFill>
                <a:schemeClr val="tx1"/>
              </a:solidFill>
            </a:endParaRP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6E123E2-CAA4-4396-9B4F-B9B90B9ADE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98803" y="2685233"/>
            <a:ext cx="234986" cy="300564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83BCCFCD-217C-4105-B819-A8FD15534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9144" y="2534951"/>
            <a:ext cx="234986" cy="300564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079719A7-2C94-49B1-A321-7F59B51A4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355" y="3416700"/>
            <a:ext cx="234986" cy="300564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ED748315-E65D-4E92-A85B-BBB19485D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462" y="2981131"/>
            <a:ext cx="228632" cy="29531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F2117351-EBAE-4584-AA07-DA672A3F0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12215" y="4183752"/>
            <a:ext cx="228632" cy="2953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4143DE5-D92B-4D3C-8214-3F24BC9B381D}"/>
              </a:ext>
            </a:extLst>
          </p:cNvPr>
          <p:cNvSpPr txBox="1"/>
          <p:nvPr/>
        </p:nvSpPr>
        <p:spPr>
          <a:xfrm>
            <a:off x="9069355" y="2397722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2D4B64D-B10D-48CE-A623-A2C48833263E}"/>
              </a:ext>
            </a:extLst>
          </p:cNvPr>
          <p:cNvSpPr txBox="1"/>
          <p:nvPr/>
        </p:nvSpPr>
        <p:spPr>
          <a:xfrm>
            <a:off x="9821371" y="2534951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5432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92D991-698E-4C02-A1EB-5C83EF6B4A54}"/>
              </a:ext>
            </a:extLst>
          </p:cNvPr>
          <p:cNvSpPr txBox="1"/>
          <p:nvPr/>
        </p:nvSpPr>
        <p:spPr>
          <a:xfrm>
            <a:off x="9782902" y="401472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F5ED92-6807-4C4A-A87F-04812D18C75B}"/>
              </a:ext>
            </a:extLst>
          </p:cNvPr>
          <p:cNvSpPr txBox="1"/>
          <p:nvPr/>
        </p:nvSpPr>
        <p:spPr>
          <a:xfrm>
            <a:off x="9042471" y="3253770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130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59C766B-8EED-497B-9DBF-2D41C3459A34}"/>
              </a:ext>
            </a:extLst>
          </p:cNvPr>
          <p:cNvSpPr txBox="1"/>
          <p:nvPr/>
        </p:nvSpPr>
        <p:spPr>
          <a:xfrm>
            <a:off x="10639149" y="2835066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578</a:t>
            </a:r>
          </a:p>
        </p:txBody>
      </p:sp>
      <p:sp>
        <p:nvSpPr>
          <p:cNvPr id="38" name="Стрелка: вправо 37">
            <a:extLst>
              <a:ext uri="{FF2B5EF4-FFF2-40B4-BE49-F238E27FC236}">
                <a16:creationId xmlns:a16="http://schemas.microsoft.com/office/drawing/2014/main" id="{67121879-8007-4D88-BF10-FFB22907C342}"/>
              </a:ext>
            </a:extLst>
          </p:cNvPr>
          <p:cNvSpPr/>
          <p:nvPr/>
        </p:nvSpPr>
        <p:spPr>
          <a:xfrm>
            <a:off x="3838530" y="316194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право 38">
            <a:extLst>
              <a:ext uri="{FF2B5EF4-FFF2-40B4-BE49-F238E27FC236}">
                <a16:creationId xmlns:a16="http://schemas.microsoft.com/office/drawing/2014/main" id="{008E45E2-9259-4527-AB99-76E91B2B0177}"/>
              </a:ext>
            </a:extLst>
          </p:cNvPr>
          <p:cNvSpPr/>
          <p:nvPr/>
        </p:nvSpPr>
        <p:spPr>
          <a:xfrm>
            <a:off x="7702999" y="3139714"/>
            <a:ext cx="458535" cy="3072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26580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387</Words>
  <Application>Microsoft Office PowerPoint</Application>
  <PresentationFormat>Широкоэкранный</PresentationFormat>
  <Paragraphs>220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 T</dc:creator>
  <cp:lastModifiedBy>M T</cp:lastModifiedBy>
  <cp:revision>52</cp:revision>
  <dcterms:created xsi:type="dcterms:W3CDTF">2021-04-04T18:16:01Z</dcterms:created>
  <dcterms:modified xsi:type="dcterms:W3CDTF">2021-04-11T20:55:41Z</dcterms:modified>
</cp:coreProperties>
</file>