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88" r:id="rId2"/>
    <p:sldId id="257" r:id="rId3"/>
    <p:sldId id="311" r:id="rId4"/>
    <p:sldId id="285" r:id="rId5"/>
    <p:sldId id="330" r:id="rId6"/>
    <p:sldId id="312" r:id="rId7"/>
    <p:sldId id="259" r:id="rId8"/>
    <p:sldId id="265" r:id="rId9"/>
    <p:sldId id="266" r:id="rId10"/>
    <p:sldId id="267" r:id="rId11"/>
    <p:sldId id="296" r:id="rId12"/>
    <p:sldId id="268" r:id="rId13"/>
    <p:sldId id="297" r:id="rId14"/>
    <p:sldId id="313" r:id="rId15"/>
    <p:sldId id="260" r:id="rId16"/>
    <p:sldId id="269" r:id="rId17"/>
    <p:sldId id="298" r:id="rId18"/>
    <p:sldId id="270" r:id="rId19"/>
    <p:sldId id="271" r:id="rId20"/>
    <p:sldId id="299" r:id="rId21"/>
    <p:sldId id="300" r:id="rId22"/>
    <p:sldId id="272" r:id="rId23"/>
    <p:sldId id="273" r:id="rId24"/>
    <p:sldId id="275" r:id="rId25"/>
    <p:sldId id="314" r:id="rId26"/>
    <p:sldId id="328" r:id="rId27"/>
    <p:sldId id="329" r:id="rId28"/>
    <p:sldId id="315" r:id="rId29"/>
    <p:sldId id="331" r:id="rId30"/>
    <p:sldId id="316" r:id="rId31"/>
    <p:sldId id="324" r:id="rId32"/>
    <p:sldId id="325" r:id="rId33"/>
    <p:sldId id="326" r:id="rId34"/>
    <p:sldId id="327" r:id="rId35"/>
    <p:sldId id="332" r:id="rId36"/>
    <p:sldId id="319" r:id="rId37"/>
    <p:sldId id="320" r:id="rId38"/>
    <p:sldId id="318" r:id="rId39"/>
    <p:sldId id="274" r:id="rId40"/>
    <p:sldId id="277" r:id="rId41"/>
    <p:sldId id="278" r:id="rId42"/>
    <p:sldId id="279" r:id="rId43"/>
    <p:sldId id="280" r:id="rId44"/>
    <p:sldId id="281" r:id="rId45"/>
    <p:sldId id="282" r:id="rId46"/>
    <p:sldId id="301" r:id="rId47"/>
    <p:sldId id="263"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78085" autoAdjust="0"/>
  </p:normalViewPr>
  <p:slideViewPr>
    <p:cSldViewPr>
      <p:cViewPr varScale="1">
        <p:scale>
          <a:sx n="55" d="100"/>
          <a:sy n="55" d="100"/>
        </p:scale>
        <p:origin x="-1740" y="-78"/>
      </p:cViewPr>
      <p:guideLst>
        <p:guide orient="horz" pos="2160"/>
        <p:guide pos="2880"/>
      </p:guideLst>
    </p:cSldViewPr>
  </p:slideViewPr>
  <p:outlineViewPr>
    <p:cViewPr>
      <p:scale>
        <a:sx n="33" d="100"/>
        <a:sy n="33" d="100"/>
      </p:scale>
      <p:origin x="0" y="2647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3930ED-29B2-4E3A-8A13-40A769056544}" type="doc">
      <dgm:prSet loTypeId="urn:microsoft.com/office/officeart/2005/8/layout/hProcess9" loCatId="process" qsTypeId="urn:microsoft.com/office/officeart/2005/8/quickstyle/simple1" qsCatId="simple" csTypeId="urn:microsoft.com/office/officeart/2005/8/colors/accent1_2" csCatId="accent1" phldr="1"/>
      <dgm:spPr/>
    </dgm:pt>
    <dgm:pt modelId="{78847A2A-5478-4A30-9E94-344345FD834C}">
      <dgm:prSet phldrT="[文本]"/>
      <dgm:spPr/>
      <dgm:t>
        <a:bodyPr/>
        <a:lstStyle/>
        <a:p>
          <a:r>
            <a:rPr lang="zh-CN" altLang="en-US" dirty="0" smtClean="0"/>
            <a:t>现货</a:t>
          </a:r>
          <a:endParaRPr lang="zh-CN" altLang="en-US" dirty="0"/>
        </a:p>
      </dgm:t>
    </dgm:pt>
    <dgm:pt modelId="{30062BAE-00BA-4AD4-8061-2522C1AD93C4}" type="parTrans" cxnId="{C984553D-453C-47CD-8EFB-B8E7919E938D}">
      <dgm:prSet/>
      <dgm:spPr/>
      <dgm:t>
        <a:bodyPr/>
        <a:lstStyle/>
        <a:p>
          <a:endParaRPr lang="zh-CN" altLang="en-US"/>
        </a:p>
      </dgm:t>
    </dgm:pt>
    <dgm:pt modelId="{4DE0E26D-91C6-4DA7-89B6-DEB3425B3311}" type="sibTrans" cxnId="{C984553D-453C-47CD-8EFB-B8E7919E938D}">
      <dgm:prSet/>
      <dgm:spPr/>
      <dgm:t>
        <a:bodyPr/>
        <a:lstStyle/>
        <a:p>
          <a:endParaRPr lang="zh-CN" altLang="en-US"/>
        </a:p>
      </dgm:t>
    </dgm:pt>
    <dgm:pt modelId="{46D17B2E-DB08-40DB-845D-BFBFE5B84B8B}">
      <dgm:prSet phldrT="[文本]"/>
      <dgm:spPr/>
      <dgm:t>
        <a:bodyPr/>
        <a:lstStyle/>
        <a:p>
          <a:r>
            <a:rPr lang="zh-CN" altLang="en-US" dirty="0" smtClean="0"/>
            <a:t>远期</a:t>
          </a:r>
          <a:endParaRPr lang="zh-CN" altLang="en-US" dirty="0"/>
        </a:p>
      </dgm:t>
    </dgm:pt>
    <dgm:pt modelId="{9C81EBFD-A126-44EC-8EEB-1CAC03B28E96}" type="parTrans" cxnId="{56605D16-5D04-4F7F-BB50-486007980765}">
      <dgm:prSet/>
      <dgm:spPr/>
      <dgm:t>
        <a:bodyPr/>
        <a:lstStyle/>
        <a:p>
          <a:endParaRPr lang="zh-CN" altLang="en-US"/>
        </a:p>
      </dgm:t>
    </dgm:pt>
    <dgm:pt modelId="{53B3C1C3-5053-4760-9FC3-1A82D256BE93}" type="sibTrans" cxnId="{56605D16-5D04-4F7F-BB50-486007980765}">
      <dgm:prSet/>
      <dgm:spPr/>
      <dgm:t>
        <a:bodyPr/>
        <a:lstStyle/>
        <a:p>
          <a:endParaRPr lang="zh-CN" altLang="en-US"/>
        </a:p>
      </dgm:t>
    </dgm:pt>
    <dgm:pt modelId="{08A47652-D810-466D-A091-21EE1D076A67}">
      <dgm:prSet phldrT="[文本]"/>
      <dgm:spPr/>
      <dgm:t>
        <a:bodyPr/>
        <a:lstStyle/>
        <a:p>
          <a:r>
            <a:rPr lang="zh-CN" altLang="en-US" dirty="0" smtClean="0"/>
            <a:t>期货</a:t>
          </a:r>
          <a:endParaRPr lang="zh-CN" altLang="en-US" dirty="0"/>
        </a:p>
      </dgm:t>
    </dgm:pt>
    <dgm:pt modelId="{DCBF7745-FF6B-4EEB-8230-52F500FEF1CA}" type="parTrans" cxnId="{7F277F79-14B4-4D13-A43F-CCAC29C1BEDE}">
      <dgm:prSet/>
      <dgm:spPr/>
      <dgm:t>
        <a:bodyPr/>
        <a:lstStyle/>
        <a:p>
          <a:endParaRPr lang="zh-CN" altLang="en-US"/>
        </a:p>
      </dgm:t>
    </dgm:pt>
    <dgm:pt modelId="{49461E19-5958-47A6-B98A-F56D71858748}" type="sibTrans" cxnId="{7F277F79-14B4-4D13-A43F-CCAC29C1BEDE}">
      <dgm:prSet/>
      <dgm:spPr/>
      <dgm:t>
        <a:bodyPr/>
        <a:lstStyle/>
        <a:p>
          <a:endParaRPr lang="zh-CN" altLang="en-US"/>
        </a:p>
      </dgm:t>
    </dgm:pt>
    <dgm:pt modelId="{A251CD79-7230-4B34-9167-74109403DE06}" type="pres">
      <dgm:prSet presAssocID="{703930ED-29B2-4E3A-8A13-40A769056544}" presName="CompostProcess" presStyleCnt="0">
        <dgm:presLayoutVars>
          <dgm:dir/>
          <dgm:resizeHandles val="exact"/>
        </dgm:presLayoutVars>
      </dgm:prSet>
      <dgm:spPr/>
    </dgm:pt>
    <dgm:pt modelId="{0364C6BF-16FD-4C4E-9288-7A0B580F944C}" type="pres">
      <dgm:prSet presAssocID="{703930ED-29B2-4E3A-8A13-40A769056544}" presName="arrow" presStyleLbl="bgShp" presStyleIdx="0" presStyleCnt="1"/>
      <dgm:spPr/>
    </dgm:pt>
    <dgm:pt modelId="{52BDD2E8-D3DE-4158-A8FC-A8A7A09E8B1F}" type="pres">
      <dgm:prSet presAssocID="{703930ED-29B2-4E3A-8A13-40A769056544}" presName="linearProcess" presStyleCnt="0"/>
      <dgm:spPr/>
    </dgm:pt>
    <dgm:pt modelId="{F781BDAD-9D51-4EA7-BBE2-7BCEDF203A09}" type="pres">
      <dgm:prSet presAssocID="{78847A2A-5478-4A30-9E94-344345FD834C}" presName="textNode" presStyleLbl="node1" presStyleIdx="0" presStyleCnt="3">
        <dgm:presLayoutVars>
          <dgm:bulletEnabled val="1"/>
        </dgm:presLayoutVars>
      </dgm:prSet>
      <dgm:spPr/>
      <dgm:t>
        <a:bodyPr/>
        <a:lstStyle/>
        <a:p>
          <a:endParaRPr lang="zh-CN" altLang="en-US"/>
        </a:p>
      </dgm:t>
    </dgm:pt>
    <dgm:pt modelId="{EB3DDDE0-048A-474F-8152-5FF6C245BBF1}" type="pres">
      <dgm:prSet presAssocID="{4DE0E26D-91C6-4DA7-89B6-DEB3425B3311}" presName="sibTrans" presStyleCnt="0"/>
      <dgm:spPr/>
    </dgm:pt>
    <dgm:pt modelId="{6DAC8378-EA0E-46D1-BF8B-FC98D8D391CF}" type="pres">
      <dgm:prSet presAssocID="{46D17B2E-DB08-40DB-845D-BFBFE5B84B8B}" presName="textNode" presStyleLbl="node1" presStyleIdx="1" presStyleCnt="3">
        <dgm:presLayoutVars>
          <dgm:bulletEnabled val="1"/>
        </dgm:presLayoutVars>
      </dgm:prSet>
      <dgm:spPr/>
      <dgm:t>
        <a:bodyPr/>
        <a:lstStyle/>
        <a:p>
          <a:endParaRPr lang="zh-CN" altLang="en-US"/>
        </a:p>
      </dgm:t>
    </dgm:pt>
    <dgm:pt modelId="{5AC89CB4-864F-4BD7-9644-6E1B23B8B7D0}" type="pres">
      <dgm:prSet presAssocID="{53B3C1C3-5053-4760-9FC3-1A82D256BE93}" presName="sibTrans" presStyleCnt="0"/>
      <dgm:spPr/>
    </dgm:pt>
    <dgm:pt modelId="{72F0DA08-EFDF-463A-9B71-98ECAB7A17CC}" type="pres">
      <dgm:prSet presAssocID="{08A47652-D810-466D-A091-21EE1D076A67}" presName="textNode" presStyleLbl="node1" presStyleIdx="2" presStyleCnt="3">
        <dgm:presLayoutVars>
          <dgm:bulletEnabled val="1"/>
        </dgm:presLayoutVars>
      </dgm:prSet>
      <dgm:spPr/>
      <dgm:t>
        <a:bodyPr/>
        <a:lstStyle/>
        <a:p>
          <a:endParaRPr lang="zh-CN" altLang="en-US"/>
        </a:p>
      </dgm:t>
    </dgm:pt>
  </dgm:ptLst>
  <dgm:cxnLst>
    <dgm:cxn modelId="{9F209E61-3066-4688-973C-781673E6D5E2}" type="presOf" srcId="{703930ED-29B2-4E3A-8A13-40A769056544}" destId="{A251CD79-7230-4B34-9167-74109403DE06}" srcOrd="0" destOrd="0" presId="urn:microsoft.com/office/officeart/2005/8/layout/hProcess9"/>
    <dgm:cxn modelId="{7F277F79-14B4-4D13-A43F-CCAC29C1BEDE}" srcId="{703930ED-29B2-4E3A-8A13-40A769056544}" destId="{08A47652-D810-466D-A091-21EE1D076A67}" srcOrd="2" destOrd="0" parTransId="{DCBF7745-FF6B-4EEB-8230-52F500FEF1CA}" sibTransId="{49461E19-5958-47A6-B98A-F56D71858748}"/>
    <dgm:cxn modelId="{A7B232C1-61C7-48AE-A210-58C44585B419}" type="presOf" srcId="{78847A2A-5478-4A30-9E94-344345FD834C}" destId="{F781BDAD-9D51-4EA7-BBE2-7BCEDF203A09}" srcOrd="0" destOrd="0" presId="urn:microsoft.com/office/officeart/2005/8/layout/hProcess9"/>
    <dgm:cxn modelId="{10B5D5B9-60AE-4EE6-B1FA-CB6B22C4792A}" type="presOf" srcId="{08A47652-D810-466D-A091-21EE1D076A67}" destId="{72F0DA08-EFDF-463A-9B71-98ECAB7A17CC}" srcOrd="0" destOrd="0" presId="urn:microsoft.com/office/officeart/2005/8/layout/hProcess9"/>
    <dgm:cxn modelId="{56605D16-5D04-4F7F-BB50-486007980765}" srcId="{703930ED-29B2-4E3A-8A13-40A769056544}" destId="{46D17B2E-DB08-40DB-845D-BFBFE5B84B8B}" srcOrd="1" destOrd="0" parTransId="{9C81EBFD-A126-44EC-8EEB-1CAC03B28E96}" sibTransId="{53B3C1C3-5053-4760-9FC3-1A82D256BE93}"/>
    <dgm:cxn modelId="{8543DFE2-3D17-43F7-AF89-48275E34CEDB}" type="presOf" srcId="{46D17B2E-DB08-40DB-845D-BFBFE5B84B8B}" destId="{6DAC8378-EA0E-46D1-BF8B-FC98D8D391CF}" srcOrd="0" destOrd="0" presId="urn:microsoft.com/office/officeart/2005/8/layout/hProcess9"/>
    <dgm:cxn modelId="{C984553D-453C-47CD-8EFB-B8E7919E938D}" srcId="{703930ED-29B2-4E3A-8A13-40A769056544}" destId="{78847A2A-5478-4A30-9E94-344345FD834C}" srcOrd="0" destOrd="0" parTransId="{30062BAE-00BA-4AD4-8061-2522C1AD93C4}" sibTransId="{4DE0E26D-91C6-4DA7-89B6-DEB3425B3311}"/>
    <dgm:cxn modelId="{3DD41AA6-9989-479C-9F2B-63D54CE28310}" type="presParOf" srcId="{A251CD79-7230-4B34-9167-74109403DE06}" destId="{0364C6BF-16FD-4C4E-9288-7A0B580F944C}" srcOrd="0" destOrd="0" presId="urn:microsoft.com/office/officeart/2005/8/layout/hProcess9"/>
    <dgm:cxn modelId="{171ED228-BD9D-46A8-8733-A2775FD649A6}" type="presParOf" srcId="{A251CD79-7230-4B34-9167-74109403DE06}" destId="{52BDD2E8-D3DE-4158-A8FC-A8A7A09E8B1F}" srcOrd="1" destOrd="0" presId="urn:microsoft.com/office/officeart/2005/8/layout/hProcess9"/>
    <dgm:cxn modelId="{1E437193-5E09-438B-A665-173E175BB3F0}" type="presParOf" srcId="{52BDD2E8-D3DE-4158-A8FC-A8A7A09E8B1F}" destId="{F781BDAD-9D51-4EA7-BBE2-7BCEDF203A09}" srcOrd="0" destOrd="0" presId="urn:microsoft.com/office/officeart/2005/8/layout/hProcess9"/>
    <dgm:cxn modelId="{5C0045B2-1B15-4F9D-9338-D17934E9F415}" type="presParOf" srcId="{52BDD2E8-D3DE-4158-A8FC-A8A7A09E8B1F}" destId="{EB3DDDE0-048A-474F-8152-5FF6C245BBF1}" srcOrd="1" destOrd="0" presId="urn:microsoft.com/office/officeart/2005/8/layout/hProcess9"/>
    <dgm:cxn modelId="{30216C9D-C094-407F-9710-CDCB71FC0FF7}" type="presParOf" srcId="{52BDD2E8-D3DE-4158-A8FC-A8A7A09E8B1F}" destId="{6DAC8378-EA0E-46D1-BF8B-FC98D8D391CF}" srcOrd="2" destOrd="0" presId="urn:microsoft.com/office/officeart/2005/8/layout/hProcess9"/>
    <dgm:cxn modelId="{F6E41753-5CB6-4DEA-B830-0ED097F4774D}" type="presParOf" srcId="{52BDD2E8-D3DE-4158-A8FC-A8A7A09E8B1F}" destId="{5AC89CB4-864F-4BD7-9644-6E1B23B8B7D0}" srcOrd="3" destOrd="0" presId="urn:microsoft.com/office/officeart/2005/8/layout/hProcess9"/>
    <dgm:cxn modelId="{29306C98-43E4-4DFB-98C8-35FF655B95DE}" type="presParOf" srcId="{52BDD2E8-D3DE-4158-A8FC-A8A7A09E8B1F}" destId="{72F0DA08-EFDF-463A-9B71-98ECAB7A17C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7F6C-E236-48C4-8489-F0796FEFBF62}"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A7282115-33CB-4233-9D1C-30A991243361}">
      <dgm:prSet phldrT="[文本]"/>
      <dgm:spPr/>
      <dgm:t>
        <a:bodyPr/>
        <a:lstStyle/>
        <a:p>
          <a:r>
            <a:rPr lang="zh-CN" altLang="en-US" dirty="0" smtClean="0"/>
            <a:t>交易指令</a:t>
          </a:r>
          <a:endParaRPr lang="zh-CN" altLang="en-US" dirty="0"/>
        </a:p>
      </dgm:t>
    </dgm:pt>
    <dgm:pt modelId="{3C5F9C76-002C-48AE-869B-10A5F6F9D409}" type="parTrans" cxnId="{567B8B5B-ABFC-4F10-9796-24580A686013}">
      <dgm:prSet/>
      <dgm:spPr/>
      <dgm:t>
        <a:bodyPr/>
        <a:lstStyle/>
        <a:p>
          <a:endParaRPr lang="zh-CN" altLang="en-US"/>
        </a:p>
      </dgm:t>
    </dgm:pt>
    <dgm:pt modelId="{07F72E00-D6DA-4425-B1A8-A46184C8E3EC}" type="sibTrans" cxnId="{567B8B5B-ABFC-4F10-9796-24580A686013}">
      <dgm:prSet/>
      <dgm:spPr/>
      <dgm:t>
        <a:bodyPr/>
        <a:lstStyle/>
        <a:p>
          <a:endParaRPr lang="zh-CN" altLang="en-US"/>
        </a:p>
      </dgm:t>
    </dgm:pt>
    <dgm:pt modelId="{96B68C0A-DE5C-488C-9D01-1F0B39019898}">
      <dgm:prSet phldrT="[文本]"/>
      <dgm:spPr/>
      <dgm:t>
        <a:bodyPr/>
        <a:lstStyle/>
        <a:p>
          <a:r>
            <a:rPr lang="zh-CN" altLang="en-US" dirty="0" smtClean="0"/>
            <a:t>限价</a:t>
          </a:r>
          <a:endParaRPr lang="zh-CN" altLang="en-US" dirty="0"/>
        </a:p>
      </dgm:t>
    </dgm:pt>
    <dgm:pt modelId="{8A14D000-A378-4249-A534-F4C3ECF78584}" type="parTrans" cxnId="{03419A95-E167-41CF-A2A0-5802D7ECA9CB}">
      <dgm:prSet/>
      <dgm:spPr/>
      <dgm:t>
        <a:bodyPr/>
        <a:lstStyle/>
        <a:p>
          <a:endParaRPr lang="zh-CN" altLang="en-US"/>
        </a:p>
      </dgm:t>
    </dgm:pt>
    <dgm:pt modelId="{1B2C01F8-55DF-4EA4-8EA8-E2179191D664}" type="sibTrans" cxnId="{03419A95-E167-41CF-A2A0-5802D7ECA9CB}">
      <dgm:prSet/>
      <dgm:spPr/>
      <dgm:t>
        <a:bodyPr/>
        <a:lstStyle/>
        <a:p>
          <a:endParaRPr lang="zh-CN" altLang="en-US"/>
        </a:p>
      </dgm:t>
    </dgm:pt>
    <dgm:pt modelId="{2A156822-9217-4869-9112-BB7A6FFA2E5C}">
      <dgm:prSet phldrT="[文本]"/>
      <dgm:spPr/>
      <dgm:t>
        <a:bodyPr/>
        <a:lstStyle/>
        <a:p>
          <a:r>
            <a:rPr lang="zh-CN" altLang="en-US" dirty="0" smtClean="0"/>
            <a:t>组合</a:t>
          </a:r>
          <a:endParaRPr lang="zh-CN" altLang="en-US" dirty="0"/>
        </a:p>
      </dgm:t>
    </dgm:pt>
    <dgm:pt modelId="{F2136871-A47D-48FC-92DB-6E2A90AA757B}" type="parTrans" cxnId="{0F6FABF9-D537-4982-BB9D-F235C4B1967A}">
      <dgm:prSet/>
      <dgm:spPr/>
      <dgm:t>
        <a:bodyPr/>
        <a:lstStyle/>
        <a:p>
          <a:endParaRPr lang="zh-CN" altLang="en-US"/>
        </a:p>
      </dgm:t>
    </dgm:pt>
    <dgm:pt modelId="{8BB4E7D1-A1AD-4CA9-854C-78A7BEB736FA}" type="sibTrans" cxnId="{0F6FABF9-D537-4982-BB9D-F235C4B1967A}">
      <dgm:prSet/>
      <dgm:spPr/>
      <dgm:t>
        <a:bodyPr/>
        <a:lstStyle/>
        <a:p>
          <a:endParaRPr lang="zh-CN" altLang="en-US"/>
        </a:p>
      </dgm:t>
    </dgm:pt>
    <dgm:pt modelId="{C2A76A47-94A4-4DCB-A3B7-B9995594F521}">
      <dgm:prSet phldrT="[文本]"/>
      <dgm:spPr/>
      <dgm:t>
        <a:bodyPr/>
        <a:lstStyle/>
        <a:p>
          <a:r>
            <a:rPr lang="zh-CN" altLang="en-US" dirty="0" smtClean="0"/>
            <a:t>市价</a:t>
          </a:r>
          <a:endParaRPr lang="zh-CN" altLang="en-US" dirty="0"/>
        </a:p>
      </dgm:t>
    </dgm:pt>
    <dgm:pt modelId="{662A8F59-2FBB-4109-8C8A-113839E64817}" type="parTrans" cxnId="{DE3E5955-70DF-43E9-A3EB-EDED76083F8C}">
      <dgm:prSet/>
      <dgm:spPr/>
      <dgm:t>
        <a:bodyPr/>
        <a:lstStyle/>
        <a:p>
          <a:endParaRPr lang="zh-CN" altLang="en-US"/>
        </a:p>
      </dgm:t>
    </dgm:pt>
    <dgm:pt modelId="{3F011EA7-F56D-4681-A2B8-28BD1AB313F8}" type="sibTrans" cxnId="{DE3E5955-70DF-43E9-A3EB-EDED76083F8C}">
      <dgm:prSet/>
      <dgm:spPr/>
      <dgm:t>
        <a:bodyPr/>
        <a:lstStyle/>
        <a:p>
          <a:endParaRPr lang="zh-CN" altLang="en-US"/>
        </a:p>
      </dgm:t>
    </dgm:pt>
    <dgm:pt modelId="{36096458-35EE-43D5-A8F7-0F60BE54754E}">
      <dgm:prSet phldrT="[文本]"/>
      <dgm:spPr/>
      <dgm:t>
        <a:bodyPr/>
        <a:lstStyle/>
        <a:p>
          <a:r>
            <a:rPr lang="zh-CN" altLang="en-US" dirty="0" smtClean="0"/>
            <a:t>条件</a:t>
          </a:r>
          <a:endParaRPr lang="zh-CN" altLang="en-US" dirty="0"/>
        </a:p>
      </dgm:t>
    </dgm:pt>
    <dgm:pt modelId="{7774A456-DDA6-44E4-BC50-B6E39D1588B3}" type="parTrans" cxnId="{355AE980-9F35-4F3C-ACB9-DDA9C6062EF9}">
      <dgm:prSet/>
      <dgm:spPr/>
      <dgm:t>
        <a:bodyPr/>
        <a:lstStyle/>
        <a:p>
          <a:endParaRPr lang="zh-CN" altLang="en-US"/>
        </a:p>
      </dgm:t>
    </dgm:pt>
    <dgm:pt modelId="{A383F8E5-D1F1-4577-B820-1A05DC8E43FA}" type="sibTrans" cxnId="{355AE980-9F35-4F3C-ACB9-DDA9C6062EF9}">
      <dgm:prSet/>
      <dgm:spPr/>
      <dgm:t>
        <a:bodyPr/>
        <a:lstStyle/>
        <a:p>
          <a:endParaRPr lang="zh-CN" altLang="en-US"/>
        </a:p>
      </dgm:t>
    </dgm:pt>
    <dgm:pt modelId="{FF960CCF-C110-4507-B0BE-7B14C19BAE6B}" type="pres">
      <dgm:prSet presAssocID="{08F67F6C-E236-48C4-8489-F0796FEFBF62}" presName="Name0" presStyleCnt="0">
        <dgm:presLayoutVars>
          <dgm:chMax val="1"/>
          <dgm:dir/>
          <dgm:animLvl val="ctr"/>
          <dgm:resizeHandles val="exact"/>
        </dgm:presLayoutVars>
      </dgm:prSet>
      <dgm:spPr/>
      <dgm:t>
        <a:bodyPr/>
        <a:lstStyle/>
        <a:p>
          <a:endParaRPr lang="zh-CN" altLang="en-US"/>
        </a:p>
      </dgm:t>
    </dgm:pt>
    <dgm:pt modelId="{9A11E9D0-C4EE-434D-8793-29805B815CC8}" type="pres">
      <dgm:prSet presAssocID="{A7282115-33CB-4233-9D1C-30A991243361}" presName="centerShape" presStyleLbl="node0" presStyleIdx="0" presStyleCnt="1"/>
      <dgm:spPr/>
      <dgm:t>
        <a:bodyPr/>
        <a:lstStyle/>
        <a:p>
          <a:endParaRPr lang="zh-CN" altLang="en-US"/>
        </a:p>
      </dgm:t>
    </dgm:pt>
    <dgm:pt modelId="{C471F774-E9BB-4EA1-BD3E-7FF62301B5AD}" type="pres">
      <dgm:prSet presAssocID="{8A14D000-A378-4249-A534-F4C3ECF78584}" presName="parTrans" presStyleLbl="sibTrans2D1" presStyleIdx="0" presStyleCnt="4"/>
      <dgm:spPr/>
      <dgm:t>
        <a:bodyPr/>
        <a:lstStyle/>
        <a:p>
          <a:endParaRPr lang="zh-CN" altLang="en-US"/>
        </a:p>
      </dgm:t>
    </dgm:pt>
    <dgm:pt modelId="{1BC2E8A4-B8B0-4E51-AF18-CCDDE2559B56}" type="pres">
      <dgm:prSet presAssocID="{8A14D000-A378-4249-A534-F4C3ECF78584}" presName="connectorText" presStyleLbl="sibTrans2D1" presStyleIdx="0" presStyleCnt="4"/>
      <dgm:spPr/>
      <dgm:t>
        <a:bodyPr/>
        <a:lstStyle/>
        <a:p>
          <a:endParaRPr lang="zh-CN" altLang="en-US"/>
        </a:p>
      </dgm:t>
    </dgm:pt>
    <dgm:pt modelId="{860BB7F7-9376-4A03-9E93-3D4762DAA49D}" type="pres">
      <dgm:prSet presAssocID="{96B68C0A-DE5C-488C-9D01-1F0B39019898}" presName="node" presStyleLbl="node1" presStyleIdx="0" presStyleCnt="4">
        <dgm:presLayoutVars>
          <dgm:bulletEnabled val="1"/>
        </dgm:presLayoutVars>
      </dgm:prSet>
      <dgm:spPr/>
      <dgm:t>
        <a:bodyPr/>
        <a:lstStyle/>
        <a:p>
          <a:endParaRPr lang="zh-CN" altLang="en-US"/>
        </a:p>
      </dgm:t>
    </dgm:pt>
    <dgm:pt modelId="{E6E0D557-D368-4A42-9DF7-3314194578B6}" type="pres">
      <dgm:prSet presAssocID="{F2136871-A47D-48FC-92DB-6E2A90AA757B}" presName="parTrans" presStyleLbl="sibTrans2D1" presStyleIdx="1" presStyleCnt="4"/>
      <dgm:spPr/>
      <dgm:t>
        <a:bodyPr/>
        <a:lstStyle/>
        <a:p>
          <a:endParaRPr lang="zh-CN" altLang="en-US"/>
        </a:p>
      </dgm:t>
    </dgm:pt>
    <dgm:pt modelId="{01E3A246-9CC1-44BF-BCD7-843A1E1DD37C}" type="pres">
      <dgm:prSet presAssocID="{F2136871-A47D-48FC-92DB-6E2A90AA757B}" presName="connectorText" presStyleLbl="sibTrans2D1" presStyleIdx="1" presStyleCnt="4"/>
      <dgm:spPr/>
      <dgm:t>
        <a:bodyPr/>
        <a:lstStyle/>
        <a:p>
          <a:endParaRPr lang="zh-CN" altLang="en-US"/>
        </a:p>
      </dgm:t>
    </dgm:pt>
    <dgm:pt modelId="{A083C0F6-56AB-46B4-9BF6-0DC3EEFE05F4}" type="pres">
      <dgm:prSet presAssocID="{2A156822-9217-4869-9112-BB7A6FFA2E5C}" presName="node" presStyleLbl="node1" presStyleIdx="1" presStyleCnt="4">
        <dgm:presLayoutVars>
          <dgm:bulletEnabled val="1"/>
        </dgm:presLayoutVars>
      </dgm:prSet>
      <dgm:spPr/>
      <dgm:t>
        <a:bodyPr/>
        <a:lstStyle/>
        <a:p>
          <a:endParaRPr lang="zh-CN" altLang="en-US"/>
        </a:p>
      </dgm:t>
    </dgm:pt>
    <dgm:pt modelId="{E7EE3C42-0788-4102-8F81-5684A4D257FA}" type="pres">
      <dgm:prSet presAssocID="{662A8F59-2FBB-4109-8C8A-113839E64817}" presName="parTrans" presStyleLbl="sibTrans2D1" presStyleIdx="2" presStyleCnt="4"/>
      <dgm:spPr/>
      <dgm:t>
        <a:bodyPr/>
        <a:lstStyle/>
        <a:p>
          <a:endParaRPr lang="zh-CN" altLang="en-US"/>
        </a:p>
      </dgm:t>
    </dgm:pt>
    <dgm:pt modelId="{0BE590F4-B5A4-4F79-A0C7-FB876A55B193}" type="pres">
      <dgm:prSet presAssocID="{662A8F59-2FBB-4109-8C8A-113839E64817}" presName="connectorText" presStyleLbl="sibTrans2D1" presStyleIdx="2" presStyleCnt="4"/>
      <dgm:spPr/>
      <dgm:t>
        <a:bodyPr/>
        <a:lstStyle/>
        <a:p>
          <a:endParaRPr lang="zh-CN" altLang="en-US"/>
        </a:p>
      </dgm:t>
    </dgm:pt>
    <dgm:pt modelId="{89370BE6-C141-4C4C-BFE5-562978206433}" type="pres">
      <dgm:prSet presAssocID="{C2A76A47-94A4-4DCB-A3B7-B9995594F521}" presName="node" presStyleLbl="node1" presStyleIdx="2" presStyleCnt="4">
        <dgm:presLayoutVars>
          <dgm:bulletEnabled val="1"/>
        </dgm:presLayoutVars>
      </dgm:prSet>
      <dgm:spPr/>
      <dgm:t>
        <a:bodyPr/>
        <a:lstStyle/>
        <a:p>
          <a:endParaRPr lang="zh-CN" altLang="en-US"/>
        </a:p>
      </dgm:t>
    </dgm:pt>
    <dgm:pt modelId="{FAA9D6AF-4B83-4E6F-8D87-D91DCE687AB2}" type="pres">
      <dgm:prSet presAssocID="{7774A456-DDA6-44E4-BC50-B6E39D1588B3}" presName="parTrans" presStyleLbl="sibTrans2D1" presStyleIdx="3" presStyleCnt="4"/>
      <dgm:spPr/>
      <dgm:t>
        <a:bodyPr/>
        <a:lstStyle/>
        <a:p>
          <a:endParaRPr lang="zh-CN" altLang="en-US"/>
        </a:p>
      </dgm:t>
    </dgm:pt>
    <dgm:pt modelId="{3A807170-ECD9-4FD3-A70B-B6C0B3761091}" type="pres">
      <dgm:prSet presAssocID="{7774A456-DDA6-44E4-BC50-B6E39D1588B3}" presName="connectorText" presStyleLbl="sibTrans2D1" presStyleIdx="3" presStyleCnt="4"/>
      <dgm:spPr/>
      <dgm:t>
        <a:bodyPr/>
        <a:lstStyle/>
        <a:p>
          <a:endParaRPr lang="zh-CN" altLang="en-US"/>
        </a:p>
      </dgm:t>
    </dgm:pt>
    <dgm:pt modelId="{156E61B4-2F38-4CBF-B2C2-7CD8A785E335}" type="pres">
      <dgm:prSet presAssocID="{36096458-35EE-43D5-A8F7-0F60BE54754E}" presName="node" presStyleLbl="node1" presStyleIdx="3" presStyleCnt="4">
        <dgm:presLayoutVars>
          <dgm:bulletEnabled val="1"/>
        </dgm:presLayoutVars>
      </dgm:prSet>
      <dgm:spPr/>
      <dgm:t>
        <a:bodyPr/>
        <a:lstStyle/>
        <a:p>
          <a:endParaRPr lang="zh-CN" altLang="en-US"/>
        </a:p>
      </dgm:t>
    </dgm:pt>
  </dgm:ptLst>
  <dgm:cxnLst>
    <dgm:cxn modelId="{EA787652-9C18-4AAB-93B6-339534061148}" type="presOf" srcId="{662A8F59-2FBB-4109-8C8A-113839E64817}" destId="{E7EE3C42-0788-4102-8F81-5684A4D257FA}" srcOrd="0" destOrd="0" presId="urn:microsoft.com/office/officeart/2005/8/layout/radial5"/>
    <dgm:cxn modelId="{C621144C-6D03-4412-8952-7A92A991A57C}" type="presOf" srcId="{8A14D000-A378-4249-A534-F4C3ECF78584}" destId="{C471F774-E9BB-4EA1-BD3E-7FF62301B5AD}" srcOrd="0" destOrd="0" presId="urn:microsoft.com/office/officeart/2005/8/layout/radial5"/>
    <dgm:cxn modelId="{AC32C2BF-B585-4A0E-9BB7-753CDF602090}" type="presOf" srcId="{C2A76A47-94A4-4DCB-A3B7-B9995594F521}" destId="{89370BE6-C141-4C4C-BFE5-562978206433}" srcOrd="0" destOrd="0" presId="urn:microsoft.com/office/officeart/2005/8/layout/radial5"/>
    <dgm:cxn modelId="{567B8B5B-ABFC-4F10-9796-24580A686013}" srcId="{08F67F6C-E236-48C4-8489-F0796FEFBF62}" destId="{A7282115-33CB-4233-9D1C-30A991243361}" srcOrd="0" destOrd="0" parTransId="{3C5F9C76-002C-48AE-869B-10A5F6F9D409}" sibTransId="{07F72E00-D6DA-4425-B1A8-A46184C8E3EC}"/>
    <dgm:cxn modelId="{337C77C9-208A-4DFD-8747-098B5E1606CD}" type="presOf" srcId="{96B68C0A-DE5C-488C-9D01-1F0B39019898}" destId="{860BB7F7-9376-4A03-9E93-3D4762DAA49D}" srcOrd="0" destOrd="0" presId="urn:microsoft.com/office/officeart/2005/8/layout/radial5"/>
    <dgm:cxn modelId="{FB658D59-9110-4A32-A96D-67104ACC7C12}" type="presOf" srcId="{36096458-35EE-43D5-A8F7-0F60BE54754E}" destId="{156E61B4-2F38-4CBF-B2C2-7CD8A785E335}" srcOrd="0" destOrd="0" presId="urn:microsoft.com/office/officeart/2005/8/layout/radial5"/>
    <dgm:cxn modelId="{DE3E5955-70DF-43E9-A3EB-EDED76083F8C}" srcId="{A7282115-33CB-4233-9D1C-30A991243361}" destId="{C2A76A47-94A4-4DCB-A3B7-B9995594F521}" srcOrd="2" destOrd="0" parTransId="{662A8F59-2FBB-4109-8C8A-113839E64817}" sibTransId="{3F011EA7-F56D-4681-A2B8-28BD1AB313F8}"/>
    <dgm:cxn modelId="{0F6FABF9-D537-4982-BB9D-F235C4B1967A}" srcId="{A7282115-33CB-4233-9D1C-30A991243361}" destId="{2A156822-9217-4869-9112-BB7A6FFA2E5C}" srcOrd="1" destOrd="0" parTransId="{F2136871-A47D-48FC-92DB-6E2A90AA757B}" sibTransId="{8BB4E7D1-A1AD-4CA9-854C-78A7BEB736FA}"/>
    <dgm:cxn modelId="{644B1CE7-1B1D-44BE-B951-D606E130F4E7}" type="presOf" srcId="{7774A456-DDA6-44E4-BC50-B6E39D1588B3}" destId="{3A807170-ECD9-4FD3-A70B-B6C0B3761091}" srcOrd="1" destOrd="0" presId="urn:microsoft.com/office/officeart/2005/8/layout/radial5"/>
    <dgm:cxn modelId="{2A476089-52C6-4DBA-9E7C-7EFC17A5A61D}" type="presOf" srcId="{662A8F59-2FBB-4109-8C8A-113839E64817}" destId="{0BE590F4-B5A4-4F79-A0C7-FB876A55B193}" srcOrd="1" destOrd="0" presId="urn:microsoft.com/office/officeart/2005/8/layout/radial5"/>
    <dgm:cxn modelId="{D095AA66-D01A-48ED-AFD2-7B613F7A88BA}" type="presOf" srcId="{F2136871-A47D-48FC-92DB-6E2A90AA757B}" destId="{01E3A246-9CC1-44BF-BCD7-843A1E1DD37C}" srcOrd="1" destOrd="0" presId="urn:microsoft.com/office/officeart/2005/8/layout/radial5"/>
    <dgm:cxn modelId="{355AE980-9F35-4F3C-ACB9-DDA9C6062EF9}" srcId="{A7282115-33CB-4233-9D1C-30A991243361}" destId="{36096458-35EE-43D5-A8F7-0F60BE54754E}" srcOrd="3" destOrd="0" parTransId="{7774A456-DDA6-44E4-BC50-B6E39D1588B3}" sibTransId="{A383F8E5-D1F1-4577-B820-1A05DC8E43FA}"/>
    <dgm:cxn modelId="{BA1AEFDB-9D72-488F-8871-077E10310EBD}" type="presOf" srcId="{A7282115-33CB-4233-9D1C-30A991243361}" destId="{9A11E9D0-C4EE-434D-8793-29805B815CC8}" srcOrd="0" destOrd="0" presId="urn:microsoft.com/office/officeart/2005/8/layout/radial5"/>
    <dgm:cxn modelId="{D10D105F-2A5C-4016-BD07-C4976B02CB5D}" type="presOf" srcId="{7774A456-DDA6-44E4-BC50-B6E39D1588B3}" destId="{FAA9D6AF-4B83-4E6F-8D87-D91DCE687AB2}" srcOrd="0" destOrd="0" presId="urn:microsoft.com/office/officeart/2005/8/layout/radial5"/>
    <dgm:cxn modelId="{03419A95-E167-41CF-A2A0-5802D7ECA9CB}" srcId="{A7282115-33CB-4233-9D1C-30A991243361}" destId="{96B68C0A-DE5C-488C-9D01-1F0B39019898}" srcOrd="0" destOrd="0" parTransId="{8A14D000-A378-4249-A534-F4C3ECF78584}" sibTransId="{1B2C01F8-55DF-4EA4-8EA8-E2179191D664}"/>
    <dgm:cxn modelId="{AD61EB7D-5F87-400F-9522-507D0ADBC71A}" type="presOf" srcId="{F2136871-A47D-48FC-92DB-6E2A90AA757B}" destId="{E6E0D557-D368-4A42-9DF7-3314194578B6}" srcOrd="0" destOrd="0" presId="urn:microsoft.com/office/officeart/2005/8/layout/radial5"/>
    <dgm:cxn modelId="{F4A66FAB-FDD3-43D8-A735-6814E5F387B8}" type="presOf" srcId="{8A14D000-A378-4249-A534-F4C3ECF78584}" destId="{1BC2E8A4-B8B0-4E51-AF18-CCDDE2559B56}" srcOrd="1" destOrd="0" presId="urn:microsoft.com/office/officeart/2005/8/layout/radial5"/>
    <dgm:cxn modelId="{1F623E3D-C8A7-4E6E-96A2-069F07316BD8}" type="presOf" srcId="{2A156822-9217-4869-9112-BB7A6FFA2E5C}" destId="{A083C0F6-56AB-46B4-9BF6-0DC3EEFE05F4}" srcOrd="0" destOrd="0" presId="urn:microsoft.com/office/officeart/2005/8/layout/radial5"/>
    <dgm:cxn modelId="{38A7F306-78B1-4D84-B71F-A63FF7C97A03}" type="presOf" srcId="{08F67F6C-E236-48C4-8489-F0796FEFBF62}" destId="{FF960CCF-C110-4507-B0BE-7B14C19BAE6B}" srcOrd="0" destOrd="0" presId="urn:microsoft.com/office/officeart/2005/8/layout/radial5"/>
    <dgm:cxn modelId="{1F92991F-BFC5-45FF-A6B5-25FBED0A2C55}" type="presParOf" srcId="{FF960CCF-C110-4507-B0BE-7B14C19BAE6B}" destId="{9A11E9D0-C4EE-434D-8793-29805B815CC8}" srcOrd="0" destOrd="0" presId="urn:microsoft.com/office/officeart/2005/8/layout/radial5"/>
    <dgm:cxn modelId="{EE560C20-3676-4D34-BB9C-9F9FD25CF427}" type="presParOf" srcId="{FF960CCF-C110-4507-B0BE-7B14C19BAE6B}" destId="{C471F774-E9BB-4EA1-BD3E-7FF62301B5AD}" srcOrd="1" destOrd="0" presId="urn:microsoft.com/office/officeart/2005/8/layout/radial5"/>
    <dgm:cxn modelId="{E5B24796-C2C5-4337-B4CB-B928864DC795}" type="presParOf" srcId="{C471F774-E9BB-4EA1-BD3E-7FF62301B5AD}" destId="{1BC2E8A4-B8B0-4E51-AF18-CCDDE2559B56}" srcOrd="0" destOrd="0" presId="urn:microsoft.com/office/officeart/2005/8/layout/radial5"/>
    <dgm:cxn modelId="{A84AE1C4-DDE2-4920-9F08-9919F5B772B7}" type="presParOf" srcId="{FF960CCF-C110-4507-B0BE-7B14C19BAE6B}" destId="{860BB7F7-9376-4A03-9E93-3D4762DAA49D}" srcOrd="2" destOrd="0" presId="urn:microsoft.com/office/officeart/2005/8/layout/radial5"/>
    <dgm:cxn modelId="{61F2B29A-B3BD-4D93-BA72-8B93B1696B02}" type="presParOf" srcId="{FF960CCF-C110-4507-B0BE-7B14C19BAE6B}" destId="{E6E0D557-D368-4A42-9DF7-3314194578B6}" srcOrd="3" destOrd="0" presId="urn:microsoft.com/office/officeart/2005/8/layout/radial5"/>
    <dgm:cxn modelId="{6BBD83F0-F068-4F72-95AB-5D1C490D4537}" type="presParOf" srcId="{E6E0D557-D368-4A42-9DF7-3314194578B6}" destId="{01E3A246-9CC1-44BF-BCD7-843A1E1DD37C}" srcOrd="0" destOrd="0" presId="urn:microsoft.com/office/officeart/2005/8/layout/radial5"/>
    <dgm:cxn modelId="{20FDCCDE-3B2E-45F3-9C54-56F3DD156377}" type="presParOf" srcId="{FF960CCF-C110-4507-B0BE-7B14C19BAE6B}" destId="{A083C0F6-56AB-46B4-9BF6-0DC3EEFE05F4}" srcOrd="4" destOrd="0" presId="urn:microsoft.com/office/officeart/2005/8/layout/radial5"/>
    <dgm:cxn modelId="{7137CBDA-6AC1-4F19-93C2-2BF3B9FF6D3E}" type="presParOf" srcId="{FF960CCF-C110-4507-B0BE-7B14C19BAE6B}" destId="{E7EE3C42-0788-4102-8F81-5684A4D257FA}" srcOrd="5" destOrd="0" presId="urn:microsoft.com/office/officeart/2005/8/layout/radial5"/>
    <dgm:cxn modelId="{1933FBFD-0797-47DC-8A6B-720CC682E13E}" type="presParOf" srcId="{E7EE3C42-0788-4102-8F81-5684A4D257FA}" destId="{0BE590F4-B5A4-4F79-A0C7-FB876A55B193}" srcOrd="0" destOrd="0" presId="urn:microsoft.com/office/officeart/2005/8/layout/radial5"/>
    <dgm:cxn modelId="{19AEE7BE-7DCC-4A35-B5A5-E78D76A55275}" type="presParOf" srcId="{FF960CCF-C110-4507-B0BE-7B14C19BAE6B}" destId="{89370BE6-C141-4C4C-BFE5-562978206433}" srcOrd="6" destOrd="0" presId="urn:microsoft.com/office/officeart/2005/8/layout/radial5"/>
    <dgm:cxn modelId="{C323B934-AD78-4FEB-9F49-24DE9DEB46E8}" type="presParOf" srcId="{FF960CCF-C110-4507-B0BE-7B14C19BAE6B}" destId="{FAA9D6AF-4B83-4E6F-8D87-D91DCE687AB2}" srcOrd="7" destOrd="0" presId="urn:microsoft.com/office/officeart/2005/8/layout/radial5"/>
    <dgm:cxn modelId="{DA723516-2316-492C-812D-045E564F6932}" type="presParOf" srcId="{FAA9D6AF-4B83-4E6F-8D87-D91DCE687AB2}" destId="{3A807170-ECD9-4FD3-A70B-B6C0B3761091}" srcOrd="0" destOrd="0" presId="urn:microsoft.com/office/officeart/2005/8/layout/radial5"/>
    <dgm:cxn modelId="{2EF23845-9128-4F13-95D1-25F3587B595C}" type="presParOf" srcId="{FF960CCF-C110-4507-B0BE-7B14C19BAE6B}" destId="{156E61B4-2F38-4CBF-B2C2-7CD8A785E335}"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D2E5A7-2017-4524-9C52-B9ECCD2789C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BA6F8BD1-B7D1-439E-B1B6-FEBD8FC19669}">
      <dgm:prSet phldrT="[文本]"/>
      <dgm:spPr/>
      <dgm:t>
        <a:bodyPr/>
        <a:lstStyle/>
        <a:p>
          <a:r>
            <a:rPr lang="en-US" altLang="zh-CN" dirty="0" smtClean="0"/>
            <a:t>1</a:t>
          </a:r>
          <a:endParaRPr lang="zh-CN" altLang="en-US" dirty="0"/>
        </a:p>
      </dgm:t>
    </dgm:pt>
    <dgm:pt modelId="{53FD182A-B879-4903-B911-0B2F4AEA820D}" type="parTrans" cxnId="{634624E4-B8D1-4680-BCEA-46B21D48EA8E}">
      <dgm:prSet/>
      <dgm:spPr/>
      <dgm:t>
        <a:bodyPr/>
        <a:lstStyle/>
        <a:p>
          <a:endParaRPr lang="zh-CN" altLang="en-US"/>
        </a:p>
      </dgm:t>
    </dgm:pt>
    <dgm:pt modelId="{C2DA2A7B-D9C5-4306-8D02-31D0B2E3EE9B}" type="sibTrans" cxnId="{634624E4-B8D1-4680-BCEA-46B21D48EA8E}">
      <dgm:prSet/>
      <dgm:spPr/>
      <dgm:t>
        <a:bodyPr/>
        <a:lstStyle/>
        <a:p>
          <a:endParaRPr lang="zh-CN" altLang="en-US"/>
        </a:p>
      </dgm:t>
    </dgm:pt>
    <dgm:pt modelId="{4AA223C8-1917-4276-9629-D2DEF1C665E5}">
      <dgm:prSet phldrT="[文本]"/>
      <dgm:spPr/>
      <dgm:t>
        <a:bodyPr/>
        <a:lstStyle/>
        <a:p>
          <a:r>
            <a:rPr lang="zh-CN" dirty="0" smtClean="0"/>
            <a:t>交易全过程</a:t>
          </a:r>
          <a:endParaRPr lang="zh-CN" altLang="en-US" dirty="0"/>
        </a:p>
      </dgm:t>
    </dgm:pt>
    <dgm:pt modelId="{57E3BD38-008D-49D0-907E-A9E51A6A5FE0}" type="parTrans" cxnId="{8C9502E8-E9D0-4FBA-814E-A76C9A27DC2A}">
      <dgm:prSet/>
      <dgm:spPr/>
      <dgm:t>
        <a:bodyPr/>
        <a:lstStyle/>
        <a:p>
          <a:endParaRPr lang="zh-CN" altLang="en-US"/>
        </a:p>
      </dgm:t>
    </dgm:pt>
    <dgm:pt modelId="{6D399F34-9D28-4848-90EA-477197593903}" type="sibTrans" cxnId="{8C9502E8-E9D0-4FBA-814E-A76C9A27DC2A}">
      <dgm:prSet/>
      <dgm:spPr/>
      <dgm:t>
        <a:bodyPr/>
        <a:lstStyle/>
        <a:p>
          <a:endParaRPr lang="zh-CN" altLang="en-US"/>
        </a:p>
      </dgm:t>
    </dgm:pt>
    <dgm:pt modelId="{47D519CA-90F5-4692-B01D-3AA13104B1F2}">
      <dgm:prSet phldrT="[文本]"/>
      <dgm:spPr/>
      <dgm:t>
        <a:bodyPr/>
        <a:lstStyle/>
        <a:p>
          <a:r>
            <a:rPr lang="en-US" altLang="zh-CN" dirty="0" smtClean="0"/>
            <a:t>2</a:t>
          </a:r>
          <a:endParaRPr lang="zh-CN" altLang="en-US" dirty="0"/>
        </a:p>
      </dgm:t>
    </dgm:pt>
    <dgm:pt modelId="{339DE968-D35B-4B1E-BE4D-1C914CFCFE47}" type="parTrans" cxnId="{0F2F9913-4473-4312-9CB7-86B9EFD486E8}">
      <dgm:prSet/>
      <dgm:spPr/>
      <dgm:t>
        <a:bodyPr/>
        <a:lstStyle/>
        <a:p>
          <a:endParaRPr lang="zh-CN" altLang="en-US"/>
        </a:p>
      </dgm:t>
    </dgm:pt>
    <dgm:pt modelId="{888A8C6E-1281-4DB7-9474-78D38706EE11}" type="sibTrans" cxnId="{0F2F9913-4473-4312-9CB7-86B9EFD486E8}">
      <dgm:prSet/>
      <dgm:spPr/>
      <dgm:t>
        <a:bodyPr/>
        <a:lstStyle/>
        <a:p>
          <a:endParaRPr lang="zh-CN" altLang="en-US"/>
        </a:p>
      </dgm:t>
    </dgm:pt>
    <dgm:pt modelId="{9DA7E08D-C6F4-426F-ACDE-A3A1283008C4}">
      <dgm:prSet phldrT="[文本]"/>
      <dgm:spPr/>
      <dgm:t>
        <a:bodyPr/>
        <a:lstStyle/>
        <a:p>
          <a:r>
            <a:rPr lang="zh-CN" dirty="0" smtClean="0"/>
            <a:t>市场参与者</a:t>
          </a:r>
          <a:endParaRPr lang="zh-CN" altLang="en-US" dirty="0"/>
        </a:p>
      </dgm:t>
    </dgm:pt>
    <dgm:pt modelId="{5C878631-E0AD-4F9A-BA58-8FE1F660EE2D}" type="parTrans" cxnId="{66A175CA-4325-4637-8462-11D431FEFA1B}">
      <dgm:prSet/>
      <dgm:spPr/>
      <dgm:t>
        <a:bodyPr/>
        <a:lstStyle/>
        <a:p>
          <a:endParaRPr lang="zh-CN" altLang="en-US"/>
        </a:p>
      </dgm:t>
    </dgm:pt>
    <dgm:pt modelId="{2B8F07BE-206B-422B-89BC-233948255039}" type="sibTrans" cxnId="{66A175CA-4325-4637-8462-11D431FEFA1B}">
      <dgm:prSet/>
      <dgm:spPr/>
      <dgm:t>
        <a:bodyPr/>
        <a:lstStyle/>
        <a:p>
          <a:endParaRPr lang="zh-CN" altLang="en-US"/>
        </a:p>
      </dgm:t>
    </dgm:pt>
    <dgm:pt modelId="{284DFE71-325D-4777-8A39-AAA26B686BDD}">
      <dgm:prSet phldrT="[文本]"/>
      <dgm:spPr/>
      <dgm:t>
        <a:bodyPr/>
        <a:lstStyle/>
        <a:p>
          <a:r>
            <a:rPr lang="en-US" altLang="zh-CN" dirty="0" smtClean="0"/>
            <a:t>3</a:t>
          </a:r>
          <a:endParaRPr lang="zh-CN" altLang="en-US" dirty="0"/>
        </a:p>
      </dgm:t>
    </dgm:pt>
    <dgm:pt modelId="{2386C5CF-2B88-4C05-948D-694673BCF22D}" type="parTrans" cxnId="{B26FEB30-F948-4F0E-94B0-E121869920C3}">
      <dgm:prSet/>
      <dgm:spPr/>
      <dgm:t>
        <a:bodyPr/>
        <a:lstStyle/>
        <a:p>
          <a:endParaRPr lang="zh-CN" altLang="en-US"/>
        </a:p>
      </dgm:t>
    </dgm:pt>
    <dgm:pt modelId="{E2B4B011-0B3F-4310-9AE9-72676EFC1194}" type="sibTrans" cxnId="{B26FEB30-F948-4F0E-94B0-E121869920C3}">
      <dgm:prSet/>
      <dgm:spPr/>
      <dgm:t>
        <a:bodyPr/>
        <a:lstStyle/>
        <a:p>
          <a:endParaRPr lang="zh-CN" altLang="en-US"/>
        </a:p>
      </dgm:t>
    </dgm:pt>
    <dgm:pt modelId="{CEEFACEC-26DF-4FE5-8F50-0DB721DFC121}">
      <dgm:prSet phldrT="[文本]"/>
      <dgm:spPr/>
      <dgm:t>
        <a:bodyPr/>
        <a:lstStyle/>
        <a:p>
          <a:r>
            <a:rPr lang="zh-CN" dirty="0" smtClean="0"/>
            <a:t>交易系统设施</a:t>
          </a:r>
          <a:endParaRPr lang="zh-CN" altLang="en-US" dirty="0"/>
        </a:p>
      </dgm:t>
    </dgm:pt>
    <dgm:pt modelId="{EAF08320-E256-4EBD-A57B-96C7D2103620}" type="parTrans" cxnId="{F74812CF-1D9B-4A89-8FE0-8FD2DEBA1EB2}">
      <dgm:prSet/>
      <dgm:spPr/>
      <dgm:t>
        <a:bodyPr/>
        <a:lstStyle/>
        <a:p>
          <a:endParaRPr lang="zh-CN" altLang="en-US"/>
        </a:p>
      </dgm:t>
    </dgm:pt>
    <dgm:pt modelId="{41FEAF35-E47C-425D-83D4-A8745A20E125}" type="sibTrans" cxnId="{F74812CF-1D9B-4A89-8FE0-8FD2DEBA1EB2}">
      <dgm:prSet/>
      <dgm:spPr/>
      <dgm:t>
        <a:bodyPr/>
        <a:lstStyle/>
        <a:p>
          <a:endParaRPr lang="zh-CN" altLang="en-US"/>
        </a:p>
      </dgm:t>
    </dgm:pt>
    <dgm:pt modelId="{C2EF79A0-929F-49E1-9823-AADECB1BD495}" type="pres">
      <dgm:prSet presAssocID="{87D2E5A7-2017-4524-9C52-B9ECCD2789C8}" presName="linearFlow" presStyleCnt="0">
        <dgm:presLayoutVars>
          <dgm:dir/>
          <dgm:animLvl val="lvl"/>
          <dgm:resizeHandles val="exact"/>
        </dgm:presLayoutVars>
      </dgm:prSet>
      <dgm:spPr/>
      <dgm:t>
        <a:bodyPr/>
        <a:lstStyle/>
        <a:p>
          <a:endParaRPr lang="zh-CN" altLang="en-US"/>
        </a:p>
      </dgm:t>
    </dgm:pt>
    <dgm:pt modelId="{DFEE49E7-D9A4-452A-9897-C3410DB92720}" type="pres">
      <dgm:prSet presAssocID="{BA6F8BD1-B7D1-439E-B1B6-FEBD8FC19669}" presName="composite" presStyleCnt="0"/>
      <dgm:spPr/>
    </dgm:pt>
    <dgm:pt modelId="{2A530C6A-12A9-4B40-9D03-43FE89160255}" type="pres">
      <dgm:prSet presAssocID="{BA6F8BD1-B7D1-439E-B1B6-FEBD8FC19669}" presName="parentText" presStyleLbl="alignNode1" presStyleIdx="0" presStyleCnt="3">
        <dgm:presLayoutVars>
          <dgm:chMax val="1"/>
          <dgm:bulletEnabled val="1"/>
        </dgm:presLayoutVars>
      </dgm:prSet>
      <dgm:spPr/>
      <dgm:t>
        <a:bodyPr/>
        <a:lstStyle/>
        <a:p>
          <a:endParaRPr lang="zh-CN" altLang="en-US"/>
        </a:p>
      </dgm:t>
    </dgm:pt>
    <dgm:pt modelId="{4A6DEADE-A2C3-4595-B870-36429C3C01AD}" type="pres">
      <dgm:prSet presAssocID="{BA6F8BD1-B7D1-439E-B1B6-FEBD8FC19669}" presName="descendantText" presStyleLbl="alignAcc1" presStyleIdx="0" presStyleCnt="3">
        <dgm:presLayoutVars>
          <dgm:bulletEnabled val="1"/>
        </dgm:presLayoutVars>
      </dgm:prSet>
      <dgm:spPr/>
      <dgm:t>
        <a:bodyPr/>
        <a:lstStyle/>
        <a:p>
          <a:endParaRPr lang="zh-CN" altLang="en-US"/>
        </a:p>
      </dgm:t>
    </dgm:pt>
    <dgm:pt modelId="{D49C46C4-841B-418C-9D85-5CE903CBC24D}" type="pres">
      <dgm:prSet presAssocID="{C2DA2A7B-D9C5-4306-8D02-31D0B2E3EE9B}" presName="sp" presStyleCnt="0"/>
      <dgm:spPr/>
    </dgm:pt>
    <dgm:pt modelId="{76BEBA26-93DF-41A1-85AB-F2CAD10644B0}" type="pres">
      <dgm:prSet presAssocID="{47D519CA-90F5-4692-B01D-3AA13104B1F2}" presName="composite" presStyleCnt="0"/>
      <dgm:spPr/>
    </dgm:pt>
    <dgm:pt modelId="{F71A618B-0ACE-41C7-B508-8854E0179448}" type="pres">
      <dgm:prSet presAssocID="{47D519CA-90F5-4692-B01D-3AA13104B1F2}" presName="parentText" presStyleLbl="alignNode1" presStyleIdx="1" presStyleCnt="3">
        <dgm:presLayoutVars>
          <dgm:chMax val="1"/>
          <dgm:bulletEnabled val="1"/>
        </dgm:presLayoutVars>
      </dgm:prSet>
      <dgm:spPr/>
      <dgm:t>
        <a:bodyPr/>
        <a:lstStyle/>
        <a:p>
          <a:endParaRPr lang="zh-CN" altLang="en-US"/>
        </a:p>
      </dgm:t>
    </dgm:pt>
    <dgm:pt modelId="{DED5BAD8-B963-4FF7-A0B4-2A4044924961}" type="pres">
      <dgm:prSet presAssocID="{47D519CA-90F5-4692-B01D-3AA13104B1F2}" presName="descendantText" presStyleLbl="alignAcc1" presStyleIdx="1" presStyleCnt="3">
        <dgm:presLayoutVars>
          <dgm:bulletEnabled val="1"/>
        </dgm:presLayoutVars>
      </dgm:prSet>
      <dgm:spPr/>
      <dgm:t>
        <a:bodyPr/>
        <a:lstStyle/>
        <a:p>
          <a:endParaRPr lang="zh-CN" altLang="en-US"/>
        </a:p>
      </dgm:t>
    </dgm:pt>
    <dgm:pt modelId="{CBB28A60-4337-4856-96AE-3A2A841CEE42}" type="pres">
      <dgm:prSet presAssocID="{888A8C6E-1281-4DB7-9474-78D38706EE11}" presName="sp" presStyleCnt="0"/>
      <dgm:spPr/>
    </dgm:pt>
    <dgm:pt modelId="{B07B845E-CB44-4A8D-9830-B20045CBF2D1}" type="pres">
      <dgm:prSet presAssocID="{284DFE71-325D-4777-8A39-AAA26B686BDD}" presName="composite" presStyleCnt="0"/>
      <dgm:spPr/>
    </dgm:pt>
    <dgm:pt modelId="{A98C22E3-F82F-42F0-9EEB-DD1907D48315}" type="pres">
      <dgm:prSet presAssocID="{284DFE71-325D-4777-8A39-AAA26B686BDD}" presName="parentText" presStyleLbl="alignNode1" presStyleIdx="2" presStyleCnt="3">
        <dgm:presLayoutVars>
          <dgm:chMax val="1"/>
          <dgm:bulletEnabled val="1"/>
        </dgm:presLayoutVars>
      </dgm:prSet>
      <dgm:spPr/>
      <dgm:t>
        <a:bodyPr/>
        <a:lstStyle/>
        <a:p>
          <a:endParaRPr lang="zh-CN" altLang="en-US"/>
        </a:p>
      </dgm:t>
    </dgm:pt>
    <dgm:pt modelId="{F5DBB9B0-E2BE-4A92-B548-FB685FAC6803}" type="pres">
      <dgm:prSet presAssocID="{284DFE71-325D-4777-8A39-AAA26B686BDD}" presName="descendantText" presStyleLbl="alignAcc1" presStyleIdx="2" presStyleCnt="3">
        <dgm:presLayoutVars>
          <dgm:bulletEnabled val="1"/>
        </dgm:presLayoutVars>
      </dgm:prSet>
      <dgm:spPr/>
      <dgm:t>
        <a:bodyPr/>
        <a:lstStyle/>
        <a:p>
          <a:endParaRPr lang="zh-CN" altLang="en-US"/>
        </a:p>
      </dgm:t>
    </dgm:pt>
  </dgm:ptLst>
  <dgm:cxnLst>
    <dgm:cxn modelId="{8C9502E8-E9D0-4FBA-814E-A76C9A27DC2A}" srcId="{BA6F8BD1-B7D1-439E-B1B6-FEBD8FC19669}" destId="{4AA223C8-1917-4276-9629-D2DEF1C665E5}" srcOrd="0" destOrd="0" parTransId="{57E3BD38-008D-49D0-907E-A9E51A6A5FE0}" sibTransId="{6D399F34-9D28-4848-90EA-477197593903}"/>
    <dgm:cxn modelId="{D1E378EC-BDAC-434A-9441-D78FFBA429E1}" type="presOf" srcId="{BA6F8BD1-B7D1-439E-B1B6-FEBD8FC19669}" destId="{2A530C6A-12A9-4B40-9D03-43FE89160255}" srcOrd="0" destOrd="0" presId="urn:microsoft.com/office/officeart/2005/8/layout/chevron2"/>
    <dgm:cxn modelId="{66A175CA-4325-4637-8462-11D431FEFA1B}" srcId="{47D519CA-90F5-4692-B01D-3AA13104B1F2}" destId="{9DA7E08D-C6F4-426F-ACDE-A3A1283008C4}" srcOrd="0" destOrd="0" parTransId="{5C878631-E0AD-4F9A-BA58-8FE1F660EE2D}" sibTransId="{2B8F07BE-206B-422B-89BC-233948255039}"/>
    <dgm:cxn modelId="{B5885D46-F25E-41FF-87DC-D7A4EC273FF6}" type="presOf" srcId="{4AA223C8-1917-4276-9629-D2DEF1C665E5}" destId="{4A6DEADE-A2C3-4595-B870-36429C3C01AD}" srcOrd="0" destOrd="0" presId="urn:microsoft.com/office/officeart/2005/8/layout/chevron2"/>
    <dgm:cxn modelId="{2FD6F110-A4E3-494B-8F1E-8D7003740F54}" type="presOf" srcId="{9DA7E08D-C6F4-426F-ACDE-A3A1283008C4}" destId="{DED5BAD8-B963-4FF7-A0B4-2A4044924961}" srcOrd="0" destOrd="0" presId="urn:microsoft.com/office/officeart/2005/8/layout/chevron2"/>
    <dgm:cxn modelId="{B26FEB30-F948-4F0E-94B0-E121869920C3}" srcId="{87D2E5A7-2017-4524-9C52-B9ECCD2789C8}" destId="{284DFE71-325D-4777-8A39-AAA26B686BDD}" srcOrd="2" destOrd="0" parTransId="{2386C5CF-2B88-4C05-948D-694673BCF22D}" sibTransId="{E2B4B011-0B3F-4310-9AE9-72676EFC1194}"/>
    <dgm:cxn modelId="{310C4343-8C15-4525-A386-F14243E4C711}" type="presOf" srcId="{47D519CA-90F5-4692-B01D-3AA13104B1F2}" destId="{F71A618B-0ACE-41C7-B508-8854E0179448}" srcOrd="0" destOrd="0" presId="urn:microsoft.com/office/officeart/2005/8/layout/chevron2"/>
    <dgm:cxn modelId="{528225C6-F143-47DA-82AD-2A5734359C58}" type="presOf" srcId="{284DFE71-325D-4777-8A39-AAA26B686BDD}" destId="{A98C22E3-F82F-42F0-9EEB-DD1907D48315}" srcOrd="0" destOrd="0" presId="urn:microsoft.com/office/officeart/2005/8/layout/chevron2"/>
    <dgm:cxn modelId="{F74812CF-1D9B-4A89-8FE0-8FD2DEBA1EB2}" srcId="{284DFE71-325D-4777-8A39-AAA26B686BDD}" destId="{CEEFACEC-26DF-4FE5-8F50-0DB721DFC121}" srcOrd="0" destOrd="0" parTransId="{EAF08320-E256-4EBD-A57B-96C7D2103620}" sibTransId="{41FEAF35-E47C-425D-83D4-A8745A20E125}"/>
    <dgm:cxn modelId="{634624E4-B8D1-4680-BCEA-46B21D48EA8E}" srcId="{87D2E5A7-2017-4524-9C52-B9ECCD2789C8}" destId="{BA6F8BD1-B7D1-439E-B1B6-FEBD8FC19669}" srcOrd="0" destOrd="0" parTransId="{53FD182A-B879-4903-B911-0B2F4AEA820D}" sibTransId="{C2DA2A7B-D9C5-4306-8D02-31D0B2E3EE9B}"/>
    <dgm:cxn modelId="{EF196545-95FE-4485-B851-4C71C62CADF7}" type="presOf" srcId="{CEEFACEC-26DF-4FE5-8F50-0DB721DFC121}" destId="{F5DBB9B0-E2BE-4A92-B548-FB685FAC6803}" srcOrd="0" destOrd="0" presId="urn:microsoft.com/office/officeart/2005/8/layout/chevron2"/>
    <dgm:cxn modelId="{5BC45CA5-8386-4E2E-BAD2-1A98FAF5ADB5}" type="presOf" srcId="{87D2E5A7-2017-4524-9C52-B9ECCD2789C8}" destId="{C2EF79A0-929F-49E1-9823-AADECB1BD495}" srcOrd="0" destOrd="0" presId="urn:microsoft.com/office/officeart/2005/8/layout/chevron2"/>
    <dgm:cxn modelId="{0F2F9913-4473-4312-9CB7-86B9EFD486E8}" srcId="{87D2E5A7-2017-4524-9C52-B9ECCD2789C8}" destId="{47D519CA-90F5-4692-B01D-3AA13104B1F2}" srcOrd="1" destOrd="0" parTransId="{339DE968-D35B-4B1E-BE4D-1C914CFCFE47}" sibTransId="{888A8C6E-1281-4DB7-9474-78D38706EE11}"/>
    <dgm:cxn modelId="{51D5F011-321B-4D7A-B326-42595455047A}" type="presParOf" srcId="{C2EF79A0-929F-49E1-9823-AADECB1BD495}" destId="{DFEE49E7-D9A4-452A-9897-C3410DB92720}" srcOrd="0" destOrd="0" presId="urn:microsoft.com/office/officeart/2005/8/layout/chevron2"/>
    <dgm:cxn modelId="{7F3F3AD6-5BCB-4D86-8CFF-514DB1C3FA83}" type="presParOf" srcId="{DFEE49E7-D9A4-452A-9897-C3410DB92720}" destId="{2A530C6A-12A9-4B40-9D03-43FE89160255}" srcOrd="0" destOrd="0" presId="urn:microsoft.com/office/officeart/2005/8/layout/chevron2"/>
    <dgm:cxn modelId="{5ACEDE74-5161-45F1-AF33-3BEAED0C1DE8}" type="presParOf" srcId="{DFEE49E7-D9A4-452A-9897-C3410DB92720}" destId="{4A6DEADE-A2C3-4595-B870-36429C3C01AD}" srcOrd="1" destOrd="0" presId="urn:microsoft.com/office/officeart/2005/8/layout/chevron2"/>
    <dgm:cxn modelId="{5A63EC6F-8555-4903-A4BF-9634BF047E8C}" type="presParOf" srcId="{C2EF79A0-929F-49E1-9823-AADECB1BD495}" destId="{D49C46C4-841B-418C-9D85-5CE903CBC24D}" srcOrd="1" destOrd="0" presId="urn:microsoft.com/office/officeart/2005/8/layout/chevron2"/>
    <dgm:cxn modelId="{95ECC8F3-3E15-4B35-821F-3DFF06379C9E}" type="presParOf" srcId="{C2EF79A0-929F-49E1-9823-AADECB1BD495}" destId="{76BEBA26-93DF-41A1-85AB-F2CAD10644B0}" srcOrd="2" destOrd="0" presId="urn:microsoft.com/office/officeart/2005/8/layout/chevron2"/>
    <dgm:cxn modelId="{B1CB524F-87B2-494D-BCB5-7813573AD835}" type="presParOf" srcId="{76BEBA26-93DF-41A1-85AB-F2CAD10644B0}" destId="{F71A618B-0ACE-41C7-B508-8854E0179448}" srcOrd="0" destOrd="0" presId="urn:microsoft.com/office/officeart/2005/8/layout/chevron2"/>
    <dgm:cxn modelId="{0EE30BAD-28A3-4E96-85CA-8B703AC04AD2}" type="presParOf" srcId="{76BEBA26-93DF-41A1-85AB-F2CAD10644B0}" destId="{DED5BAD8-B963-4FF7-A0B4-2A4044924961}" srcOrd="1" destOrd="0" presId="urn:microsoft.com/office/officeart/2005/8/layout/chevron2"/>
    <dgm:cxn modelId="{57A66343-1EAA-45A2-9FC7-C4449FC6E7A4}" type="presParOf" srcId="{C2EF79A0-929F-49E1-9823-AADECB1BD495}" destId="{CBB28A60-4337-4856-96AE-3A2A841CEE42}" srcOrd="3" destOrd="0" presId="urn:microsoft.com/office/officeart/2005/8/layout/chevron2"/>
    <dgm:cxn modelId="{1B86B4FB-1417-4B27-9344-1896F7D57F81}" type="presParOf" srcId="{C2EF79A0-929F-49E1-9823-AADECB1BD495}" destId="{B07B845E-CB44-4A8D-9830-B20045CBF2D1}" srcOrd="4" destOrd="0" presId="urn:microsoft.com/office/officeart/2005/8/layout/chevron2"/>
    <dgm:cxn modelId="{6B18F68E-D3C1-43B8-9833-A68E8F3FFA02}" type="presParOf" srcId="{B07B845E-CB44-4A8D-9830-B20045CBF2D1}" destId="{A98C22E3-F82F-42F0-9EEB-DD1907D48315}" srcOrd="0" destOrd="0" presId="urn:microsoft.com/office/officeart/2005/8/layout/chevron2"/>
    <dgm:cxn modelId="{6D460BE7-E3E5-4151-B09B-351E10973951}" type="presParOf" srcId="{B07B845E-CB44-4A8D-9830-B20045CBF2D1}" destId="{F5DBB9B0-E2BE-4A92-B548-FB685FAC68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D15691-83A2-4F41-A968-31DD863C65FA}"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C987EEB5-A3F1-4A04-96DE-88B9177F7F0D}">
      <dgm:prSet phldrT="[文本]"/>
      <dgm:spPr/>
      <dgm:t>
        <a:bodyPr/>
        <a:lstStyle/>
        <a:p>
          <a:r>
            <a:rPr lang="zh-CN" altLang="en-US" dirty="0" smtClean="0"/>
            <a:t>交易中心</a:t>
          </a:r>
          <a:endParaRPr lang="zh-CN" altLang="en-US" dirty="0"/>
        </a:p>
      </dgm:t>
    </dgm:pt>
    <dgm:pt modelId="{FDC4A632-E3D9-45F1-9B48-3C65195E4E75}" type="parTrans" cxnId="{D235CC38-235F-4227-A928-BA2052C28171}">
      <dgm:prSet/>
      <dgm:spPr/>
      <dgm:t>
        <a:bodyPr/>
        <a:lstStyle/>
        <a:p>
          <a:endParaRPr lang="zh-CN" altLang="en-US"/>
        </a:p>
      </dgm:t>
    </dgm:pt>
    <dgm:pt modelId="{205011C6-E17C-4070-A697-C16FBDFE803A}" type="sibTrans" cxnId="{D235CC38-235F-4227-A928-BA2052C28171}">
      <dgm:prSet/>
      <dgm:spPr/>
      <dgm:t>
        <a:bodyPr/>
        <a:lstStyle/>
        <a:p>
          <a:endParaRPr lang="zh-CN" altLang="en-US"/>
        </a:p>
      </dgm:t>
    </dgm:pt>
    <dgm:pt modelId="{87001F9E-C682-4998-831C-9848C03642BB}">
      <dgm:prSet phldrT="[文本]"/>
      <dgm:spPr/>
      <dgm:t>
        <a:bodyPr/>
        <a:lstStyle/>
        <a:p>
          <a:r>
            <a:rPr lang="zh-CN" altLang="en-US" dirty="0" smtClean="0"/>
            <a:t>基础设施</a:t>
          </a:r>
          <a:endParaRPr lang="zh-CN" altLang="en-US" dirty="0"/>
        </a:p>
      </dgm:t>
    </dgm:pt>
    <dgm:pt modelId="{F9D31516-34F3-4661-B796-D4567D4BB98C}" type="parTrans" cxnId="{7CCB799A-1A58-49B2-B26D-C9C848D713F3}">
      <dgm:prSet/>
      <dgm:spPr/>
      <dgm:t>
        <a:bodyPr/>
        <a:lstStyle/>
        <a:p>
          <a:endParaRPr lang="zh-CN" altLang="en-US"/>
        </a:p>
      </dgm:t>
    </dgm:pt>
    <dgm:pt modelId="{433943B5-997D-4DBA-A276-D4E200337D1A}" type="sibTrans" cxnId="{7CCB799A-1A58-49B2-B26D-C9C848D713F3}">
      <dgm:prSet/>
      <dgm:spPr/>
      <dgm:t>
        <a:bodyPr/>
        <a:lstStyle/>
        <a:p>
          <a:endParaRPr lang="zh-CN" altLang="en-US"/>
        </a:p>
      </dgm:t>
    </dgm:pt>
    <dgm:pt modelId="{CDF7018F-29F7-4500-B7C2-1C633543882A}">
      <dgm:prSet phldrT="[文本]"/>
      <dgm:spPr/>
      <dgm:t>
        <a:bodyPr/>
        <a:lstStyle/>
        <a:p>
          <a:r>
            <a:rPr lang="zh-CN" altLang="en-US" dirty="0" smtClean="0"/>
            <a:t>机房</a:t>
          </a:r>
          <a:endParaRPr lang="zh-CN" altLang="en-US" dirty="0"/>
        </a:p>
      </dgm:t>
    </dgm:pt>
    <dgm:pt modelId="{B7B883F2-0F42-48CC-806F-8A4EF9DC859F}" type="parTrans" cxnId="{CD9F3379-5C08-475E-A1E8-CCAC20B75783}">
      <dgm:prSet/>
      <dgm:spPr/>
      <dgm:t>
        <a:bodyPr/>
        <a:lstStyle/>
        <a:p>
          <a:endParaRPr lang="zh-CN" altLang="en-US"/>
        </a:p>
      </dgm:t>
    </dgm:pt>
    <dgm:pt modelId="{AAC30500-328D-460B-8F4B-3B86B78B79CF}" type="sibTrans" cxnId="{CD9F3379-5C08-475E-A1E8-CCAC20B75783}">
      <dgm:prSet/>
      <dgm:spPr/>
      <dgm:t>
        <a:bodyPr/>
        <a:lstStyle/>
        <a:p>
          <a:endParaRPr lang="zh-CN" altLang="en-US"/>
        </a:p>
      </dgm:t>
    </dgm:pt>
    <dgm:pt modelId="{5BCEF23F-2EDE-4D50-9F78-70653CD51DF9}">
      <dgm:prSet phldrT="[文本]"/>
      <dgm:spPr/>
      <dgm:t>
        <a:bodyPr/>
        <a:lstStyle/>
        <a:p>
          <a:r>
            <a:rPr lang="zh-CN" altLang="en-US" dirty="0" smtClean="0"/>
            <a:t>网络</a:t>
          </a:r>
          <a:endParaRPr lang="zh-CN" altLang="en-US" dirty="0"/>
        </a:p>
      </dgm:t>
    </dgm:pt>
    <dgm:pt modelId="{117D58E6-E868-4F98-BD9A-2AFA361E055C}" type="parTrans" cxnId="{E899F8F7-FFA6-4F29-A339-B43B9D61171B}">
      <dgm:prSet/>
      <dgm:spPr/>
      <dgm:t>
        <a:bodyPr/>
        <a:lstStyle/>
        <a:p>
          <a:endParaRPr lang="zh-CN" altLang="en-US"/>
        </a:p>
      </dgm:t>
    </dgm:pt>
    <dgm:pt modelId="{FE2E952A-A56B-4026-A961-C986C4423014}" type="sibTrans" cxnId="{E899F8F7-FFA6-4F29-A339-B43B9D61171B}">
      <dgm:prSet/>
      <dgm:spPr/>
      <dgm:t>
        <a:bodyPr/>
        <a:lstStyle/>
        <a:p>
          <a:endParaRPr lang="zh-CN" altLang="en-US"/>
        </a:p>
      </dgm:t>
    </dgm:pt>
    <dgm:pt modelId="{D5770E7B-C9EA-4C18-86E8-A09F1453686C}">
      <dgm:prSet phldrT="[文本]"/>
      <dgm:spPr/>
      <dgm:t>
        <a:bodyPr/>
        <a:lstStyle/>
        <a:p>
          <a:r>
            <a:rPr lang="zh-CN" altLang="en-US" dirty="0" smtClean="0"/>
            <a:t>软件系统</a:t>
          </a:r>
          <a:endParaRPr lang="zh-CN" altLang="en-US" dirty="0"/>
        </a:p>
      </dgm:t>
    </dgm:pt>
    <dgm:pt modelId="{9F41B224-D915-40B0-8719-AF96C3A13920}" type="parTrans" cxnId="{DAAF6C85-3A36-4DD5-B6CE-4B50B70EEAEC}">
      <dgm:prSet/>
      <dgm:spPr/>
      <dgm:t>
        <a:bodyPr/>
        <a:lstStyle/>
        <a:p>
          <a:endParaRPr lang="zh-CN" altLang="en-US"/>
        </a:p>
      </dgm:t>
    </dgm:pt>
    <dgm:pt modelId="{E183F0C4-18A9-4E85-8E8A-13275FB0A2E2}" type="sibTrans" cxnId="{DAAF6C85-3A36-4DD5-B6CE-4B50B70EEAEC}">
      <dgm:prSet/>
      <dgm:spPr/>
      <dgm:t>
        <a:bodyPr/>
        <a:lstStyle/>
        <a:p>
          <a:endParaRPr lang="zh-CN" altLang="en-US"/>
        </a:p>
      </dgm:t>
    </dgm:pt>
    <dgm:pt modelId="{C0E4F727-163A-49DE-8AD2-69FC166685DA}">
      <dgm:prSet phldrT="[文本]"/>
      <dgm:spPr/>
      <dgm:t>
        <a:bodyPr/>
        <a:lstStyle/>
        <a:p>
          <a:r>
            <a:rPr lang="zh-CN" altLang="en-US" dirty="0" smtClean="0"/>
            <a:t>交易</a:t>
          </a:r>
          <a:endParaRPr lang="zh-CN" altLang="en-US" dirty="0"/>
        </a:p>
      </dgm:t>
    </dgm:pt>
    <dgm:pt modelId="{234687B7-7D0F-40FA-BDDA-252A9BAB39C9}" type="parTrans" cxnId="{2960DAEE-2DE1-4461-9308-7F4DE1392A9F}">
      <dgm:prSet/>
      <dgm:spPr/>
      <dgm:t>
        <a:bodyPr/>
        <a:lstStyle/>
        <a:p>
          <a:endParaRPr lang="zh-CN" altLang="en-US"/>
        </a:p>
      </dgm:t>
    </dgm:pt>
    <dgm:pt modelId="{49DFCC0E-7282-4162-85E7-A0688C86AB91}" type="sibTrans" cxnId="{2960DAEE-2DE1-4461-9308-7F4DE1392A9F}">
      <dgm:prSet/>
      <dgm:spPr/>
      <dgm:t>
        <a:bodyPr/>
        <a:lstStyle/>
        <a:p>
          <a:endParaRPr lang="zh-CN" altLang="en-US"/>
        </a:p>
      </dgm:t>
    </dgm:pt>
    <dgm:pt modelId="{0B9439DB-AED1-4F85-B7F0-A3F51953DD67}">
      <dgm:prSet phldrT="[文本]"/>
      <dgm:spPr/>
      <dgm:t>
        <a:bodyPr/>
        <a:lstStyle/>
        <a:p>
          <a:r>
            <a:rPr lang="zh-CN" altLang="en-US" dirty="0" smtClean="0"/>
            <a:t>风控</a:t>
          </a:r>
          <a:endParaRPr lang="zh-CN" altLang="en-US" dirty="0"/>
        </a:p>
      </dgm:t>
    </dgm:pt>
    <dgm:pt modelId="{1A182DD9-CA98-4B44-8BD1-590F4BEFEE7B}" type="parTrans" cxnId="{8C35F28F-689D-49CD-8AF1-1463B4B692B6}">
      <dgm:prSet/>
      <dgm:spPr/>
      <dgm:t>
        <a:bodyPr/>
        <a:lstStyle/>
        <a:p>
          <a:endParaRPr lang="zh-CN" altLang="en-US"/>
        </a:p>
      </dgm:t>
    </dgm:pt>
    <dgm:pt modelId="{DDFE4FD1-5DAA-4EFE-A996-9FCB64F659F8}" type="sibTrans" cxnId="{8C35F28F-689D-49CD-8AF1-1463B4B692B6}">
      <dgm:prSet/>
      <dgm:spPr/>
      <dgm:t>
        <a:bodyPr/>
        <a:lstStyle/>
        <a:p>
          <a:endParaRPr lang="zh-CN" altLang="en-US"/>
        </a:p>
      </dgm:t>
    </dgm:pt>
    <dgm:pt modelId="{E8A712F7-127E-4CCF-A7BF-892CDA8BA083}">
      <dgm:prSet phldrT="[文本]"/>
      <dgm:spPr/>
      <dgm:t>
        <a:bodyPr/>
        <a:lstStyle/>
        <a:p>
          <a:r>
            <a:rPr lang="zh-CN" altLang="en-US" dirty="0" smtClean="0"/>
            <a:t>结算</a:t>
          </a:r>
          <a:endParaRPr lang="zh-CN" altLang="en-US" dirty="0"/>
        </a:p>
      </dgm:t>
    </dgm:pt>
    <dgm:pt modelId="{F4ADE5FE-979E-4676-95EE-B2708EA0364A}" type="parTrans" cxnId="{F1D093BB-C9EA-4E64-948E-B4CC06ECA4F7}">
      <dgm:prSet/>
      <dgm:spPr/>
      <dgm:t>
        <a:bodyPr/>
        <a:lstStyle/>
        <a:p>
          <a:endParaRPr lang="zh-CN" altLang="en-US"/>
        </a:p>
      </dgm:t>
    </dgm:pt>
    <dgm:pt modelId="{DC4D9170-C400-437E-8DE1-FFB42DD71CC5}" type="sibTrans" cxnId="{F1D093BB-C9EA-4E64-948E-B4CC06ECA4F7}">
      <dgm:prSet/>
      <dgm:spPr/>
      <dgm:t>
        <a:bodyPr/>
        <a:lstStyle/>
        <a:p>
          <a:endParaRPr lang="zh-CN" altLang="en-US"/>
        </a:p>
      </dgm:t>
    </dgm:pt>
    <dgm:pt modelId="{6FFDC40D-7591-4903-A8B3-BA071A992C3A}">
      <dgm:prSet phldrT="[文本]"/>
      <dgm:spPr/>
      <dgm:t>
        <a:bodyPr/>
        <a:lstStyle/>
        <a:p>
          <a:r>
            <a:rPr lang="zh-CN" altLang="en-US" dirty="0" smtClean="0"/>
            <a:t>硬件</a:t>
          </a:r>
          <a:endParaRPr lang="zh-CN" altLang="en-US" dirty="0"/>
        </a:p>
      </dgm:t>
    </dgm:pt>
    <dgm:pt modelId="{8C36E3A1-0BBD-4ABF-BDEA-8A52D784FB13}" type="parTrans" cxnId="{85E88E82-9813-47C2-A657-9983F1A1288F}">
      <dgm:prSet/>
      <dgm:spPr/>
      <dgm:t>
        <a:bodyPr/>
        <a:lstStyle/>
        <a:p>
          <a:endParaRPr lang="zh-CN" altLang="en-US"/>
        </a:p>
      </dgm:t>
    </dgm:pt>
    <dgm:pt modelId="{6399B6E8-8458-4C5C-A543-51A25F46EEA1}" type="sibTrans" cxnId="{85E88E82-9813-47C2-A657-9983F1A1288F}">
      <dgm:prSet/>
      <dgm:spPr/>
      <dgm:t>
        <a:bodyPr/>
        <a:lstStyle/>
        <a:p>
          <a:endParaRPr lang="zh-CN" altLang="en-US"/>
        </a:p>
      </dgm:t>
    </dgm:pt>
    <dgm:pt modelId="{A065E29A-E279-42C7-AEEE-539C1B281A1F}">
      <dgm:prSet phldrT="[文本]"/>
      <dgm:spPr/>
      <dgm:t>
        <a:bodyPr/>
        <a:lstStyle/>
        <a:p>
          <a:r>
            <a:rPr lang="zh-CN" altLang="en-US" dirty="0" smtClean="0"/>
            <a:t>人员</a:t>
          </a:r>
          <a:endParaRPr lang="zh-CN" altLang="en-US" dirty="0"/>
        </a:p>
      </dgm:t>
    </dgm:pt>
    <dgm:pt modelId="{48F2C216-8D0B-4ABB-BF23-8001599E3340}" type="parTrans" cxnId="{2CC6B302-69E1-4900-99B5-A1873374E899}">
      <dgm:prSet/>
      <dgm:spPr/>
      <dgm:t>
        <a:bodyPr/>
        <a:lstStyle/>
        <a:p>
          <a:endParaRPr lang="zh-CN" altLang="en-US"/>
        </a:p>
      </dgm:t>
    </dgm:pt>
    <dgm:pt modelId="{6F2B8499-3CFA-46CE-87F8-22DFA5B22344}" type="sibTrans" cxnId="{2CC6B302-69E1-4900-99B5-A1873374E899}">
      <dgm:prSet/>
      <dgm:spPr/>
      <dgm:t>
        <a:bodyPr/>
        <a:lstStyle/>
        <a:p>
          <a:endParaRPr lang="zh-CN" altLang="en-US"/>
        </a:p>
      </dgm:t>
    </dgm:pt>
    <dgm:pt modelId="{D23F1C73-C93F-4EA9-9530-86C41B0A714E}">
      <dgm:prSet phldrT="[文本]"/>
      <dgm:spPr/>
      <dgm:t>
        <a:bodyPr/>
        <a:lstStyle/>
        <a:p>
          <a:r>
            <a:rPr lang="zh-CN" altLang="en-US" dirty="0" smtClean="0"/>
            <a:t>技术</a:t>
          </a:r>
          <a:endParaRPr lang="zh-CN" altLang="en-US" dirty="0"/>
        </a:p>
      </dgm:t>
    </dgm:pt>
    <dgm:pt modelId="{7ED650E1-CA1A-47D6-B358-CB6F45702A20}" type="parTrans" cxnId="{789A0732-B73C-4E93-9365-ADD8AEE41F7A}">
      <dgm:prSet/>
      <dgm:spPr/>
      <dgm:t>
        <a:bodyPr/>
        <a:lstStyle/>
        <a:p>
          <a:endParaRPr lang="zh-CN" altLang="en-US"/>
        </a:p>
      </dgm:t>
    </dgm:pt>
    <dgm:pt modelId="{6C6DEF98-B145-438A-9F3E-16BE49858967}" type="sibTrans" cxnId="{789A0732-B73C-4E93-9365-ADD8AEE41F7A}">
      <dgm:prSet/>
      <dgm:spPr/>
      <dgm:t>
        <a:bodyPr/>
        <a:lstStyle/>
        <a:p>
          <a:endParaRPr lang="zh-CN" altLang="en-US"/>
        </a:p>
      </dgm:t>
    </dgm:pt>
    <dgm:pt modelId="{B5071E10-C769-47CD-A8AE-BB961F63C5DB}">
      <dgm:prSet phldrT="[文本]"/>
      <dgm:spPr/>
      <dgm:t>
        <a:bodyPr/>
        <a:lstStyle/>
        <a:p>
          <a:r>
            <a:rPr lang="zh-CN" altLang="en-US" dirty="0" smtClean="0"/>
            <a:t>业务</a:t>
          </a:r>
          <a:endParaRPr lang="zh-CN" altLang="en-US" dirty="0"/>
        </a:p>
      </dgm:t>
    </dgm:pt>
    <dgm:pt modelId="{A82420AF-439F-4304-A03A-62B8F039946F}" type="parTrans" cxnId="{7745E15E-38AE-4F4B-97A6-B1BE3B9F6079}">
      <dgm:prSet/>
      <dgm:spPr/>
      <dgm:t>
        <a:bodyPr/>
        <a:lstStyle/>
        <a:p>
          <a:endParaRPr lang="zh-CN" altLang="en-US"/>
        </a:p>
      </dgm:t>
    </dgm:pt>
    <dgm:pt modelId="{C31E835D-31C8-45ED-B219-C675BDE9D280}" type="sibTrans" cxnId="{7745E15E-38AE-4F4B-97A6-B1BE3B9F6079}">
      <dgm:prSet/>
      <dgm:spPr/>
      <dgm:t>
        <a:bodyPr/>
        <a:lstStyle/>
        <a:p>
          <a:endParaRPr lang="zh-CN" altLang="en-US"/>
        </a:p>
      </dgm:t>
    </dgm:pt>
    <dgm:pt modelId="{B52E8EAC-C5B0-43D7-9705-024B941043AF}" type="pres">
      <dgm:prSet presAssocID="{02D15691-83A2-4F41-A968-31DD863C65FA}" presName="Name0" presStyleCnt="0">
        <dgm:presLayoutVars>
          <dgm:chPref val="1"/>
          <dgm:dir/>
          <dgm:animOne val="branch"/>
          <dgm:animLvl val="lvl"/>
          <dgm:resizeHandles/>
        </dgm:presLayoutVars>
      </dgm:prSet>
      <dgm:spPr/>
      <dgm:t>
        <a:bodyPr/>
        <a:lstStyle/>
        <a:p>
          <a:endParaRPr lang="zh-CN" altLang="en-US"/>
        </a:p>
      </dgm:t>
    </dgm:pt>
    <dgm:pt modelId="{F6797068-1660-4EBA-B11B-2B393679B0C4}" type="pres">
      <dgm:prSet presAssocID="{C987EEB5-A3F1-4A04-96DE-88B9177F7F0D}" presName="vertOne" presStyleCnt="0"/>
      <dgm:spPr/>
    </dgm:pt>
    <dgm:pt modelId="{B0361787-05FB-49E7-B351-3D122BD5D494}" type="pres">
      <dgm:prSet presAssocID="{C987EEB5-A3F1-4A04-96DE-88B9177F7F0D}" presName="txOne" presStyleLbl="node0" presStyleIdx="0" presStyleCnt="1">
        <dgm:presLayoutVars>
          <dgm:chPref val="3"/>
        </dgm:presLayoutVars>
      </dgm:prSet>
      <dgm:spPr/>
      <dgm:t>
        <a:bodyPr/>
        <a:lstStyle/>
        <a:p>
          <a:endParaRPr lang="zh-CN" altLang="en-US"/>
        </a:p>
      </dgm:t>
    </dgm:pt>
    <dgm:pt modelId="{8CCB3D99-C58C-4EDB-B56B-99DE39A1FF8C}" type="pres">
      <dgm:prSet presAssocID="{C987EEB5-A3F1-4A04-96DE-88B9177F7F0D}" presName="parTransOne" presStyleCnt="0"/>
      <dgm:spPr/>
    </dgm:pt>
    <dgm:pt modelId="{715252D3-AE8B-443E-8F8F-89E88AA90D37}" type="pres">
      <dgm:prSet presAssocID="{C987EEB5-A3F1-4A04-96DE-88B9177F7F0D}" presName="horzOne" presStyleCnt="0"/>
      <dgm:spPr/>
    </dgm:pt>
    <dgm:pt modelId="{7041E68E-1081-486B-8652-A63AD45099C4}" type="pres">
      <dgm:prSet presAssocID="{87001F9E-C682-4998-831C-9848C03642BB}" presName="vertTwo" presStyleCnt="0"/>
      <dgm:spPr/>
    </dgm:pt>
    <dgm:pt modelId="{10D127E3-AF1A-4847-95E1-DCC0F4C21DC0}" type="pres">
      <dgm:prSet presAssocID="{87001F9E-C682-4998-831C-9848C03642BB}" presName="txTwo" presStyleLbl="node2" presStyleIdx="0" presStyleCnt="3">
        <dgm:presLayoutVars>
          <dgm:chPref val="3"/>
        </dgm:presLayoutVars>
      </dgm:prSet>
      <dgm:spPr/>
      <dgm:t>
        <a:bodyPr/>
        <a:lstStyle/>
        <a:p>
          <a:endParaRPr lang="zh-CN" altLang="en-US"/>
        </a:p>
      </dgm:t>
    </dgm:pt>
    <dgm:pt modelId="{089773E2-6B12-4A6C-9CA1-9245482037E0}" type="pres">
      <dgm:prSet presAssocID="{87001F9E-C682-4998-831C-9848C03642BB}" presName="parTransTwo" presStyleCnt="0"/>
      <dgm:spPr/>
    </dgm:pt>
    <dgm:pt modelId="{064EDE41-75B3-4CA9-A920-FF2F1D04E986}" type="pres">
      <dgm:prSet presAssocID="{87001F9E-C682-4998-831C-9848C03642BB}" presName="horzTwo" presStyleCnt="0"/>
      <dgm:spPr/>
    </dgm:pt>
    <dgm:pt modelId="{66E198A8-498C-4866-B003-A170C5CAEE02}" type="pres">
      <dgm:prSet presAssocID="{CDF7018F-29F7-4500-B7C2-1C633543882A}" presName="vertThree" presStyleCnt="0"/>
      <dgm:spPr/>
    </dgm:pt>
    <dgm:pt modelId="{1452F90B-A376-4E96-8575-7A5DF0C31AD6}" type="pres">
      <dgm:prSet presAssocID="{CDF7018F-29F7-4500-B7C2-1C633543882A}" presName="txThree" presStyleLbl="node3" presStyleIdx="0" presStyleCnt="8">
        <dgm:presLayoutVars>
          <dgm:chPref val="3"/>
        </dgm:presLayoutVars>
      </dgm:prSet>
      <dgm:spPr/>
      <dgm:t>
        <a:bodyPr/>
        <a:lstStyle/>
        <a:p>
          <a:endParaRPr lang="zh-CN" altLang="en-US"/>
        </a:p>
      </dgm:t>
    </dgm:pt>
    <dgm:pt modelId="{54347DEF-6CE1-4E3C-AE6E-5A094552CA2C}" type="pres">
      <dgm:prSet presAssocID="{CDF7018F-29F7-4500-B7C2-1C633543882A}" presName="horzThree" presStyleCnt="0"/>
      <dgm:spPr/>
    </dgm:pt>
    <dgm:pt modelId="{1354540E-CF2F-4E1B-961C-D73A60FD8884}" type="pres">
      <dgm:prSet presAssocID="{AAC30500-328D-460B-8F4B-3B86B78B79CF}" presName="sibSpaceThree" presStyleCnt="0"/>
      <dgm:spPr/>
    </dgm:pt>
    <dgm:pt modelId="{54E305E3-CEA5-48A3-9C37-932B951EEA25}" type="pres">
      <dgm:prSet presAssocID="{6FFDC40D-7591-4903-A8B3-BA071A992C3A}" presName="vertThree" presStyleCnt="0"/>
      <dgm:spPr/>
    </dgm:pt>
    <dgm:pt modelId="{71342385-279A-44CF-831D-0BA2933013D1}" type="pres">
      <dgm:prSet presAssocID="{6FFDC40D-7591-4903-A8B3-BA071A992C3A}" presName="txThree" presStyleLbl="node3" presStyleIdx="1" presStyleCnt="8">
        <dgm:presLayoutVars>
          <dgm:chPref val="3"/>
        </dgm:presLayoutVars>
      </dgm:prSet>
      <dgm:spPr/>
      <dgm:t>
        <a:bodyPr/>
        <a:lstStyle/>
        <a:p>
          <a:endParaRPr lang="zh-CN" altLang="en-US"/>
        </a:p>
      </dgm:t>
    </dgm:pt>
    <dgm:pt modelId="{DE82C1DE-5D43-492E-9FA5-2676962845B8}" type="pres">
      <dgm:prSet presAssocID="{6FFDC40D-7591-4903-A8B3-BA071A992C3A}" presName="horzThree" presStyleCnt="0"/>
      <dgm:spPr/>
    </dgm:pt>
    <dgm:pt modelId="{88C70DC6-C5DD-40A6-A9D2-E3CDC34570D1}" type="pres">
      <dgm:prSet presAssocID="{6399B6E8-8458-4C5C-A543-51A25F46EEA1}" presName="sibSpaceThree" presStyleCnt="0"/>
      <dgm:spPr/>
    </dgm:pt>
    <dgm:pt modelId="{76769144-4F89-454E-89C8-32C4EAC4DE2E}" type="pres">
      <dgm:prSet presAssocID="{5BCEF23F-2EDE-4D50-9F78-70653CD51DF9}" presName="vertThree" presStyleCnt="0"/>
      <dgm:spPr/>
    </dgm:pt>
    <dgm:pt modelId="{EE0029FF-C7B3-48AD-BA69-0EBD03CC1972}" type="pres">
      <dgm:prSet presAssocID="{5BCEF23F-2EDE-4D50-9F78-70653CD51DF9}" presName="txThree" presStyleLbl="node3" presStyleIdx="2" presStyleCnt="8">
        <dgm:presLayoutVars>
          <dgm:chPref val="3"/>
        </dgm:presLayoutVars>
      </dgm:prSet>
      <dgm:spPr/>
      <dgm:t>
        <a:bodyPr/>
        <a:lstStyle/>
        <a:p>
          <a:endParaRPr lang="zh-CN" altLang="en-US"/>
        </a:p>
      </dgm:t>
    </dgm:pt>
    <dgm:pt modelId="{DE93E561-5117-4800-98D8-024268D2088F}" type="pres">
      <dgm:prSet presAssocID="{5BCEF23F-2EDE-4D50-9F78-70653CD51DF9}" presName="horzThree" presStyleCnt="0"/>
      <dgm:spPr/>
    </dgm:pt>
    <dgm:pt modelId="{2159D004-583A-4302-8261-7DB72BE4CF77}" type="pres">
      <dgm:prSet presAssocID="{433943B5-997D-4DBA-A276-D4E200337D1A}" presName="sibSpaceTwo" presStyleCnt="0"/>
      <dgm:spPr/>
    </dgm:pt>
    <dgm:pt modelId="{D698ECF6-CDE4-4395-A20A-E2AB9121F04F}" type="pres">
      <dgm:prSet presAssocID="{D5770E7B-C9EA-4C18-86E8-A09F1453686C}" presName="vertTwo" presStyleCnt="0"/>
      <dgm:spPr/>
    </dgm:pt>
    <dgm:pt modelId="{55CFA781-9C5D-4BD2-B85E-84E3C18D4637}" type="pres">
      <dgm:prSet presAssocID="{D5770E7B-C9EA-4C18-86E8-A09F1453686C}" presName="txTwo" presStyleLbl="node2" presStyleIdx="1" presStyleCnt="3">
        <dgm:presLayoutVars>
          <dgm:chPref val="3"/>
        </dgm:presLayoutVars>
      </dgm:prSet>
      <dgm:spPr/>
      <dgm:t>
        <a:bodyPr/>
        <a:lstStyle/>
        <a:p>
          <a:endParaRPr lang="zh-CN" altLang="en-US"/>
        </a:p>
      </dgm:t>
    </dgm:pt>
    <dgm:pt modelId="{502EB77E-BC97-4360-8BA3-990E2D80AEA2}" type="pres">
      <dgm:prSet presAssocID="{D5770E7B-C9EA-4C18-86E8-A09F1453686C}" presName="parTransTwo" presStyleCnt="0"/>
      <dgm:spPr/>
    </dgm:pt>
    <dgm:pt modelId="{138C86AF-A0CA-4629-817C-FEFF300DCD18}" type="pres">
      <dgm:prSet presAssocID="{D5770E7B-C9EA-4C18-86E8-A09F1453686C}" presName="horzTwo" presStyleCnt="0"/>
      <dgm:spPr/>
    </dgm:pt>
    <dgm:pt modelId="{BFEABC19-E8A0-45CB-9645-B7D316CACFA8}" type="pres">
      <dgm:prSet presAssocID="{C0E4F727-163A-49DE-8AD2-69FC166685DA}" presName="vertThree" presStyleCnt="0"/>
      <dgm:spPr/>
    </dgm:pt>
    <dgm:pt modelId="{AB432176-ADD8-46E5-AF91-95D5AA30CE14}" type="pres">
      <dgm:prSet presAssocID="{C0E4F727-163A-49DE-8AD2-69FC166685DA}" presName="txThree" presStyleLbl="node3" presStyleIdx="3" presStyleCnt="8">
        <dgm:presLayoutVars>
          <dgm:chPref val="3"/>
        </dgm:presLayoutVars>
      </dgm:prSet>
      <dgm:spPr/>
      <dgm:t>
        <a:bodyPr/>
        <a:lstStyle/>
        <a:p>
          <a:endParaRPr lang="zh-CN" altLang="en-US"/>
        </a:p>
      </dgm:t>
    </dgm:pt>
    <dgm:pt modelId="{1F072117-51BF-43DF-8A18-6720DF5DE409}" type="pres">
      <dgm:prSet presAssocID="{C0E4F727-163A-49DE-8AD2-69FC166685DA}" presName="horzThree" presStyleCnt="0"/>
      <dgm:spPr/>
    </dgm:pt>
    <dgm:pt modelId="{6C497275-4CA8-43D5-A52C-FE6CEB0ED7F1}" type="pres">
      <dgm:prSet presAssocID="{49DFCC0E-7282-4162-85E7-A0688C86AB91}" presName="sibSpaceThree" presStyleCnt="0"/>
      <dgm:spPr/>
    </dgm:pt>
    <dgm:pt modelId="{AE36A42E-C5D4-436F-BCF9-359DCDE4B360}" type="pres">
      <dgm:prSet presAssocID="{0B9439DB-AED1-4F85-B7F0-A3F51953DD67}" presName="vertThree" presStyleCnt="0"/>
      <dgm:spPr/>
    </dgm:pt>
    <dgm:pt modelId="{A5698405-C019-4F2B-84C4-2A2BDCAD4C75}" type="pres">
      <dgm:prSet presAssocID="{0B9439DB-AED1-4F85-B7F0-A3F51953DD67}" presName="txThree" presStyleLbl="node3" presStyleIdx="4" presStyleCnt="8">
        <dgm:presLayoutVars>
          <dgm:chPref val="3"/>
        </dgm:presLayoutVars>
      </dgm:prSet>
      <dgm:spPr/>
      <dgm:t>
        <a:bodyPr/>
        <a:lstStyle/>
        <a:p>
          <a:endParaRPr lang="zh-CN" altLang="en-US"/>
        </a:p>
      </dgm:t>
    </dgm:pt>
    <dgm:pt modelId="{277C7304-A40C-4B76-99E5-46901403903C}" type="pres">
      <dgm:prSet presAssocID="{0B9439DB-AED1-4F85-B7F0-A3F51953DD67}" presName="horzThree" presStyleCnt="0"/>
      <dgm:spPr/>
    </dgm:pt>
    <dgm:pt modelId="{11F10226-8798-4561-AB36-3779F414971D}" type="pres">
      <dgm:prSet presAssocID="{DDFE4FD1-5DAA-4EFE-A996-9FCB64F659F8}" presName="sibSpaceThree" presStyleCnt="0"/>
      <dgm:spPr/>
    </dgm:pt>
    <dgm:pt modelId="{55DF5D63-0693-4EBC-9DBA-6FE76B5D7CB8}" type="pres">
      <dgm:prSet presAssocID="{E8A712F7-127E-4CCF-A7BF-892CDA8BA083}" presName="vertThree" presStyleCnt="0"/>
      <dgm:spPr/>
    </dgm:pt>
    <dgm:pt modelId="{7C337031-CFEB-43CA-AB06-5C2DCC056D9B}" type="pres">
      <dgm:prSet presAssocID="{E8A712F7-127E-4CCF-A7BF-892CDA8BA083}" presName="txThree" presStyleLbl="node3" presStyleIdx="5" presStyleCnt="8">
        <dgm:presLayoutVars>
          <dgm:chPref val="3"/>
        </dgm:presLayoutVars>
      </dgm:prSet>
      <dgm:spPr/>
      <dgm:t>
        <a:bodyPr/>
        <a:lstStyle/>
        <a:p>
          <a:endParaRPr lang="zh-CN" altLang="en-US"/>
        </a:p>
      </dgm:t>
    </dgm:pt>
    <dgm:pt modelId="{6E7BEB0E-35B3-4FFF-9B6E-FE278D5D245F}" type="pres">
      <dgm:prSet presAssocID="{E8A712F7-127E-4CCF-A7BF-892CDA8BA083}" presName="horzThree" presStyleCnt="0"/>
      <dgm:spPr/>
    </dgm:pt>
    <dgm:pt modelId="{D20295BA-3164-4356-A028-EF64285F0A5B}" type="pres">
      <dgm:prSet presAssocID="{E183F0C4-18A9-4E85-8E8A-13275FB0A2E2}" presName="sibSpaceTwo" presStyleCnt="0"/>
      <dgm:spPr/>
    </dgm:pt>
    <dgm:pt modelId="{73337656-3C64-4FE3-BFEB-CBA0BD6E7F19}" type="pres">
      <dgm:prSet presAssocID="{A065E29A-E279-42C7-AEEE-539C1B281A1F}" presName="vertTwo" presStyleCnt="0"/>
      <dgm:spPr/>
    </dgm:pt>
    <dgm:pt modelId="{F4B99796-5EDB-492E-90FE-5B88A5C3FCC0}" type="pres">
      <dgm:prSet presAssocID="{A065E29A-E279-42C7-AEEE-539C1B281A1F}" presName="txTwo" presStyleLbl="node2" presStyleIdx="2" presStyleCnt="3">
        <dgm:presLayoutVars>
          <dgm:chPref val="3"/>
        </dgm:presLayoutVars>
      </dgm:prSet>
      <dgm:spPr/>
      <dgm:t>
        <a:bodyPr/>
        <a:lstStyle/>
        <a:p>
          <a:endParaRPr lang="zh-CN" altLang="en-US"/>
        </a:p>
      </dgm:t>
    </dgm:pt>
    <dgm:pt modelId="{8965C678-FA60-492A-8C16-BB417B443AFF}" type="pres">
      <dgm:prSet presAssocID="{A065E29A-E279-42C7-AEEE-539C1B281A1F}" presName="parTransTwo" presStyleCnt="0"/>
      <dgm:spPr/>
    </dgm:pt>
    <dgm:pt modelId="{C59979AE-91CB-46B9-B2D9-DB96C78F6E74}" type="pres">
      <dgm:prSet presAssocID="{A065E29A-E279-42C7-AEEE-539C1B281A1F}" presName="horzTwo" presStyleCnt="0"/>
      <dgm:spPr/>
    </dgm:pt>
    <dgm:pt modelId="{B7FBC73A-F144-4338-A8F8-738BFBF346B7}" type="pres">
      <dgm:prSet presAssocID="{D23F1C73-C93F-4EA9-9530-86C41B0A714E}" presName="vertThree" presStyleCnt="0"/>
      <dgm:spPr/>
    </dgm:pt>
    <dgm:pt modelId="{F290FE24-2FBB-46FB-A619-607F35BA0D89}" type="pres">
      <dgm:prSet presAssocID="{D23F1C73-C93F-4EA9-9530-86C41B0A714E}" presName="txThree" presStyleLbl="node3" presStyleIdx="6" presStyleCnt="8">
        <dgm:presLayoutVars>
          <dgm:chPref val="3"/>
        </dgm:presLayoutVars>
      </dgm:prSet>
      <dgm:spPr/>
      <dgm:t>
        <a:bodyPr/>
        <a:lstStyle/>
        <a:p>
          <a:endParaRPr lang="zh-CN" altLang="en-US"/>
        </a:p>
      </dgm:t>
    </dgm:pt>
    <dgm:pt modelId="{8688E9CA-B2BE-4282-99E6-6CC9BD00158E}" type="pres">
      <dgm:prSet presAssocID="{D23F1C73-C93F-4EA9-9530-86C41B0A714E}" presName="horzThree" presStyleCnt="0"/>
      <dgm:spPr/>
    </dgm:pt>
    <dgm:pt modelId="{2675F7BF-1ABC-4444-9B74-0F0BA241DD9F}" type="pres">
      <dgm:prSet presAssocID="{6C6DEF98-B145-438A-9F3E-16BE49858967}" presName="sibSpaceThree" presStyleCnt="0"/>
      <dgm:spPr/>
    </dgm:pt>
    <dgm:pt modelId="{4D03CB87-5BD8-449A-A173-67DE5FB999E0}" type="pres">
      <dgm:prSet presAssocID="{B5071E10-C769-47CD-A8AE-BB961F63C5DB}" presName="vertThree" presStyleCnt="0"/>
      <dgm:spPr/>
    </dgm:pt>
    <dgm:pt modelId="{31993375-9359-4D67-A827-A8CA1C0D64A8}" type="pres">
      <dgm:prSet presAssocID="{B5071E10-C769-47CD-A8AE-BB961F63C5DB}" presName="txThree" presStyleLbl="node3" presStyleIdx="7" presStyleCnt="8">
        <dgm:presLayoutVars>
          <dgm:chPref val="3"/>
        </dgm:presLayoutVars>
      </dgm:prSet>
      <dgm:spPr/>
      <dgm:t>
        <a:bodyPr/>
        <a:lstStyle/>
        <a:p>
          <a:endParaRPr lang="zh-CN" altLang="en-US"/>
        </a:p>
      </dgm:t>
    </dgm:pt>
    <dgm:pt modelId="{21A9B68E-E204-4F44-8736-2BBB2F97992A}" type="pres">
      <dgm:prSet presAssocID="{B5071E10-C769-47CD-A8AE-BB961F63C5DB}" presName="horzThree" presStyleCnt="0"/>
      <dgm:spPr/>
    </dgm:pt>
  </dgm:ptLst>
  <dgm:cxnLst>
    <dgm:cxn modelId="{B6312704-B757-4EDE-973A-113D243872F0}" type="presOf" srcId="{D5770E7B-C9EA-4C18-86E8-A09F1453686C}" destId="{55CFA781-9C5D-4BD2-B85E-84E3C18D4637}" srcOrd="0" destOrd="0" presId="urn:microsoft.com/office/officeart/2005/8/layout/hierarchy4"/>
    <dgm:cxn modelId="{1668D4FC-84C9-4257-A5ED-BB92C589FF68}" type="presOf" srcId="{A065E29A-E279-42C7-AEEE-539C1B281A1F}" destId="{F4B99796-5EDB-492E-90FE-5B88A5C3FCC0}" srcOrd="0" destOrd="0" presId="urn:microsoft.com/office/officeart/2005/8/layout/hierarchy4"/>
    <dgm:cxn modelId="{430F4D76-3169-4BA6-A091-91A8E91272ED}" type="presOf" srcId="{D23F1C73-C93F-4EA9-9530-86C41B0A714E}" destId="{F290FE24-2FBB-46FB-A619-607F35BA0D89}" srcOrd="0" destOrd="0" presId="urn:microsoft.com/office/officeart/2005/8/layout/hierarchy4"/>
    <dgm:cxn modelId="{C1C071E7-65A9-47EA-81CD-868FEB777F03}" type="presOf" srcId="{CDF7018F-29F7-4500-B7C2-1C633543882A}" destId="{1452F90B-A376-4E96-8575-7A5DF0C31AD6}" srcOrd="0" destOrd="0" presId="urn:microsoft.com/office/officeart/2005/8/layout/hierarchy4"/>
    <dgm:cxn modelId="{5EA7DAC3-0EBF-41FE-8823-5C7406B310D9}" type="presOf" srcId="{5BCEF23F-2EDE-4D50-9F78-70653CD51DF9}" destId="{EE0029FF-C7B3-48AD-BA69-0EBD03CC1972}" srcOrd="0" destOrd="0" presId="urn:microsoft.com/office/officeart/2005/8/layout/hierarchy4"/>
    <dgm:cxn modelId="{F485F869-75F0-4514-979A-978670F01BED}" type="presOf" srcId="{C0E4F727-163A-49DE-8AD2-69FC166685DA}" destId="{AB432176-ADD8-46E5-AF91-95D5AA30CE14}" srcOrd="0" destOrd="0" presId="urn:microsoft.com/office/officeart/2005/8/layout/hierarchy4"/>
    <dgm:cxn modelId="{2960DAEE-2DE1-4461-9308-7F4DE1392A9F}" srcId="{D5770E7B-C9EA-4C18-86E8-A09F1453686C}" destId="{C0E4F727-163A-49DE-8AD2-69FC166685DA}" srcOrd="0" destOrd="0" parTransId="{234687B7-7D0F-40FA-BDDA-252A9BAB39C9}" sibTransId="{49DFCC0E-7282-4162-85E7-A0688C86AB91}"/>
    <dgm:cxn modelId="{DAAF6C85-3A36-4DD5-B6CE-4B50B70EEAEC}" srcId="{C987EEB5-A3F1-4A04-96DE-88B9177F7F0D}" destId="{D5770E7B-C9EA-4C18-86E8-A09F1453686C}" srcOrd="1" destOrd="0" parTransId="{9F41B224-D915-40B0-8719-AF96C3A13920}" sibTransId="{E183F0C4-18A9-4E85-8E8A-13275FB0A2E2}"/>
    <dgm:cxn modelId="{7C8F5751-F172-43CF-879E-15DB1BC73851}" type="presOf" srcId="{E8A712F7-127E-4CCF-A7BF-892CDA8BA083}" destId="{7C337031-CFEB-43CA-AB06-5C2DCC056D9B}" srcOrd="0" destOrd="0" presId="urn:microsoft.com/office/officeart/2005/8/layout/hierarchy4"/>
    <dgm:cxn modelId="{85E88E82-9813-47C2-A657-9983F1A1288F}" srcId="{87001F9E-C682-4998-831C-9848C03642BB}" destId="{6FFDC40D-7591-4903-A8B3-BA071A992C3A}" srcOrd="1" destOrd="0" parTransId="{8C36E3A1-0BBD-4ABF-BDEA-8A52D784FB13}" sibTransId="{6399B6E8-8458-4C5C-A543-51A25F46EEA1}"/>
    <dgm:cxn modelId="{789A0732-B73C-4E93-9365-ADD8AEE41F7A}" srcId="{A065E29A-E279-42C7-AEEE-539C1B281A1F}" destId="{D23F1C73-C93F-4EA9-9530-86C41B0A714E}" srcOrd="0" destOrd="0" parTransId="{7ED650E1-CA1A-47D6-B358-CB6F45702A20}" sibTransId="{6C6DEF98-B145-438A-9F3E-16BE49858967}"/>
    <dgm:cxn modelId="{A7EB586A-B125-4518-B666-24F120C5D49F}" type="presOf" srcId="{0B9439DB-AED1-4F85-B7F0-A3F51953DD67}" destId="{A5698405-C019-4F2B-84C4-2A2BDCAD4C75}" srcOrd="0" destOrd="0" presId="urn:microsoft.com/office/officeart/2005/8/layout/hierarchy4"/>
    <dgm:cxn modelId="{E899F8F7-FFA6-4F29-A339-B43B9D61171B}" srcId="{87001F9E-C682-4998-831C-9848C03642BB}" destId="{5BCEF23F-2EDE-4D50-9F78-70653CD51DF9}" srcOrd="2" destOrd="0" parTransId="{117D58E6-E868-4F98-BD9A-2AFA361E055C}" sibTransId="{FE2E952A-A56B-4026-A961-C986C4423014}"/>
    <dgm:cxn modelId="{7865E86D-EAF1-4DA9-86AC-11CF2D117A0C}" type="presOf" srcId="{6FFDC40D-7591-4903-A8B3-BA071A992C3A}" destId="{71342385-279A-44CF-831D-0BA2933013D1}" srcOrd="0" destOrd="0" presId="urn:microsoft.com/office/officeart/2005/8/layout/hierarchy4"/>
    <dgm:cxn modelId="{7CCB799A-1A58-49B2-B26D-C9C848D713F3}" srcId="{C987EEB5-A3F1-4A04-96DE-88B9177F7F0D}" destId="{87001F9E-C682-4998-831C-9848C03642BB}" srcOrd="0" destOrd="0" parTransId="{F9D31516-34F3-4661-B796-D4567D4BB98C}" sibTransId="{433943B5-997D-4DBA-A276-D4E200337D1A}"/>
    <dgm:cxn modelId="{2CC6B302-69E1-4900-99B5-A1873374E899}" srcId="{C987EEB5-A3F1-4A04-96DE-88B9177F7F0D}" destId="{A065E29A-E279-42C7-AEEE-539C1B281A1F}" srcOrd="2" destOrd="0" parTransId="{48F2C216-8D0B-4ABB-BF23-8001599E3340}" sibTransId="{6F2B8499-3CFA-46CE-87F8-22DFA5B22344}"/>
    <dgm:cxn modelId="{2D2F2F59-1228-47F9-B2DA-B028F1181852}" type="presOf" srcId="{B5071E10-C769-47CD-A8AE-BB961F63C5DB}" destId="{31993375-9359-4D67-A827-A8CA1C0D64A8}" srcOrd="0" destOrd="0" presId="urn:microsoft.com/office/officeart/2005/8/layout/hierarchy4"/>
    <dgm:cxn modelId="{F1D093BB-C9EA-4E64-948E-B4CC06ECA4F7}" srcId="{D5770E7B-C9EA-4C18-86E8-A09F1453686C}" destId="{E8A712F7-127E-4CCF-A7BF-892CDA8BA083}" srcOrd="2" destOrd="0" parTransId="{F4ADE5FE-979E-4676-95EE-B2708EA0364A}" sibTransId="{DC4D9170-C400-437E-8DE1-FFB42DD71CC5}"/>
    <dgm:cxn modelId="{8C35F28F-689D-49CD-8AF1-1463B4B692B6}" srcId="{D5770E7B-C9EA-4C18-86E8-A09F1453686C}" destId="{0B9439DB-AED1-4F85-B7F0-A3F51953DD67}" srcOrd="1" destOrd="0" parTransId="{1A182DD9-CA98-4B44-8BD1-590F4BEFEE7B}" sibTransId="{DDFE4FD1-5DAA-4EFE-A996-9FCB64F659F8}"/>
    <dgm:cxn modelId="{7745E15E-38AE-4F4B-97A6-B1BE3B9F6079}" srcId="{A065E29A-E279-42C7-AEEE-539C1B281A1F}" destId="{B5071E10-C769-47CD-A8AE-BB961F63C5DB}" srcOrd="1" destOrd="0" parTransId="{A82420AF-439F-4304-A03A-62B8F039946F}" sibTransId="{C31E835D-31C8-45ED-B219-C675BDE9D280}"/>
    <dgm:cxn modelId="{D235CC38-235F-4227-A928-BA2052C28171}" srcId="{02D15691-83A2-4F41-A968-31DD863C65FA}" destId="{C987EEB5-A3F1-4A04-96DE-88B9177F7F0D}" srcOrd="0" destOrd="0" parTransId="{FDC4A632-E3D9-45F1-9B48-3C65195E4E75}" sibTransId="{205011C6-E17C-4070-A697-C16FBDFE803A}"/>
    <dgm:cxn modelId="{CD9F3379-5C08-475E-A1E8-CCAC20B75783}" srcId="{87001F9E-C682-4998-831C-9848C03642BB}" destId="{CDF7018F-29F7-4500-B7C2-1C633543882A}" srcOrd="0" destOrd="0" parTransId="{B7B883F2-0F42-48CC-806F-8A4EF9DC859F}" sibTransId="{AAC30500-328D-460B-8F4B-3B86B78B79CF}"/>
    <dgm:cxn modelId="{B9A969F9-FA27-4675-B856-51ED463EF7DA}" type="presOf" srcId="{02D15691-83A2-4F41-A968-31DD863C65FA}" destId="{B52E8EAC-C5B0-43D7-9705-024B941043AF}" srcOrd="0" destOrd="0" presId="urn:microsoft.com/office/officeart/2005/8/layout/hierarchy4"/>
    <dgm:cxn modelId="{76D92447-B2C6-4260-9F19-A28B8B8FFCCB}" type="presOf" srcId="{C987EEB5-A3F1-4A04-96DE-88B9177F7F0D}" destId="{B0361787-05FB-49E7-B351-3D122BD5D494}" srcOrd="0" destOrd="0" presId="urn:microsoft.com/office/officeart/2005/8/layout/hierarchy4"/>
    <dgm:cxn modelId="{A48E7B7D-C062-4D15-8800-0AB8CD7C4D03}" type="presOf" srcId="{87001F9E-C682-4998-831C-9848C03642BB}" destId="{10D127E3-AF1A-4847-95E1-DCC0F4C21DC0}" srcOrd="0" destOrd="0" presId="urn:microsoft.com/office/officeart/2005/8/layout/hierarchy4"/>
    <dgm:cxn modelId="{A6D7A86D-0409-49D6-A0ED-ADA3CAB1D903}" type="presParOf" srcId="{B52E8EAC-C5B0-43D7-9705-024B941043AF}" destId="{F6797068-1660-4EBA-B11B-2B393679B0C4}" srcOrd="0" destOrd="0" presId="urn:microsoft.com/office/officeart/2005/8/layout/hierarchy4"/>
    <dgm:cxn modelId="{750D815C-B78B-4BB8-8F42-8537096133E3}" type="presParOf" srcId="{F6797068-1660-4EBA-B11B-2B393679B0C4}" destId="{B0361787-05FB-49E7-B351-3D122BD5D494}" srcOrd="0" destOrd="0" presId="urn:microsoft.com/office/officeart/2005/8/layout/hierarchy4"/>
    <dgm:cxn modelId="{0627CDDD-90AD-43AE-B6F9-C0DF8FE0A047}" type="presParOf" srcId="{F6797068-1660-4EBA-B11B-2B393679B0C4}" destId="{8CCB3D99-C58C-4EDB-B56B-99DE39A1FF8C}" srcOrd="1" destOrd="0" presId="urn:microsoft.com/office/officeart/2005/8/layout/hierarchy4"/>
    <dgm:cxn modelId="{F304A4DC-A2B4-4048-A919-E09FD3C4F7E5}" type="presParOf" srcId="{F6797068-1660-4EBA-B11B-2B393679B0C4}" destId="{715252D3-AE8B-443E-8F8F-89E88AA90D37}" srcOrd="2" destOrd="0" presId="urn:microsoft.com/office/officeart/2005/8/layout/hierarchy4"/>
    <dgm:cxn modelId="{598B47EB-5350-4FDC-B98D-FF6690C90A13}" type="presParOf" srcId="{715252D3-AE8B-443E-8F8F-89E88AA90D37}" destId="{7041E68E-1081-486B-8652-A63AD45099C4}" srcOrd="0" destOrd="0" presId="urn:microsoft.com/office/officeart/2005/8/layout/hierarchy4"/>
    <dgm:cxn modelId="{F01E6743-4A21-4AAD-BF02-30A4A2B7065E}" type="presParOf" srcId="{7041E68E-1081-486B-8652-A63AD45099C4}" destId="{10D127E3-AF1A-4847-95E1-DCC0F4C21DC0}" srcOrd="0" destOrd="0" presId="urn:microsoft.com/office/officeart/2005/8/layout/hierarchy4"/>
    <dgm:cxn modelId="{4568A502-EFD4-45B7-AD6F-C301D3588984}" type="presParOf" srcId="{7041E68E-1081-486B-8652-A63AD45099C4}" destId="{089773E2-6B12-4A6C-9CA1-9245482037E0}" srcOrd="1" destOrd="0" presId="urn:microsoft.com/office/officeart/2005/8/layout/hierarchy4"/>
    <dgm:cxn modelId="{1F6E609D-6CA9-4978-B389-57A34D7F6D2B}" type="presParOf" srcId="{7041E68E-1081-486B-8652-A63AD45099C4}" destId="{064EDE41-75B3-4CA9-A920-FF2F1D04E986}" srcOrd="2" destOrd="0" presId="urn:microsoft.com/office/officeart/2005/8/layout/hierarchy4"/>
    <dgm:cxn modelId="{4C360C2F-8440-47A8-94B3-B9E719C2206C}" type="presParOf" srcId="{064EDE41-75B3-4CA9-A920-FF2F1D04E986}" destId="{66E198A8-498C-4866-B003-A170C5CAEE02}" srcOrd="0" destOrd="0" presId="urn:microsoft.com/office/officeart/2005/8/layout/hierarchy4"/>
    <dgm:cxn modelId="{4F342D4E-BCE5-40F4-A3E7-A13D0B4C8218}" type="presParOf" srcId="{66E198A8-498C-4866-B003-A170C5CAEE02}" destId="{1452F90B-A376-4E96-8575-7A5DF0C31AD6}" srcOrd="0" destOrd="0" presId="urn:microsoft.com/office/officeart/2005/8/layout/hierarchy4"/>
    <dgm:cxn modelId="{9CC13A38-CBDC-45C0-9B15-E98E29836D4E}" type="presParOf" srcId="{66E198A8-498C-4866-B003-A170C5CAEE02}" destId="{54347DEF-6CE1-4E3C-AE6E-5A094552CA2C}" srcOrd="1" destOrd="0" presId="urn:microsoft.com/office/officeart/2005/8/layout/hierarchy4"/>
    <dgm:cxn modelId="{3CF43D19-14B5-4046-A4D1-02B857E6C4AD}" type="presParOf" srcId="{064EDE41-75B3-4CA9-A920-FF2F1D04E986}" destId="{1354540E-CF2F-4E1B-961C-D73A60FD8884}" srcOrd="1" destOrd="0" presId="urn:microsoft.com/office/officeart/2005/8/layout/hierarchy4"/>
    <dgm:cxn modelId="{AB0CC387-6FD0-40AB-BFAB-0A76AFB5A701}" type="presParOf" srcId="{064EDE41-75B3-4CA9-A920-FF2F1D04E986}" destId="{54E305E3-CEA5-48A3-9C37-932B951EEA25}" srcOrd="2" destOrd="0" presId="urn:microsoft.com/office/officeart/2005/8/layout/hierarchy4"/>
    <dgm:cxn modelId="{34CCB82A-E6BE-4EBA-8CFB-8D6BD8437AD2}" type="presParOf" srcId="{54E305E3-CEA5-48A3-9C37-932B951EEA25}" destId="{71342385-279A-44CF-831D-0BA2933013D1}" srcOrd="0" destOrd="0" presId="urn:microsoft.com/office/officeart/2005/8/layout/hierarchy4"/>
    <dgm:cxn modelId="{4E3182DD-1A20-4C07-A1D7-E4730B4A74AD}" type="presParOf" srcId="{54E305E3-CEA5-48A3-9C37-932B951EEA25}" destId="{DE82C1DE-5D43-492E-9FA5-2676962845B8}" srcOrd="1" destOrd="0" presId="urn:microsoft.com/office/officeart/2005/8/layout/hierarchy4"/>
    <dgm:cxn modelId="{100609BC-1658-4E89-AAB4-0D8EDAEEE8DD}" type="presParOf" srcId="{064EDE41-75B3-4CA9-A920-FF2F1D04E986}" destId="{88C70DC6-C5DD-40A6-A9D2-E3CDC34570D1}" srcOrd="3" destOrd="0" presId="urn:microsoft.com/office/officeart/2005/8/layout/hierarchy4"/>
    <dgm:cxn modelId="{B8B8A793-6E41-4CCB-9400-EF839A88BF61}" type="presParOf" srcId="{064EDE41-75B3-4CA9-A920-FF2F1D04E986}" destId="{76769144-4F89-454E-89C8-32C4EAC4DE2E}" srcOrd="4" destOrd="0" presId="urn:microsoft.com/office/officeart/2005/8/layout/hierarchy4"/>
    <dgm:cxn modelId="{447BAB04-7EF6-475D-BC21-A49845B9BDC2}" type="presParOf" srcId="{76769144-4F89-454E-89C8-32C4EAC4DE2E}" destId="{EE0029FF-C7B3-48AD-BA69-0EBD03CC1972}" srcOrd="0" destOrd="0" presId="urn:microsoft.com/office/officeart/2005/8/layout/hierarchy4"/>
    <dgm:cxn modelId="{8DA9C654-E767-4812-8983-112CF59EC855}" type="presParOf" srcId="{76769144-4F89-454E-89C8-32C4EAC4DE2E}" destId="{DE93E561-5117-4800-98D8-024268D2088F}" srcOrd="1" destOrd="0" presId="urn:microsoft.com/office/officeart/2005/8/layout/hierarchy4"/>
    <dgm:cxn modelId="{E4131B02-E59E-486B-8098-2F22340C8FD4}" type="presParOf" srcId="{715252D3-AE8B-443E-8F8F-89E88AA90D37}" destId="{2159D004-583A-4302-8261-7DB72BE4CF77}" srcOrd="1" destOrd="0" presId="urn:microsoft.com/office/officeart/2005/8/layout/hierarchy4"/>
    <dgm:cxn modelId="{3FD78426-6828-4F09-BA88-E07A5ADCB90E}" type="presParOf" srcId="{715252D3-AE8B-443E-8F8F-89E88AA90D37}" destId="{D698ECF6-CDE4-4395-A20A-E2AB9121F04F}" srcOrd="2" destOrd="0" presId="urn:microsoft.com/office/officeart/2005/8/layout/hierarchy4"/>
    <dgm:cxn modelId="{178558CB-11B9-48FB-89CA-CAB67359D1DC}" type="presParOf" srcId="{D698ECF6-CDE4-4395-A20A-E2AB9121F04F}" destId="{55CFA781-9C5D-4BD2-B85E-84E3C18D4637}" srcOrd="0" destOrd="0" presId="urn:microsoft.com/office/officeart/2005/8/layout/hierarchy4"/>
    <dgm:cxn modelId="{54D495A8-599D-439B-984D-3A1DFDF1C078}" type="presParOf" srcId="{D698ECF6-CDE4-4395-A20A-E2AB9121F04F}" destId="{502EB77E-BC97-4360-8BA3-990E2D80AEA2}" srcOrd="1" destOrd="0" presId="urn:microsoft.com/office/officeart/2005/8/layout/hierarchy4"/>
    <dgm:cxn modelId="{1D78A6F0-1F07-4C40-93EC-B7B1AD56D61D}" type="presParOf" srcId="{D698ECF6-CDE4-4395-A20A-E2AB9121F04F}" destId="{138C86AF-A0CA-4629-817C-FEFF300DCD18}" srcOrd="2" destOrd="0" presId="urn:microsoft.com/office/officeart/2005/8/layout/hierarchy4"/>
    <dgm:cxn modelId="{527B9297-5D69-4F90-B0D9-4988D43BB024}" type="presParOf" srcId="{138C86AF-A0CA-4629-817C-FEFF300DCD18}" destId="{BFEABC19-E8A0-45CB-9645-B7D316CACFA8}" srcOrd="0" destOrd="0" presId="urn:microsoft.com/office/officeart/2005/8/layout/hierarchy4"/>
    <dgm:cxn modelId="{322B2596-FD27-4B75-B77F-749CAF693BC3}" type="presParOf" srcId="{BFEABC19-E8A0-45CB-9645-B7D316CACFA8}" destId="{AB432176-ADD8-46E5-AF91-95D5AA30CE14}" srcOrd="0" destOrd="0" presId="urn:microsoft.com/office/officeart/2005/8/layout/hierarchy4"/>
    <dgm:cxn modelId="{D596156F-1574-4180-87C8-0FB8D296A837}" type="presParOf" srcId="{BFEABC19-E8A0-45CB-9645-B7D316CACFA8}" destId="{1F072117-51BF-43DF-8A18-6720DF5DE409}" srcOrd="1" destOrd="0" presId="urn:microsoft.com/office/officeart/2005/8/layout/hierarchy4"/>
    <dgm:cxn modelId="{94160620-22A1-42A5-A5C3-060A82F3656A}" type="presParOf" srcId="{138C86AF-A0CA-4629-817C-FEFF300DCD18}" destId="{6C497275-4CA8-43D5-A52C-FE6CEB0ED7F1}" srcOrd="1" destOrd="0" presId="urn:microsoft.com/office/officeart/2005/8/layout/hierarchy4"/>
    <dgm:cxn modelId="{2817A42E-A3A8-4B4E-AEDC-DCA894DA54DE}" type="presParOf" srcId="{138C86AF-A0CA-4629-817C-FEFF300DCD18}" destId="{AE36A42E-C5D4-436F-BCF9-359DCDE4B360}" srcOrd="2" destOrd="0" presId="urn:microsoft.com/office/officeart/2005/8/layout/hierarchy4"/>
    <dgm:cxn modelId="{85954B53-3FE0-45CB-B7E6-2CB1CD4F98FB}" type="presParOf" srcId="{AE36A42E-C5D4-436F-BCF9-359DCDE4B360}" destId="{A5698405-C019-4F2B-84C4-2A2BDCAD4C75}" srcOrd="0" destOrd="0" presId="urn:microsoft.com/office/officeart/2005/8/layout/hierarchy4"/>
    <dgm:cxn modelId="{9D266CA2-43F2-44CA-A21B-2E020FA48C26}" type="presParOf" srcId="{AE36A42E-C5D4-436F-BCF9-359DCDE4B360}" destId="{277C7304-A40C-4B76-99E5-46901403903C}" srcOrd="1" destOrd="0" presId="urn:microsoft.com/office/officeart/2005/8/layout/hierarchy4"/>
    <dgm:cxn modelId="{F1DB1791-4E05-458F-BBF7-7979CF2A9B39}" type="presParOf" srcId="{138C86AF-A0CA-4629-817C-FEFF300DCD18}" destId="{11F10226-8798-4561-AB36-3779F414971D}" srcOrd="3" destOrd="0" presId="urn:microsoft.com/office/officeart/2005/8/layout/hierarchy4"/>
    <dgm:cxn modelId="{56899AFA-1CF1-4A2D-AC32-C47AA0D8F650}" type="presParOf" srcId="{138C86AF-A0CA-4629-817C-FEFF300DCD18}" destId="{55DF5D63-0693-4EBC-9DBA-6FE76B5D7CB8}" srcOrd="4" destOrd="0" presId="urn:microsoft.com/office/officeart/2005/8/layout/hierarchy4"/>
    <dgm:cxn modelId="{D5D42FA4-9B4C-4B31-9680-A73F3846A502}" type="presParOf" srcId="{55DF5D63-0693-4EBC-9DBA-6FE76B5D7CB8}" destId="{7C337031-CFEB-43CA-AB06-5C2DCC056D9B}" srcOrd="0" destOrd="0" presId="urn:microsoft.com/office/officeart/2005/8/layout/hierarchy4"/>
    <dgm:cxn modelId="{DF2D5F67-1A49-49BA-93FC-70FCFD73D526}" type="presParOf" srcId="{55DF5D63-0693-4EBC-9DBA-6FE76B5D7CB8}" destId="{6E7BEB0E-35B3-4FFF-9B6E-FE278D5D245F}" srcOrd="1" destOrd="0" presId="urn:microsoft.com/office/officeart/2005/8/layout/hierarchy4"/>
    <dgm:cxn modelId="{E9BC1B7F-3DCF-4BF1-B624-24C473D0B02C}" type="presParOf" srcId="{715252D3-AE8B-443E-8F8F-89E88AA90D37}" destId="{D20295BA-3164-4356-A028-EF64285F0A5B}" srcOrd="3" destOrd="0" presId="urn:microsoft.com/office/officeart/2005/8/layout/hierarchy4"/>
    <dgm:cxn modelId="{5D932CD9-26FF-4340-B5FE-EC809B15CF59}" type="presParOf" srcId="{715252D3-AE8B-443E-8F8F-89E88AA90D37}" destId="{73337656-3C64-4FE3-BFEB-CBA0BD6E7F19}" srcOrd="4" destOrd="0" presId="urn:microsoft.com/office/officeart/2005/8/layout/hierarchy4"/>
    <dgm:cxn modelId="{9A6468E2-F8F3-46F1-98EA-BB1B3F16311D}" type="presParOf" srcId="{73337656-3C64-4FE3-BFEB-CBA0BD6E7F19}" destId="{F4B99796-5EDB-492E-90FE-5B88A5C3FCC0}" srcOrd="0" destOrd="0" presId="urn:microsoft.com/office/officeart/2005/8/layout/hierarchy4"/>
    <dgm:cxn modelId="{F66149FF-DE17-4C7D-BAF2-4C8E517A3D55}" type="presParOf" srcId="{73337656-3C64-4FE3-BFEB-CBA0BD6E7F19}" destId="{8965C678-FA60-492A-8C16-BB417B443AFF}" srcOrd="1" destOrd="0" presId="urn:microsoft.com/office/officeart/2005/8/layout/hierarchy4"/>
    <dgm:cxn modelId="{F4808F15-D6FF-4322-97D5-C6F81D79CD74}" type="presParOf" srcId="{73337656-3C64-4FE3-BFEB-CBA0BD6E7F19}" destId="{C59979AE-91CB-46B9-B2D9-DB96C78F6E74}" srcOrd="2" destOrd="0" presId="urn:microsoft.com/office/officeart/2005/8/layout/hierarchy4"/>
    <dgm:cxn modelId="{AF23BD5E-769C-4438-AE4F-31BC4DBD8151}" type="presParOf" srcId="{C59979AE-91CB-46B9-B2D9-DB96C78F6E74}" destId="{B7FBC73A-F144-4338-A8F8-738BFBF346B7}" srcOrd="0" destOrd="0" presId="urn:microsoft.com/office/officeart/2005/8/layout/hierarchy4"/>
    <dgm:cxn modelId="{196610C6-84DB-4002-995F-1BFFBD3DA421}" type="presParOf" srcId="{B7FBC73A-F144-4338-A8F8-738BFBF346B7}" destId="{F290FE24-2FBB-46FB-A619-607F35BA0D89}" srcOrd="0" destOrd="0" presId="urn:microsoft.com/office/officeart/2005/8/layout/hierarchy4"/>
    <dgm:cxn modelId="{08747036-6E9B-4A89-98AE-33B0B79DF90F}" type="presParOf" srcId="{B7FBC73A-F144-4338-A8F8-738BFBF346B7}" destId="{8688E9CA-B2BE-4282-99E6-6CC9BD00158E}" srcOrd="1" destOrd="0" presId="urn:microsoft.com/office/officeart/2005/8/layout/hierarchy4"/>
    <dgm:cxn modelId="{60674A50-7416-4C03-941D-D847C3D3A0B3}" type="presParOf" srcId="{C59979AE-91CB-46B9-B2D9-DB96C78F6E74}" destId="{2675F7BF-1ABC-4444-9B74-0F0BA241DD9F}" srcOrd="1" destOrd="0" presId="urn:microsoft.com/office/officeart/2005/8/layout/hierarchy4"/>
    <dgm:cxn modelId="{80C8C4FC-209C-4C40-8919-C4DFC3CA2AA6}" type="presParOf" srcId="{C59979AE-91CB-46B9-B2D9-DB96C78F6E74}" destId="{4D03CB87-5BD8-449A-A173-67DE5FB999E0}" srcOrd="2" destOrd="0" presId="urn:microsoft.com/office/officeart/2005/8/layout/hierarchy4"/>
    <dgm:cxn modelId="{E24B28E1-A579-4113-8D33-9E9D0EF415D7}" type="presParOf" srcId="{4D03CB87-5BD8-449A-A173-67DE5FB999E0}" destId="{31993375-9359-4D67-A827-A8CA1C0D64A8}" srcOrd="0" destOrd="0" presId="urn:microsoft.com/office/officeart/2005/8/layout/hierarchy4"/>
    <dgm:cxn modelId="{A37DB1D9-752B-4F73-8D45-7F5A59BD1BDB}" type="presParOf" srcId="{4D03CB87-5BD8-449A-A173-67DE5FB999E0}" destId="{21A9B68E-E204-4F44-8736-2BBB2F97992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4C6BF-16FD-4C4E-9288-7A0B580F944C}">
      <dsp:nvSpPr>
        <dsp:cNvPr id="0" name=""/>
        <dsp:cNvSpPr/>
      </dsp:nvSpPr>
      <dsp:spPr>
        <a:xfrm>
          <a:off x="617219" y="0"/>
          <a:ext cx="6995160" cy="45259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1BDAD-9D51-4EA7-BBE2-7BCEDF203A09}">
      <dsp:nvSpPr>
        <dsp:cNvPr id="0" name=""/>
        <dsp:cNvSpPr/>
      </dsp:nvSpPr>
      <dsp:spPr>
        <a:xfrm>
          <a:off x="0" y="1357788"/>
          <a:ext cx="2468880"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zh-CN" altLang="en-US" sz="6300" kern="1200" dirty="0" smtClean="0"/>
            <a:t>现货</a:t>
          </a:r>
          <a:endParaRPr lang="zh-CN" altLang="en-US" sz="6300" kern="1200" dirty="0"/>
        </a:p>
      </dsp:txBody>
      <dsp:txXfrm>
        <a:off x="88376" y="1446164"/>
        <a:ext cx="2292128" cy="1633632"/>
      </dsp:txXfrm>
    </dsp:sp>
    <dsp:sp modelId="{6DAC8378-EA0E-46D1-BF8B-FC98D8D391CF}">
      <dsp:nvSpPr>
        <dsp:cNvPr id="0" name=""/>
        <dsp:cNvSpPr/>
      </dsp:nvSpPr>
      <dsp:spPr>
        <a:xfrm>
          <a:off x="2880359" y="1357788"/>
          <a:ext cx="2468880"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zh-CN" altLang="en-US" sz="6300" kern="1200" dirty="0" smtClean="0"/>
            <a:t>远期</a:t>
          </a:r>
          <a:endParaRPr lang="zh-CN" altLang="en-US" sz="6300" kern="1200" dirty="0"/>
        </a:p>
      </dsp:txBody>
      <dsp:txXfrm>
        <a:off x="2968735" y="1446164"/>
        <a:ext cx="2292128" cy="1633632"/>
      </dsp:txXfrm>
    </dsp:sp>
    <dsp:sp modelId="{72F0DA08-EFDF-463A-9B71-98ECAB7A17CC}">
      <dsp:nvSpPr>
        <dsp:cNvPr id="0" name=""/>
        <dsp:cNvSpPr/>
      </dsp:nvSpPr>
      <dsp:spPr>
        <a:xfrm>
          <a:off x="5760720" y="1357788"/>
          <a:ext cx="2468880" cy="18103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zh-CN" altLang="en-US" sz="6300" kern="1200" dirty="0" smtClean="0"/>
            <a:t>期货</a:t>
          </a:r>
          <a:endParaRPr lang="zh-CN" altLang="en-US" sz="6300" kern="1200" dirty="0"/>
        </a:p>
      </dsp:txBody>
      <dsp:txXfrm>
        <a:off x="5849096" y="1446164"/>
        <a:ext cx="2292128" cy="1633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1E9D0-C4EE-434D-8793-29805B815CC8}">
      <dsp:nvSpPr>
        <dsp:cNvPr id="0" name=""/>
        <dsp:cNvSpPr/>
      </dsp:nvSpPr>
      <dsp:spPr>
        <a:xfrm>
          <a:off x="3520082" y="1668263"/>
          <a:ext cx="1189434" cy="118943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交易指令</a:t>
          </a:r>
          <a:endParaRPr lang="zh-CN" altLang="en-US" sz="2300" kern="1200" dirty="0"/>
        </a:p>
      </dsp:txBody>
      <dsp:txXfrm>
        <a:off x="3694271" y="1842452"/>
        <a:ext cx="841056" cy="841056"/>
      </dsp:txXfrm>
    </dsp:sp>
    <dsp:sp modelId="{C471F774-E9BB-4EA1-BD3E-7FF62301B5AD}">
      <dsp:nvSpPr>
        <dsp:cNvPr id="0" name=""/>
        <dsp:cNvSpPr/>
      </dsp:nvSpPr>
      <dsp:spPr>
        <a:xfrm rot="16200000">
          <a:off x="3988740" y="1235347"/>
          <a:ext cx="252118" cy="4044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026558" y="1354046"/>
        <a:ext cx="176483" cy="242645"/>
      </dsp:txXfrm>
    </dsp:sp>
    <dsp:sp modelId="{860BB7F7-9376-4A03-9E93-3D4762DAA49D}">
      <dsp:nvSpPr>
        <dsp:cNvPr id="0" name=""/>
        <dsp:cNvSpPr/>
      </dsp:nvSpPr>
      <dsp:spPr>
        <a:xfrm>
          <a:off x="3520082" y="3134"/>
          <a:ext cx="1189434" cy="118943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限价</a:t>
          </a:r>
          <a:endParaRPr lang="zh-CN" altLang="en-US" sz="2300" kern="1200" dirty="0"/>
        </a:p>
      </dsp:txBody>
      <dsp:txXfrm>
        <a:off x="3694271" y="177323"/>
        <a:ext cx="841056" cy="841056"/>
      </dsp:txXfrm>
    </dsp:sp>
    <dsp:sp modelId="{E6E0D557-D368-4A42-9DF7-3314194578B6}">
      <dsp:nvSpPr>
        <dsp:cNvPr id="0" name=""/>
        <dsp:cNvSpPr/>
      </dsp:nvSpPr>
      <dsp:spPr>
        <a:xfrm>
          <a:off x="4814170" y="2060777"/>
          <a:ext cx="252118" cy="4044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814170" y="2141658"/>
        <a:ext cx="176483" cy="242645"/>
      </dsp:txXfrm>
    </dsp:sp>
    <dsp:sp modelId="{A083C0F6-56AB-46B4-9BF6-0DC3EEFE05F4}">
      <dsp:nvSpPr>
        <dsp:cNvPr id="0" name=""/>
        <dsp:cNvSpPr/>
      </dsp:nvSpPr>
      <dsp:spPr>
        <a:xfrm>
          <a:off x="5185212" y="1668263"/>
          <a:ext cx="1189434" cy="118943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组合</a:t>
          </a:r>
          <a:endParaRPr lang="zh-CN" altLang="en-US" sz="2300" kern="1200" dirty="0"/>
        </a:p>
      </dsp:txBody>
      <dsp:txXfrm>
        <a:off x="5359401" y="1842452"/>
        <a:ext cx="841056" cy="841056"/>
      </dsp:txXfrm>
    </dsp:sp>
    <dsp:sp modelId="{E7EE3C42-0788-4102-8F81-5684A4D257FA}">
      <dsp:nvSpPr>
        <dsp:cNvPr id="0" name=""/>
        <dsp:cNvSpPr/>
      </dsp:nvSpPr>
      <dsp:spPr>
        <a:xfrm rot="5400000">
          <a:off x="3988740" y="2886206"/>
          <a:ext cx="252118" cy="4044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026558" y="2929270"/>
        <a:ext cx="176483" cy="242645"/>
      </dsp:txXfrm>
    </dsp:sp>
    <dsp:sp modelId="{89370BE6-C141-4C4C-BFE5-562978206433}">
      <dsp:nvSpPr>
        <dsp:cNvPr id="0" name=""/>
        <dsp:cNvSpPr/>
      </dsp:nvSpPr>
      <dsp:spPr>
        <a:xfrm>
          <a:off x="3520082" y="3333393"/>
          <a:ext cx="1189434" cy="118943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市价</a:t>
          </a:r>
          <a:endParaRPr lang="zh-CN" altLang="en-US" sz="2300" kern="1200" dirty="0"/>
        </a:p>
      </dsp:txBody>
      <dsp:txXfrm>
        <a:off x="3694271" y="3507582"/>
        <a:ext cx="841056" cy="841056"/>
      </dsp:txXfrm>
    </dsp:sp>
    <dsp:sp modelId="{FAA9D6AF-4B83-4E6F-8D87-D91DCE687AB2}">
      <dsp:nvSpPr>
        <dsp:cNvPr id="0" name=""/>
        <dsp:cNvSpPr/>
      </dsp:nvSpPr>
      <dsp:spPr>
        <a:xfrm rot="10800000">
          <a:off x="3163311" y="2060777"/>
          <a:ext cx="252118" cy="4044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3238946" y="2141658"/>
        <a:ext cx="176483" cy="242645"/>
      </dsp:txXfrm>
    </dsp:sp>
    <dsp:sp modelId="{156E61B4-2F38-4CBF-B2C2-7CD8A785E335}">
      <dsp:nvSpPr>
        <dsp:cNvPr id="0" name=""/>
        <dsp:cNvSpPr/>
      </dsp:nvSpPr>
      <dsp:spPr>
        <a:xfrm>
          <a:off x="1854953" y="1668263"/>
          <a:ext cx="1189434" cy="118943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条件</a:t>
          </a:r>
          <a:endParaRPr lang="zh-CN" altLang="en-US" sz="2300" kern="1200" dirty="0"/>
        </a:p>
      </dsp:txBody>
      <dsp:txXfrm>
        <a:off x="2029142" y="1842452"/>
        <a:ext cx="841056" cy="84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30C6A-12A9-4B40-9D03-43FE89160255}">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altLang="zh-CN" sz="2500" kern="1200" dirty="0" smtClean="0"/>
            <a:t>1</a:t>
          </a:r>
          <a:endParaRPr lang="zh-CN" altLang="en-US" sz="2500" kern="1200" dirty="0"/>
        </a:p>
      </dsp:txBody>
      <dsp:txXfrm rot="-5400000">
        <a:off x="1" y="573596"/>
        <a:ext cx="1146297" cy="491270"/>
      </dsp:txXfrm>
    </dsp:sp>
    <dsp:sp modelId="{4A6DEADE-A2C3-4595-B870-36429C3C01AD}">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zh-CN" sz="4900" kern="1200" dirty="0" smtClean="0"/>
            <a:t>交易全过程</a:t>
          </a:r>
          <a:endParaRPr lang="zh-CN" altLang="en-US" sz="4900" kern="1200" dirty="0"/>
        </a:p>
      </dsp:txBody>
      <dsp:txXfrm rot="-5400000">
        <a:off x="1146298" y="52408"/>
        <a:ext cx="7031341" cy="960496"/>
      </dsp:txXfrm>
    </dsp:sp>
    <dsp:sp modelId="{F71A618B-0ACE-41C7-B508-8854E0179448}">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altLang="zh-CN" sz="2500" kern="1200" dirty="0" smtClean="0"/>
            <a:t>2</a:t>
          </a:r>
          <a:endParaRPr lang="zh-CN" altLang="en-US" sz="2500" kern="1200" dirty="0"/>
        </a:p>
      </dsp:txBody>
      <dsp:txXfrm rot="-5400000">
        <a:off x="1" y="2017346"/>
        <a:ext cx="1146297" cy="491270"/>
      </dsp:txXfrm>
    </dsp:sp>
    <dsp:sp modelId="{DED5BAD8-B963-4FF7-A0B4-2A4044924961}">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zh-CN" sz="4900" kern="1200" dirty="0" smtClean="0"/>
            <a:t>市场参与者</a:t>
          </a:r>
          <a:endParaRPr lang="zh-CN" altLang="en-US" sz="4900" kern="1200" dirty="0"/>
        </a:p>
      </dsp:txBody>
      <dsp:txXfrm rot="-5400000">
        <a:off x="1146298" y="1496158"/>
        <a:ext cx="7031341" cy="960496"/>
      </dsp:txXfrm>
    </dsp:sp>
    <dsp:sp modelId="{A98C22E3-F82F-42F0-9EEB-DD1907D48315}">
      <dsp:nvSpPr>
        <dsp:cNvPr id="0" name=""/>
        <dsp:cNvSpPr/>
      </dsp:nvSpPr>
      <dsp:spPr>
        <a:xfrm rot="5400000">
          <a:off x="-245635" y="3133581"/>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altLang="zh-CN" sz="2500" kern="1200" dirty="0" smtClean="0"/>
            <a:t>3</a:t>
          </a:r>
          <a:endParaRPr lang="zh-CN" altLang="en-US" sz="2500" kern="1200" dirty="0"/>
        </a:p>
      </dsp:txBody>
      <dsp:txXfrm rot="-5400000">
        <a:off x="1" y="3461095"/>
        <a:ext cx="1146297" cy="491270"/>
      </dsp:txXfrm>
    </dsp:sp>
    <dsp:sp modelId="{F5DBB9B0-E2BE-4A92-B548-FB685FAC6803}">
      <dsp:nvSpPr>
        <dsp:cNvPr id="0" name=""/>
        <dsp:cNvSpPr/>
      </dsp:nvSpPr>
      <dsp:spPr>
        <a:xfrm rot="5400000">
          <a:off x="4155739" y="-121495"/>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488" tIns="31115" rIns="31115" bIns="31115" numCol="1" spcCol="1270" anchor="ctr" anchorCtr="0">
          <a:noAutofit/>
        </a:bodyPr>
        <a:lstStyle/>
        <a:p>
          <a:pPr marL="285750" lvl="1" indent="-285750" algn="l" defTabSz="2178050">
            <a:lnSpc>
              <a:spcPct val="90000"/>
            </a:lnSpc>
            <a:spcBef>
              <a:spcPct val="0"/>
            </a:spcBef>
            <a:spcAft>
              <a:spcPct val="15000"/>
            </a:spcAft>
            <a:buChar char="••"/>
          </a:pPr>
          <a:r>
            <a:rPr lang="zh-CN" sz="4900" kern="1200" dirty="0" smtClean="0"/>
            <a:t>交易系统设施</a:t>
          </a:r>
          <a:endParaRPr lang="zh-CN" altLang="en-US" sz="4900" kern="1200" dirty="0"/>
        </a:p>
      </dsp:txBody>
      <dsp:txXfrm rot="-5400000">
        <a:off x="1146298" y="2939907"/>
        <a:ext cx="7031341" cy="960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61787-05FB-49E7-B351-3D122BD5D494}">
      <dsp:nvSpPr>
        <dsp:cNvPr id="0" name=""/>
        <dsp:cNvSpPr/>
      </dsp:nvSpPr>
      <dsp:spPr>
        <a:xfrm>
          <a:off x="3362" y="2248"/>
          <a:ext cx="8222875"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zh-CN" altLang="en-US" sz="5300" kern="1200" dirty="0" smtClean="0"/>
            <a:t>交易中心</a:t>
          </a:r>
          <a:endParaRPr lang="zh-CN" altLang="en-US" sz="5300" kern="1200" dirty="0"/>
        </a:p>
      </dsp:txBody>
      <dsp:txXfrm>
        <a:off x="46202" y="45088"/>
        <a:ext cx="8137195" cy="1376982"/>
      </dsp:txXfrm>
    </dsp:sp>
    <dsp:sp modelId="{10D127E3-AF1A-4847-95E1-DCC0F4C21DC0}">
      <dsp:nvSpPr>
        <dsp:cNvPr id="0" name=""/>
        <dsp:cNvSpPr/>
      </dsp:nvSpPr>
      <dsp:spPr>
        <a:xfrm>
          <a:off x="3362" y="1608928"/>
          <a:ext cx="3026897"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zh-CN" altLang="en-US" sz="5000" kern="1200" dirty="0" smtClean="0"/>
            <a:t>基础设施</a:t>
          </a:r>
          <a:endParaRPr lang="zh-CN" altLang="en-US" sz="5000" kern="1200" dirty="0"/>
        </a:p>
      </dsp:txBody>
      <dsp:txXfrm>
        <a:off x="46202" y="1651768"/>
        <a:ext cx="2941217" cy="1376982"/>
      </dsp:txXfrm>
    </dsp:sp>
    <dsp:sp modelId="{1452F90B-A376-4E96-8575-7A5DF0C31AD6}">
      <dsp:nvSpPr>
        <dsp:cNvPr id="0" name=""/>
        <dsp:cNvSpPr/>
      </dsp:nvSpPr>
      <dsp:spPr>
        <a:xfrm>
          <a:off x="3362" y="3215609"/>
          <a:ext cx="981484"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机房</a:t>
          </a:r>
          <a:endParaRPr lang="zh-CN" altLang="en-US" sz="3400" kern="1200" dirty="0"/>
        </a:p>
      </dsp:txBody>
      <dsp:txXfrm>
        <a:off x="32109" y="3244356"/>
        <a:ext cx="923990" cy="1405168"/>
      </dsp:txXfrm>
    </dsp:sp>
    <dsp:sp modelId="{71342385-279A-44CF-831D-0BA2933013D1}">
      <dsp:nvSpPr>
        <dsp:cNvPr id="0" name=""/>
        <dsp:cNvSpPr/>
      </dsp:nvSpPr>
      <dsp:spPr>
        <a:xfrm>
          <a:off x="1026068" y="3215609"/>
          <a:ext cx="981484"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硬件</a:t>
          </a:r>
          <a:endParaRPr lang="zh-CN" altLang="en-US" sz="3400" kern="1200" dirty="0"/>
        </a:p>
      </dsp:txBody>
      <dsp:txXfrm>
        <a:off x="1054815" y="3244356"/>
        <a:ext cx="923990" cy="1405168"/>
      </dsp:txXfrm>
    </dsp:sp>
    <dsp:sp modelId="{EE0029FF-C7B3-48AD-BA69-0EBD03CC1972}">
      <dsp:nvSpPr>
        <dsp:cNvPr id="0" name=""/>
        <dsp:cNvSpPr/>
      </dsp:nvSpPr>
      <dsp:spPr>
        <a:xfrm>
          <a:off x="2048775" y="3215609"/>
          <a:ext cx="981484"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网络</a:t>
          </a:r>
          <a:endParaRPr lang="zh-CN" altLang="en-US" sz="3400" kern="1200" dirty="0"/>
        </a:p>
      </dsp:txBody>
      <dsp:txXfrm>
        <a:off x="2077522" y="3244356"/>
        <a:ext cx="923990" cy="1405168"/>
      </dsp:txXfrm>
    </dsp:sp>
    <dsp:sp modelId="{55CFA781-9C5D-4BD2-B85E-84E3C18D4637}">
      <dsp:nvSpPr>
        <dsp:cNvPr id="0" name=""/>
        <dsp:cNvSpPr/>
      </dsp:nvSpPr>
      <dsp:spPr>
        <a:xfrm>
          <a:off x="3112704" y="1608928"/>
          <a:ext cx="3026897"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zh-CN" altLang="en-US" sz="5000" kern="1200" dirty="0" smtClean="0"/>
            <a:t>软件系统</a:t>
          </a:r>
          <a:endParaRPr lang="zh-CN" altLang="en-US" sz="5000" kern="1200" dirty="0"/>
        </a:p>
      </dsp:txBody>
      <dsp:txXfrm>
        <a:off x="3155544" y="1651768"/>
        <a:ext cx="2941217" cy="1376982"/>
      </dsp:txXfrm>
    </dsp:sp>
    <dsp:sp modelId="{AB432176-ADD8-46E5-AF91-95D5AA30CE14}">
      <dsp:nvSpPr>
        <dsp:cNvPr id="0" name=""/>
        <dsp:cNvSpPr/>
      </dsp:nvSpPr>
      <dsp:spPr>
        <a:xfrm>
          <a:off x="3112704" y="3215609"/>
          <a:ext cx="981484"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交易</a:t>
          </a:r>
          <a:endParaRPr lang="zh-CN" altLang="en-US" sz="3400" kern="1200" dirty="0"/>
        </a:p>
      </dsp:txBody>
      <dsp:txXfrm>
        <a:off x="3141451" y="3244356"/>
        <a:ext cx="923990" cy="1405168"/>
      </dsp:txXfrm>
    </dsp:sp>
    <dsp:sp modelId="{A5698405-C019-4F2B-84C4-2A2BDCAD4C75}">
      <dsp:nvSpPr>
        <dsp:cNvPr id="0" name=""/>
        <dsp:cNvSpPr/>
      </dsp:nvSpPr>
      <dsp:spPr>
        <a:xfrm>
          <a:off x="4135411" y="3215609"/>
          <a:ext cx="981484"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风控</a:t>
          </a:r>
          <a:endParaRPr lang="zh-CN" altLang="en-US" sz="3400" kern="1200" dirty="0"/>
        </a:p>
      </dsp:txBody>
      <dsp:txXfrm>
        <a:off x="4164158" y="3244356"/>
        <a:ext cx="923990" cy="1405168"/>
      </dsp:txXfrm>
    </dsp:sp>
    <dsp:sp modelId="{7C337031-CFEB-43CA-AB06-5C2DCC056D9B}">
      <dsp:nvSpPr>
        <dsp:cNvPr id="0" name=""/>
        <dsp:cNvSpPr/>
      </dsp:nvSpPr>
      <dsp:spPr>
        <a:xfrm>
          <a:off x="5158117" y="3215609"/>
          <a:ext cx="981484"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结算</a:t>
          </a:r>
          <a:endParaRPr lang="zh-CN" altLang="en-US" sz="3400" kern="1200" dirty="0"/>
        </a:p>
      </dsp:txBody>
      <dsp:txXfrm>
        <a:off x="5186864" y="3244356"/>
        <a:ext cx="923990" cy="1405168"/>
      </dsp:txXfrm>
    </dsp:sp>
    <dsp:sp modelId="{F4B99796-5EDB-492E-90FE-5B88A5C3FCC0}">
      <dsp:nvSpPr>
        <dsp:cNvPr id="0" name=""/>
        <dsp:cNvSpPr/>
      </dsp:nvSpPr>
      <dsp:spPr>
        <a:xfrm>
          <a:off x="6222046" y="1608928"/>
          <a:ext cx="2004190"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zh-CN" altLang="en-US" sz="5000" kern="1200" dirty="0" smtClean="0"/>
            <a:t>人员</a:t>
          </a:r>
          <a:endParaRPr lang="zh-CN" altLang="en-US" sz="5000" kern="1200" dirty="0"/>
        </a:p>
      </dsp:txBody>
      <dsp:txXfrm>
        <a:off x="6264886" y="1651768"/>
        <a:ext cx="1918510" cy="1376982"/>
      </dsp:txXfrm>
    </dsp:sp>
    <dsp:sp modelId="{F290FE24-2FBB-46FB-A619-607F35BA0D89}">
      <dsp:nvSpPr>
        <dsp:cNvPr id="0" name=""/>
        <dsp:cNvSpPr/>
      </dsp:nvSpPr>
      <dsp:spPr>
        <a:xfrm>
          <a:off x="6222046" y="3215609"/>
          <a:ext cx="981484"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技术</a:t>
          </a:r>
          <a:endParaRPr lang="zh-CN" altLang="en-US" sz="3400" kern="1200" dirty="0"/>
        </a:p>
      </dsp:txBody>
      <dsp:txXfrm>
        <a:off x="6250793" y="3244356"/>
        <a:ext cx="923990" cy="1405168"/>
      </dsp:txXfrm>
    </dsp:sp>
    <dsp:sp modelId="{31993375-9359-4D67-A827-A8CA1C0D64A8}">
      <dsp:nvSpPr>
        <dsp:cNvPr id="0" name=""/>
        <dsp:cNvSpPr/>
      </dsp:nvSpPr>
      <dsp:spPr>
        <a:xfrm>
          <a:off x="7244753" y="3215609"/>
          <a:ext cx="981484" cy="146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业务</a:t>
          </a:r>
          <a:endParaRPr lang="zh-CN" altLang="en-US" sz="3400" kern="1200" dirty="0"/>
        </a:p>
      </dsp:txBody>
      <dsp:txXfrm>
        <a:off x="7273500" y="3244356"/>
        <a:ext cx="923990" cy="14051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6C29639D-0B4D-4DC1-BB4C-2DD6BE97BFAE}" type="datetimeFigureOut">
              <a:rPr lang="zh-CN" altLang="en-US"/>
              <a:pPr>
                <a:defRPr/>
              </a:pPr>
              <a:t>2013/5/28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B77184B8-355F-443C-B341-BD0EB4D4561D}" type="slidenum">
              <a:rPr lang="zh-CN" altLang="en-US"/>
              <a:pPr>
                <a:defRPr/>
              </a:pPr>
              <a:t>‹#›</a:t>
            </a:fld>
            <a:endParaRPr lang="zh-CN" altLang="en-US"/>
          </a:p>
        </p:txBody>
      </p:sp>
    </p:spTree>
    <p:extLst>
      <p:ext uri="{BB962C8B-B14F-4D97-AF65-F5344CB8AC3E}">
        <p14:creationId xmlns:p14="http://schemas.microsoft.com/office/powerpoint/2010/main" val="444171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715715D-C2F0-45F3-B6A8-35963A9688FE}" type="slidenum">
              <a:rPr lang="zh-CN" altLang="en-US" smtClean="0"/>
              <a:pPr eaLnBrk="1" hangingPunct="1"/>
              <a:t>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0A43848-6932-44BB-9BA6-2DD9A9766530}" type="slidenum">
              <a:rPr lang="zh-CN" altLang="en-US" smtClean="0"/>
              <a:pPr eaLnBrk="1" hangingPunct="1"/>
              <a:t>4</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0A43848-6932-44BB-9BA6-2DD9A9766530}" type="slidenum">
              <a:rPr lang="zh-CN" altLang="en-US" smtClean="0"/>
              <a:pPr eaLnBrk="1" hangingPunct="1"/>
              <a:t>5</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77184B8-355F-443C-B341-BD0EB4D4561D}" type="slidenum">
              <a:rPr lang="zh-CN" altLang="en-US" smtClean="0"/>
              <a:pPr>
                <a:defRPr/>
              </a:pPr>
              <a:t>7</a:t>
            </a:fld>
            <a:endParaRPr lang="zh-CN" altLang="en-US"/>
          </a:p>
        </p:txBody>
      </p:sp>
    </p:spTree>
    <p:extLst>
      <p:ext uri="{BB962C8B-B14F-4D97-AF65-F5344CB8AC3E}">
        <p14:creationId xmlns:p14="http://schemas.microsoft.com/office/powerpoint/2010/main" val="22366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A517CAE-419F-4049-BB01-F897AC6E8704}" type="slidenum">
              <a:rPr lang="zh-CN" altLang="en-US" smtClean="0"/>
              <a:pPr eaLnBrk="1" hangingPunct="1"/>
              <a:t>23</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2A1EC1-CB5D-4DF9-A270-9F1440CBD7A7}" type="slidenum">
              <a:rPr lang="zh-CN" altLang="en-US" smtClean="0">
                <a:solidFill>
                  <a:prstClr val="black"/>
                </a:solidFill>
              </a:rPr>
              <a:pPr eaLnBrk="1" hangingPunct="1"/>
              <a:t>28</a:t>
            </a:fld>
            <a:endParaRPr lang="zh-CN" alt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77184B8-355F-443C-B341-BD0EB4D4561D}" type="slidenum">
              <a:rPr lang="zh-CN" altLang="en-US" smtClean="0"/>
              <a:pPr>
                <a:defRPr/>
              </a:pPr>
              <a:t>30</a:t>
            </a:fld>
            <a:endParaRPr lang="zh-CN" altLang="en-US"/>
          </a:p>
        </p:txBody>
      </p:sp>
    </p:spTree>
    <p:extLst>
      <p:ext uri="{BB962C8B-B14F-4D97-AF65-F5344CB8AC3E}">
        <p14:creationId xmlns:p14="http://schemas.microsoft.com/office/powerpoint/2010/main" val="138419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77184B8-355F-443C-B341-BD0EB4D4561D}" type="slidenum">
              <a:rPr lang="zh-CN" altLang="en-US" smtClean="0"/>
              <a:pPr>
                <a:defRPr/>
              </a:pPr>
              <a:t>32</a:t>
            </a:fld>
            <a:endParaRPr lang="zh-CN" altLang="en-US"/>
          </a:p>
        </p:txBody>
      </p:sp>
    </p:spTree>
    <p:extLst>
      <p:ext uri="{BB962C8B-B14F-4D97-AF65-F5344CB8AC3E}">
        <p14:creationId xmlns:p14="http://schemas.microsoft.com/office/powerpoint/2010/main" val="3148995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93DD34E5-00CC-4356-94E1-0B2AFCE80616}" type="datetimeFigureOut">
              <a:rPr lang="zh-CN" altLang="en-US"/>
              <a:pPr>
                <a:defRPr/>
              </a:pPr>
              <a:t>2013/5/28</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C89F60C0-82FA-4921-819D-BC5497EB0290}" type="slidenum">
              <a:rPr lang="zh-CN" altLang="en-US"/>
              <a:pPr>
                <a:defRPr/>
              </a:pPr>
              <a:t>‹#›</a:t>
            </a:fld>
            <a:endParaRPr lang="zh-CN" altLang="en-US"/>
          </a:p>
        </p:txBody>
      </p:sp>
    </p:spTree>
    <p:extLst>
      <p:ext uri="{BB962C8B-B14F-4D97-AF65-F5344CB8AC3E}">
        <p14:creationId xmlns:p14="http://schemas.microsoft.com/office/powerpoint/2010/main" val="318257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33968DAD-0E54-4D08-BB9D-B883C74AF12C}" type="datetimeFigureOut">
              <a:rPr lang="zh-CN" altLang="en-US"/>
              <a:pPr>
                <a:defRPr/>
              </a:pPr>
              <a:t>2013/5/28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56A424B0-0034-4F9A-976C-88EFD030F6C9}" type="slidenum">
              <a:rPr lang="zh-CN" altLang="en-US"/>
              <a:pPr>
                <a:defRPr/>
              </a:pPr>
              <a:t>‹#›</a:t>
            </a:fld>
            <a:endParaRPr lang="zh-CN" altLang="en-US"/>
          </a:p>
        </p:txBody>
      </p:sp>
    </p:spTree>
    <p:extLst>
      <p:ext uri="{BB962C8B-B14F-4D97-AF65-F5344CB8AC3E}">
        <p14:creationId xmlns:p14="http://schemas.microsoft.com/office/powerpoint/2010/main" val="19257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A5777511-133B-4CBC-BB83-2DAED328C089}" type="datetimeFigureOut">
              <a:rPr lang="zh-CN" altLang="en-US"/>
              <a:pPr>
                <a:defRPr/>
              </a:pPr>
              <a:t>2013/5/28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AD8EAEDB-3171-4B3D-A43C-92622DB901D1}" type="slidenum">
              <a:rPr lang="zh-CN" altLang="en-US"/>
              <a:pPr>
                <a:defRPr/>
              </a:pPr>
              <a:t>‹#›</a:t>
            </a:fld>
            <a:endParaRPr lang="zh-CN" altLang="en-US"/>
          </a:p>
        </p:txBody>
      </p:sp>
    </p:spTree>
    <p:extLst>
      <p:ext uri="{BB962C8B-B14F-4D97-AF65-F5344CB8AC3E}">
        <p14:creationId xmlns:p14="http://schemas.microsoft.com/office/powerpoint/2010/main" val="112832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BF061E35-5327-4D1D-AD72-503BCDDF86AF}" type="datetimeFigureOut">
              <a:rPr lang="zh-CN" altLang="en-US"/>
              <a:pPr>
                <a:defRPr/>
              </a:pPr>
              <a:t>2013/5/28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BC4619FD-5123-43D6-A0ED-FDD0569D7DC0}" type="slidenum">
              <a:rPr lang="zh-CN" altLang="en-US"/>
              <a:pPr>
                <a:defRPr/>
              </a:pPr>
              <a:t>‹#›</a:t>
            </a:fld>
            <a:endParaRPr lang="zh-CN" altLang="en-US"/>
          </a:p>
        </p:txBody>
      </p:sp>
    </p:spTree>
    <p:extLst>
      <p:ext uri="{BB962C8B-B14F-4D97-AF65-F5344CB8AC3E}">
        <p14:creationId xmlns:p14="http://schemas.microsoft.com/office/powerpoint/2010/main" val="89484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A7CC8D8A-2517-4366-9171-1E1AB13F6F73}" type="datetimeFigureOut">
              <a:rPr lang="zh-CN" altLang="en-US"/>
              <a:pPr>
                <a:defRPr/>
              </a:pPr>
              <a:t>2013/5/28</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7DB5B31E-8671-4D09-B082-4AD1FB2B17FC}" type="slidenum">
              <a:rPr lang="zh-CN" altLang="en-US"/>
              <a:pPr>
                <a:defRPr/>
              </a:pPr>
              <a:t>‹#›</a:t>
            </a:fld>
            <a:endParaRPr lang="zh-CN" altLang="en-US"/>
          </a:p>
        </p:txBody>
      </p:sp>
    </p:spTree>
    <p:extLst>
      <p:ext uri="{BB962C8B-B14F-4D97-AF65-F5344CB8AC3E}">
        <p14:creationId xmlns:p14="http://schemas.microsoft.com/office/powerpoint/2010/main" val="1385661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31D5C5A7-FA72-4CB3-8D31-D03B8484EB19}" type="datetimeFigureOut">
              <a:rPr lang="zh-CN" altLang="en-US"/>
              <a:pPr>
                <a:defRPr/>
              </a:pPr>
              <a:t>2013/5/28</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D3093FB6-ECA8-4C51-897E-2B0A03A26408}" type="slidenum">
              <a:rPr lang="zh-CN" altLang="en-US"/>
              <a:pPr>
                <a:defRPr/>
              </a:pPr>
              <a:t>‹#›</a:t>
            </a:fld>
            <a:endParaRPr lang="zh-CN" altLang="en-US"/>
          </a:p>
        </p:txBody>
      </p:sp>
    </p:spTree>
    <p:extLst>
      <p:ext uri="{BB962C8B-B14F-4D97-AF65-F5344CB8AC3E}">
        <p14:creationId xmlns:p14="http://schemas.microsoft.com/office/powerpoint/2010/main" val="150265096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E7429A08-2A0A-478C-8336-5F9680D3D2BC}" type="datetimeFigureOut">
              <a:rPr lang="zh-CN" altLang="en-US"/>
              <a:pPr>
                <a:defRPr/>
              </a:pPr>
              <a:t>2013/5/28</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8234AA80-F1E7-4905-8CE4-4B4A2EB815AD}" type="slidenum">
              <a:rPr lang="zh-CN" altLang="en-US"/>
              <a:pPr>
                <a:defRPr/>
              </a:pPr>
              <a:t>‹#›</a:t>
            </a:fld>
            <a:endParaRPr lang="zh-CN" altLang="en-US"/>
          </a:p>
        </p:txBody>
      </p:sp>
    </p:spTree>
    <p:extLst>
      <p:ext uri="{BB962C8B-B14F-4D97-AF65-F5344CB8AC3E}">
        <p14:creationId xmlns:p14="http://schemas.microsoft.com/office/powerpoint/2010/main" val="152911208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58C8AA26-120A-4CBB-B708-F23D648B3C56}" type="datetimeFigureOut">
              <a:rPr lang="zh-CN" altLang="en-US"/>
              <a:pPr>
                <a:defRPr/>
              </a:pPr>
              <a:t>2013/5/28</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5B344E2C-8DD2-4AB5-BD77-1455C1D4EFD9}" type="slidenum">
              <a:rPr lang="zh-CN" altLang="en-US"/>
              <a:pPr>
                <a:defRPr/>
              </a:pPr>
              <a:t>‹#›</a:t>
            </a:fld>
            <a:endParaRPr lang="zh-CN" altLang="en-US"/>
          </a:p>
        </p:txBody>
      </p:sp>
    </p:spTree>
    <p:extLst>
      <p:ext uri="{BB962C8B-B14F-4D97-AF65-F5344CB8AC3E}">
        <p14:creationId xmlns:p14="http://schemas.microsoft.com/office/powerpoint/2010/main" val="312354156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DF09849-F134-4CBA-9DA5-526A1A4B2949}" type="datetimeFigureOut">
              <a:rPr lang="zh-CN" altLang="en-US"/>
              <a:pPr>
                <a:defRPr/>
              </a:pPr>
              <a:t>2013/5/28</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6D1740A4-F1F2-494B-9DA0-760E11FAC9B1}" type="slidenum">
              <a:rPr lang="zh-CN" altLang="en-US"/>
              <a:pPr>
                <a:defRPr/>
              </a:pPr>
              <a:t>‹#›</a:t>
            </a:fld>
            <a:endParaRPr lang="zh-CN" altLang="en-US"/>
          </a:p>
        </p:txBody>
      </p:sp>
    </p:spTree>
    <p:extLst>
      <p:ext uri="{BB962C8B-B14F-4D97-AF65-F5344CB8AC3E}">
        <p14:creationId xmlns:p14="http://schemas.microsoft.com/office/powerpoint/2010/main" val="244704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8A5D0A80-5F2D-4CAA-A3A2-92DF076D77E9}" type="datetimeFigureOut">
              <a:rPr lang="zh-CN" altLang="en-US"/>
              <a:pPr>
                <a:defRPr/>
              </a:pPr>
              <a:t>2013/5/28</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D165292B-B1A7-447B-825D-51017C5C0868}" type="slidenum">
              <a:rPr lang="zh-CN" altLang="en-US"/>
              <a:pPr>
                <a:defRPr/>
              </a:pPr>
              <a:t>‹#›</a:t>
            </a:fld>
            <a:endParaRPr lang="zh-CN" altLang="en-US"/>
          </a:p>
        </p:txBody>
      </p:sp>
    </p:spTree>
    <p:extLst>
      <p:ext uri="{BB962C8B-B14F-4D97-AF65-F5344CB8AC3E}">
        <p14:creationId xmlns:p14="http://schemas.microsoft.com/office/powerpoint/2010/main" val="31794938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44D21A84-CE17-433C-9B38-C2FECF9F6B77}" type="datetimeFigureOut">
              <a:rPr lang="zh-CN" altLang="en-US"/>
              <a:pPr>
                <a:defRPr/>
              </a:pPr>
              <a:t>2013/5/28</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1B52B149-2FC0-45F3-9265-0688B32D77CF}" type="slidenum">
              <a:rPr lang="zh-CN" altLang="en-US"/>
              <a:pPr>
                <a:defRPr/>
              </a:pPr>
              <a:t>‹#›</a:t>
            </a:fld>
            <a:endParaRPr lang="zh-CN" altLang="en-US"/>
          </a:p>
        </p:txBody>
      </p:sp>
    </p:spTree>
    <p:extLst>
      <p:ext uri="{BB962C8B-B14F-4D97-AF65-F5344CB8AC3E}">
        <p14:creationId xmlns:p14="http://schemas.microsoft.com/office/powerpoint/2010/main" val="6088998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16B18A3A-7023-4CDE-A20D-77E439581E43}" type="datetimeFigureOut">
              <a:rPr lang="zh-CN" altLang="en-US"/>
              <a:pPr>
                <a:defRPr/>
              </a:pPr>
              <a:t>2013/5/28</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defRPr>
            </a:lvl1pPr>
            <a:extLst/>
          </a:lstStyle>
          <a:p>
            <a:pPr>
              <a:defRPr/>
            </a:pPr>
            <a:fld id="{242C7588-6DCB-4B0F-9FB7-A5F5A2F5B7C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81" r:id="rId1"/>
    <p:sldLayoutId id="2147484177" r:id="rId2"/>
    <p:sldLayoutId id="2147484182" r:id="rId3"/>
    <p:sldLayoutId id="2147484183" r:id="rId4"/>
    <p:sldLayoutId id="2147484184" r:id="rId5"/>
    <p:sldLayoutId id="2147484185" r:id="rId6"/>
    <p:sldLayoutId id="2147484178" r:id="rId7"/>
    <p:sldLayoutId id="2147484186" r:id="rId8"/>
    <p:sldLayoutId id="2147484187" r:id="rId9"/>
    <p:sldLayoutId id="2147484179" r:id="rId10"/>
    <p:sldLayoutId id="214748418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000" dirty="0"/>
              <a:t>行业会员端业务及技术系列课程</a:t>
            </a:r>
          </a:p>
        </p:txBody>
      </p:sp>
      <p:sp>
        <p:nvSpPr>
          <p:cNvPr id="9219" name="副标题 2"/>
          <p:cNvSpPr>
            <a:spLocks noGrp="1"/>
          </p:cNvSpPr>
          <p:nvPr>
            <p:ph type="subTitle" idx="1"/>
          </p:nvPr>
        </p:nvSpPr>
        <p:spPr>
          <a:xfrm>
            <a:off x="684213" y="3789363"/>
            <a:ext cx="7772400" cy="1200150"/>
          </a:xfrm>
        </p:spPr>
        <p:txBody>
          <a:bodyPr/>
          <a:lstStyle/>
          <a:p>
            <a:pPr marR="0"/>
            <a:r>
              <a:rPr lang="zh-CN" altLang="en-US" sz="2400" dirty="0" smtClean="0"/>
              <a:t>第</a:t>
            </a:r>
            <a:r>
              <a:rPr lang="zh-CN" altLang="en-US" sz="2400" dirty="0"/>
              <a:t>一</a:t>
            </a:r>
            <a:r>
              <a:rPr lang="zh-CN" altLang="en-US" sz="2400" dirty="0" smtClean="0"/>
              <a:t>讲：</a:t>
            </a:r>
            <a:r>
              <a:rPr lang="en-US" altLang="zh-CN" sz="2400" dirty="0" smtClean="0"/>
              <a:t>CTP</a:t>
            </a:r>
            <a:r>
              <a:rPr lang="zh-CN" altLang="en-US" sz="2400" dirty="0" smtClean="0"/>
              <a:t>系统交易基础（产品服务部</a:t>
            </a:r>
            <a:r>
              <a:rPr lang="en-US" altLang="zh-CN" sz="2400" dirty="0" smtClean="0"/>
              <a:t>-</a:t>
            </a:r>
            <a:r>
              <a:rPr lang="zh-CN" altLang="en-US" sz="2400" dirty="0" smtClean="0"/>
              <a:t>王膺）</a:t>
            </a:r>
            <a:endParaRPr lang="en-US" altLang="zh-CN" sz="2400" dirty="0" smtClean="0"/>
          </a:p>
        </p:txBody>
      </p:sp>
      <p:pic>
        <p:nvPicPr>
          <p:cNvPr id="922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08050"/>
            <a:ext cx="4257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smtClean="0"/>
              <a:t>2.2.1.</a:t>
            </a:r>
            <a:r>
              <a:rPr lang="zh-CN" altLang="zh-CN" dirty="0" smtClean="0">
                <a:effectLst/>
              </a:rPr>
              <a:t>开盘价</a:t>
            </a:r>
            <a:r>
              <a:rPr lang="en-US" altLang="zh-CN" dirty="0" smtClean="0">
                <a:effectLst/>
              </a:rPr>
              <a:t>-</a:t>
            </a:r>
            <a:r>
              <a:rPr lang="zh-CN" altLang="en-US" dirty="0" smtClean="0"/>
              <a:t>示例</a:t>
            </a:r>
            <a:endParaRPr lang="zh-CN" altLang="en-US" dirty="0"/>
          </a:p>
        </p:txBody>
      </p:sp>
      <p:sp>
        <p:nvSpPr>
          <p:cNvPr id="24579" name="内容占位符 1"/>
          <p:cNvSpPr>
            <a:spLocks noGrp="1"/>
          </p:cNvSpPr>
          <p:nvPr>
            <p:ph idx="1"/>
          </p:nvPr>
        </p:nvSpPr>
        <p:spPr/>
        <p:txBody>
          <a:bodyPr/>
          <a:lstStyle/>
          <a:p>
            <a:r>
              <a:rPr lang="zh-CN" altLang="zh-CN" smtClean="0"/>
              <a:t>例题：某合约昨收盘价及昨结算价均为</a:t>
            </a:r>
            <a:r>
              <a:rPr lang="en-US" altLang="zh-CN" smtClean="0"/>
              <a:t>2040 </a:t>
            </a:r>
            <a:r>
              <a:rPr lang="zh-CN" altLang="zh-CN" smtClean="0"/>
              <a:t>，集合竞价撮合开始时报单薄如下表所示，求开盘价？</a:t>
            </a:r>
          </a:p>
          <a:p>
            <a:endParaRPr lang="zh-CN" altLang="en-US" smtClean="0"/>
          </a:p>
        </p:txBody>
      </p:sp>
      <p:pic>
        <p:nvPicPr>
          <p:cNvPr id="24580"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492375"/>
            <a:ext cx="619283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smtClean="0"/>
              <a:t>2.2.1.</a:t>
            </a:r>
            <a:r>
              <a:rPr lang="zh-CN" altLang="zh-CN" dirty="0" smtClean="0">
                <a:effectLst/>
              </a:rPr>
              <a:t>开盘价</a:t>
            </a:r>
            <a:r>
              <a:rPr lang="en-US" altLang="zh-CN" dirty="0" smtClean="0">
                <a:effectLst/>
              </a:rPr>
              <a:t>-</a:t>
            </a:r>
            <a:r>
              <a:rPr lang="zh-CN" altLang="en-US" dirty="0" smtClean="0"/>
              <a:t>示例</a:t>
            </a:r>
            <a:endParaRPr lang="zh-CN" altLang="en-US" dirty="0"/>
          </a:p>
        </p:txBody>
      </p:sp>
      <p:sp>
        <p:nvSpPr>
          <p:cNvPr id="25603" name="内容占位符 1"/>
          <p:cNvSpPr>
            <a:spLocks noGrp="1"/>
          </p:cNvSpPr>
          <p:nvPr>
            <p:ph idx="1"/>
          </p:nvPr>
        </p:nvSpPr>
        <p:spPr/>
        <p:txBody>
          <a:bodyPr/>
          <a:lstStyle/>
          <a:p>
            <a:r>
              <a:rPr lang="zh-CN" altLang="en-US" smtClean="0"/>
              <a:t>解答</a:t>
            </a:r>
            <a:r>
              <a:rPr lang="zh-CN" altLang="zh-CN" smtClean="0"/>
              <a:t>：</a:t>
            </a:r>
            <a:endParaRPr lang="en-US" altLang="zh-CN" smtClean="0"/>
          </a:p>
          <a:p>
            <a:endParaRPr lang="zh-CN" altLang="en-US" smtClean="0"/>
          </a:p>
        </p:txBody>
      </p:sp>
      <p:pic>
        <p:nvPicPr>
          <p:cNvPr id="2560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7777162"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箭头 5"/>
          <p:cNvSpPr/>
          <p:nvPr/>
        </p:nvSpPr>
        <p:spPr>
          <a:xfrm>
            <a:off x="395536" y="4509120"/>
            <a:ext cx="936104" cy="72008"/>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p:txBody>
          <a:bodyPr/>
          <a:lstStyle/>
          <a:p>
            <a:r>
              <a:rPr lang="zh-CN" altLang="en-US" sz="2400" dirty="0" smtClean="0"/>
              <a:t>成交量：是指某一期货合约在当日交易期间所有成交合约的双边数量（中金所单边数量）</a:t>
            </a:r>
            <a:r>
              <a:rPr lang="zh-CN" altLang="zh-CN" sz="2400" dirty="0" smtClean="0"/>
              <a:t>；</a:t>
            </a:r>
            <a:endParaRPr lang="en-US" altLang="zh-CN" sz="2400" dirty="0" smtClean="0"/>
          </a:p>
          <a:p>
            <a:r>
              <a:rPr lang="zh-CN" altLang="en-US" sz="2400" dirty="0" smtClean="0"/>
              <a:t>持仓量，是指期货交易者所持有的未平仓合约的双边数量（中金所单边数量）</a:t>
            </a:r>
            <a:r>
              <a:rPr lang="zh-CN" altLang="zh-CN" sz="2400" dirty="0" smtClean="0"/>
              <a:t>；</a:t>
            </a:r>
            <a:endParaRPr lang="en-US" altLang="zh-CN" sz="2400" dirty="0" smtClean="0"/>
          </a:p>
          <a:p>
            <a:r>
              <a:rPr lang="zh-CN" altLang="en-US" sz="2400" dirty="0" smtClean="0"/>
              <a:t>成交金额（</a:t>
            </a:r>
            <a:r>
              <a:rPr lang="en-US" altLang="zh-CN" sz="2400" dirty="0" smtClean="0"/>
              <a:t>CTP-API</a:t>
            </a:r>
            <a:r>
              <a:rPr lang="zh-CN" altLang="en-US" sz="2400" dirty="0" smtClean="0"/>
              <a:t>郑商所需乘以合约乘数）；</a:t>
            </a:r>
            <a:endParaRPr lang="en-US" altLang="zh-CN" sz="2400" dirty="0" smtClean="0"/>
          </a:p>
          <a:p>
            <a:r>
              <a:rPr lang="zh-CN" altLang="en-US" sz="2400" dirty="0" smtClean="0"/>
              <a:t>当日均价（</a:t>
            </a:r>
            <a:r>
              <a:rPr lang="en-US" altLang="zh-CN" sz="2400" dirty="0" smtClean="0"/>
              <a:t>CTP-API</a:t>
            </a:r>
            <a:r>
              <a:rPr lang="zh-CN" altLang="en-US" sz="2400" dirty="0" smtClean="0"/>
              <a:t>大商所、上期所需除以合约乘数）；</a:t>
            </a:r>
            <a:endParaRPr lang="en-US" altLang="zh-CN" sz="2400" dirty="0" smtClean="0"/>
          </a:p>
          <a:p>
            <a:r>
              <a:rPr lang="zh-CN" altLang="en-US" sz="2400" dirty="0" smtClean="0"/>
              <a:t>本次结算价：是指某一期货合约当日一定时间内成交价格按照成交量的加权平均价（中金所为最后一小时）。 </a:t>
            </a:r>
            <a:endParaRPr lang="en-US" altLang="zh-CN" sz="2400" dirty="0" smtClean="0"/>
          </a:p>
          <a:p>
            <a:endParaRPr lang="en-US" altLang="zh-CN" sz="2400" dirty="0" smtClean="0"/>
          </a:p>
          <a:p>
            <a:r>
              <a:rPr lang="zh-CN" altLang="en-US" sz="2400" dirty="0" smtClean="0">
                <a:solidFill>
                  <a:srgbClr val="FF0000"/>
                </a:solidFill>
              </a:rPr>
              <a:t>例题：</a:t>
            </a:r>
            <a:r>
              <a:rPr lang="zh-CN" altLang="zh-CN" sz="2400" dirty="0" smtClean="0">
                <a:solidFill>
                  <a:srgbClr val="FF0000"/>
                </a:solidFill>
              </a:rPr>
              <a:t>组合订单报单</a:t>
            </a:r>
            <a:r>
              <a:rPr lang="zh-CN" altLang="en-US" sz="2400" dirty="0" smtClean="0">
                <a:solidFill>
                  <a:srgbClr val="FF0000"/>
                </a:solidFill>
              </a:rPr>
              <a:t>对</a:t>
            </a:r>
            <a:r>
              <a:rPr lang="zh-CN" altLang="zh-CN" sz="2400" dirty="0" smtClean="0">
                <a:solidFill>
                  <a:srgbClr val="FF0000"/>
                </a:solidFill>
              </a:rPr>
              <a:t>行情</a:t>
            </a:r>
            <a:r>
              <a:rPr lang="zh-CN" altLang="en-US" sz="2400" dirty="0" smtClean="0">
                <a:solidFill>
                  <a:srgbClr val="FF0000"/>
                </a:solidFill>
              </a:rPr>
              <a:t>的影响</a:t>
            </a:r>
            <a:r>
              <a:rPr lang="zh-CN" altLang="zh-CN" sz="2400" dirty="0" smtClean="0">
                <a:solidFill>
                  <a:srgbClr val="FF0000"/>
                </a:solidFill>
              </a:rPr>
              <a:t>？</a:t>
            </a:r>
            <a:endParaRPr lang="en-US" altLang="zh-CN" sz="2400" dirty="0" smtClean="0">
              <a:solidFill>
                <a:srgbClr val="FF0000"/>
              </a:solidFill>
            </a:endParaRPr>
          </a:p>
        </p:txBody>
      </p:sp>
      <p:sp>
        <p:nvSpPr>
          <p:cNvPr id="3" name="标题 2"/>
          <p:cNvSpPr>
            <a:spLocks noGrp="1"/>
          </p:cNvSpPr>
          <p:nvPr>
            <p:ph type="title"/>
          </p:nvPr>
        </p:nvSpPr>
        <p:spPr/>
        <p:txBody>
          <a:bodyPr/>
          <a:lstStyle/>
          <a:p>
            <a:pPr>
              <a:defRPr/>
            </a:pPr>
            <a:r>
              <a:rPr lang="en-US" altLang="zh-CN" dirty="0" smtClean="0"/>
              <a:t>2.3.</a:t>
            </a:r>
            <a:r>
              <a:rPr lang="zh-CN" altLang="en-US" dirty="0" smtClean="0"/>
              <a:t>其他字段</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idx="1"/>
          </p:nvPr>
        </p:nvSpPr>
        <p:spPr/>
        <p:txBody>
          <a:bodyPr/>
          <a:lstStyle/>
          <a:p>
            <a:r>
              <a:rPr lang="zh-CN" altLang="en-US" sz="2400" smtClean="0"/>
              <a:t>解答：</a:t>
            </a:r>
            <a:r>
              <a:rPr lang="zh-CN" altLang="zh-CN" sz="2400" smtClean="0"/>
              <a:t>以郑州跨期套利组合定单为例</a:t>
            </a:r>
            <a:endParaRPr lang="en-US" altLang="zh-CN" sz="2400" smtClean="0"/>
          </a:p>
          <a:p>
            <a:endParaRPr lang="en-US" altLang="zh-CN" sz="2400" smtClean="0"/>
          </a:p>
          <a:p>
            <a:endParaRPr lang="en-US" altLang="zh-CN" sz="2400" smtClean="0"/>
          </a:p>
        </p:txBody>
      </p:sp>
      <p:sp>
        <p:nvSpPr>
          <p:cNvPr id="3" name="标题 2"/>
          <p:cNvSpPr>
            <a:spLocks noGrp="1"/>
          </p:cNvSpPr>
          <p:nvPr>
            <p:ph type="title"/>
          </p:nvPr>
        </p:nvSpPr>
        <p:spPr/>
        <p:txBody>
          <a:bodyPr/>
          <a:lstStyle/>
          <a:p>
            <a:pPr>
              <a:defRPr/>
            </a:pPr>
            <a:r>
              <a:rPr lang="en-US" altLang="zh-CN" dirty="0" smtClean="0"/>
              <a:t>2.3.</a:t>
            </a:r>
            <a:r>
              <a:rPr lang="zh-CN" altLang="en-US" dirty="0" smtClean="0"/>
              <a:t>其他字段</a:t>
            </a:r>
            <a:r>
              <a:rPr lang="en-US" altLang="zh-CN" dirty="0" smtClean="0"/>
              <a:t>-</a:t>
            </a:r>
            <a:r>
              <a:rPr lang="zh-CN" altLang="en-US" dirty="0" smtClean="0"/>
              <a:t>例题</a:t>
            </a:r>
            <a:endParaRPr lang="zh-CN" altLang="en-US" dirty="0"/>
          </a:p>
        </p:txBody>
      </p:sp>
      <p:pic>
        <p:nvPicPr>
          <p:cNvPr id="2765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74168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904501173"/>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a:bodyPr>
          <a:lstStyle/>
          <a:p>
            <a:pPr lvl="0"/>
            <a:r>
              <a:rPr lang="en-US" altLang="zh-CN" dirty="0" smtClean="0">
                <a:effectLst/>
              </a:rPr>
              <a:t>3.</a:t>
            </a:r>
            <a:r>
              <a:rPr lang="zh-CN" altLang="zh-CN" dirty="0" smtClean="0">
                <a:effectLst/>
              </a:rPr>
              <a:t>期货</a:t>
            </a:r>
            <a:r>
              <a:rPr lang="zh-CN" altLang="zh-CN" dirty="0">
                <a:effectLst/>
              </a:rPr>
              <a:t>公司客户如何介入交易</a:t>
            </a:r>
            <a:r>
              <a:rPr lang="zh-CN" altLang="zh-CN" dirty="0" smtClean="0">
                <a:effectLst/>
              </a:rPr>
              <a:t>？</a:t>
            </a:r>
            <a:endParaRPr lang="zh-CN" altLang="en-US" dirty="0"/>
          </a:p>
        </p:txBody>
      </p:sp>
    </p:spTree>
    <p:extLst>
      <p:ext uri="{BB962C8B-B14F-4D97-AF65-F5344CB8AC3E}">
        <p14:creationId xmlns:p14="http://schemas.microsoft.com/office/powerpoint/2010/main" val="1931995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457200" y="1196975"/>
            <a:ext cx="8229600" cy="4810125"/>
          </a:xfrm>
        </p:spPr>
        <p:txBody>
          <a:bodyPr/>
          <a:lstStyle/>
          <a:p>
            <a:pPr eaLnBrk="1" hangingPunct="1"/>
            <a:r>
              <a:rPr lang="zh-CN" altLang="en-US" sz="2400" dirty="0" smtClean="0"/>
              <a:t>报单价格条件：任意价、限价、最优价、浮动</a:t>
            </a:r>
            <a:r>
              <a:rPr lang="en-US" altLang="zh-CN" sz="2400" dirty="0" smtClean="0"/>
              <a:t>n*tick</a:t>
            </a:r>
            <a:r>
              <a:rPr lang="zh-CN" altLang="en-US" sz="2400" dirty="0" smtClean="0"/>
              <a:t>；</a:t>
            </a:r>
            <a:endParaRPr lang="en-US" altLang="zh-CN" sz="2400" dirty="0" smtClean="0"/>
          </a:p>
          <a:p>
            <a:pPr eaLnBrk="1" hangingPunct="1"/>
            <a:r>
              <a:rPr lang="zh-CN" altLang="en-US" sz="2400" dirty="0" smtClean="0"/>
              <a:t>买卖方向：买、卖；</a:t>
            </a:r>
            <a:endParaRPr lang="en-US" altLang="zh-CN" sz="2400" dirty="0" smtClean="0"/>
          </a:p>
          <a:p>
            <a:pPr eaLnBrk="1" hangingPunct="1"/>
            <a:r>
              <a:rPr lang="zh-CN" altLang="en-US" sz="2400" dirty="0" smtClean="0"/>
              <a:t>组合开平标志：开仓、平仓、强平、平今、平昨；</a:t>
            </a:r>
            <a:endParaRPr lang="en-US" altLang="zh-CN" sz="2400" dirty="0" smtClean="0"/>
          </a:p>
          <a:p>
            <a:pPr eaLnBrk="1" hangingPunct="1"/>
            <a:r>
              <a:rPr lang="zh-CN" altLang="en-US" sz="2400" dirty="0" smtClean="0"/>
              <a:t>组合投机套保标志：投机、套利、套保；</a:t>
            </a:r>
            <a:endParaRPr lang="en-US" altLang="zh-CN" sz="2400" dirty="0" smtClean="0"/>
          </a:p>
          <a:p>
            <a:pPr eaLnBrk="1" hangingPunct="1"/>
            <a:r>
              <a:rPr lang="zh-CN" altLang="en-US" sz="2400" dirty="0" smtClean="0"/>
              <a:t>有效期类型：</a:t>
            </a:r>
            <a:r>
              <a:rPr lang="en-US" altLang="zh-CN" sz="2400" dirty="0" smtClean="0"/>
              <a:t>IOC</a:t>
            </a:r>
            <a:r>
              <a:rPr lang="zh-CN" altLang="en-US" sz="2400" dirty="0" smtClean="0"/>
              <a:t>（</a:t>
            </a:r>
            <a:r>
              <a:rPr lang="en-US" altLang="zh-CN" sz="2400" dirty="0" smtClean="0"/>
              <a:t>FAK</a:t>
            </a:r>
            <a:r>
              <a:rPr lang="zh-CN" altLang="en-US" sz="2400" dirty="0" smtClean="0"/>
              <a:t>）、</a:t>
            </a:r>
            <a:r>
              <a:rPr lang="en-US" altLang="zh-CN" sz="2400" dirty="0" smtClean="0"/>
              <a:t>GFD</a:t>
            </a:r>
            <a:r>
              <a:rPr lang="zh-CN" altLang="en-US" sz="2400" dirty="0" smtClean="0"/>
              <a:t>、</a:t>
            </a:r>
            <a:r>
              <a:rPr lang="en-US" altLang="zh-CN" sz="2400" dirty="0" smtClean="0"/>
              <a:t>GTD</a:t>
            </a:r>
            <a:r>
              <a:rPr lang="zh-CN" altLang="en-US" sz="2400" dirty="0" smtClean="0"/>
              <a:t>（</a:t>
            </a:r>
            <a:r>
              <a:rPr lang="en-US" altLang="zh-CN" sz="2400" dirty="0" smtClean="0"/>
              <a:t>GTD</a:t>
            </a:r>
            <a:r>
              <a:rPr lang="zh-CN" altLang="en-US" sz="2400" dirty="0" smtClean="0"/>
              <a:t>日期）；</a:t>
            </a:r>
            <a:endParaRPr lang="en-US" altLang="zh-CN" sz="2400" dirty="0" smtClean="0"/>
          </a:p>
          <a:p>
            <a:pPr eaLnBrk="1" hangingPunct="1"/>
            <a:r>
              <a:rPr lang="zh-CN" altLang="en-US" sz="2400" dirty="0" smtClean="0"/>
              <a:t>成交量类型：任何数量、最小数量（最小成交量）、全部数量；</a:t>
            </a:r>
            <a:endParaRPr lang="en-US" altLang="zh-CN" sz="2400" dirty="0" smtClean="0"/>
          </a:p>
          <a:p>
            <a:pPr eaLnBrk="1" hangingPunct="1"/>
            <a:r>
              <a:rPr lang="zh-CN" altLang="en-US" sz="2400" dirty="0" smtClean="0"/>
              <a:t>触发条件：立即、止损、止盈、条件触发；</a:t>
            </a:r>
            <a:endParaRPr lang="en-US" altLang="zh-CN" sz="2400" dirty="0" smtClean="0"/>
          </a:p>
          <a:p>
            <a:pPr eaLnBrk="1" hangingPunct="1"/>
            <a:r>
              <a:rPr lang="zh-CN" altLang="en-US" sz="2400" dirty="0" smtClean="0"/>
              <a:t>止损价（止盈价、条件价） </a:t>
            </a:r>
            <a:endParaRPr lang="en-US" altLang="zh-CN" sz="2400" dirty="0" smtClean="0"/>
          </a:p>
          <a:p>
            <a:pPr eaLnBrk="1" hangingPunct="1"/>
            <a:r>
              <a:rPr lang="zh-CN" altLang="en-US" sz="2400" dirty="0" smtClean="0"/>
              <a:t>互换单标志</a:t>
            </a:r>
            <a:endParaRPr lang="en-US" altLang="zh-CN" sz="2400" dirty="0" smtClean="0"/>
          </a:p>
        </p:txBody>
      </p:sp>
      <p:sp>
        <p:nvSpPr>
          <p:cNvPr id="3" name="标题 2"/>
          <p:cNvSpPr>
            <a:spLocks noGrp="1"/>
          </p:cNvSpPr>
          <p:nvPr>
            <p:ph type="title"/>
          </p:nvPr>
        </p:nvSpPr>
        <p:spPr/>
        <p:txBody>
          <a:bodyPr/>
          <a:lstStyle/>
          <a:p>
            <a:pPr eaLnBrk="1" hangingPunct="1">
              <a:defRPr/>
            </a:pPr>
            <a:r>
              <a:rPr lang="en-US" altLang="zh-CN" dirty="0"/>
              <a:t>3</a:t>
            </a:r>
            <a:r>
              <a:rPr lang="en-US" altLang="zh-CN" dirty="0" smtClean="0"/>
              <a:t>.</a:t>
            </a:r>
            <a:r>
              <a:rPr lang="zh-CN" altLang="en-US" dirty="0" smtClean="0"/>
              <a:t>期货交易指令</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57200" y="1196975"/>
            <a:ext cx="8229600" cy="5111750"/>
          </a:xfrm>
        </p:spPr>
        <p:txBody>
          <a:bodyPr/>
          <a:lstStyle/>
          <a:p>
            <a:pPr eaLnBrk="1" hangingPunct="1"/>
            <a:r>
              <a:rPr lang="en-US" altLang="zh-CN" sz="2400" smtClean="0"/>
              <a:t>SHFE</a:t>
            </a:r>
            <a:r>
              <a:rPr lang="zh-CN" altLang="en-US" sz="2400" smtClean="0"/>
              <a:t>：无</a:t>
            </a:r>
            <a:endParaRPr lang="en-US" altLang="zh-CN" sz="2400" smtClean="0"/>
          </a:p>
          <a:p>
            <a:pPr eaLnBrk="1" hangingPunct="1"/>
            <a:r>
              <a:rPr lang="en-US" altLang="zh-CN" sz="2400" smtClean="0"/>
              <a:t>CFFEX</a:t>
            </a:r>
            <a:r>
              <a:rPr lang="zh-CN" altLang="en-US" sz="2400" smtClean="0"/>
              <a:t>：不限定价格、按照当时市场上可执行的最优报价成交的指令，市价指令的未成交部分自动撤销（</a:t>
            </a:r>
            <a:r>
              <a:rPr lang="en-US" altLang="zh-CN" sz="2400" smtClean="0"/>
              <a:t>IOC</a:t>
            </a:r>
            <a:r>
              <a:rPr lang="zh-CN" altLang="en-US" sz="2400" smtClean="0"/>
              <a:t>），集合竞价指令申报时间不接受市价指令申报，后两个季月合约不支持市价单（不合法的数量）。</a:t>
            </a:r>
            <a:endParaRPr lang="en-US" altLang="zh-CN" sz="2400" smtClean="0"/>
          </a:p>
          <a:p>
            <a:pPr eaLnBrk="1" hangingPunct="1"/>
            <a:r>
              <a:rPr lang="en-US" altLang="zh-CN" sz="2400" smtClean="0"/>
              <a:t>CZCE</a:t>
            </a:r>
            <a:r>
              <a:rPr lang="zh-CN" altLang="en-US" sz="2400" smtClean="0"/>
              <a:t>：市价指令指没有标明具体价位，按当时市场上可执行的最好价格（报价）成交的指令。市价指令不参与集合竞价；交易期间，市价指令先于限价指令执行；行情出现单方无报价时，未成交的市价指令自动撤销。</a:t>
            </a:r>
          </a:p>
          <a:p>
            <a:pPr eaLnBrk="1" hangingPunct="1"/>
            <a:r>
              <a:rPr lang="en-US" altLang="zh-CN" sz="2400" smtClean="0"/>
              <a:t>DCE</a:t>
            </a:r>
            <a:r>
              <a:rPr lang="zh-CN" altLang="en-US" sz="2400" smtClean="0"/>
              <a:t>：以涨（跌）停板价格参与交易的买（卖）指令，</a:t>
            </a:r>
            <a:r>
              <a:rPr lang="zh-CN" altLang="zh-CN" sz="2400" smtClean="0"/>
              <a:t>无特殊属性</a:t>
            </a:r>
            <a:r>
              <a:rPr lang="zh-CN" altLang="en-US" sz="2400" smtClean="0"/>
              <a:t>（</a:t>
            </a:r>
            <a:r>
              <a:rPr lang="en-US" altLang="zh-CN" sz="2400" smtClean="0"/>
              <a:t>FOK</a:t>
            </a:r>
            <a:r>
              <a:rPr lang="zh-CN" altLang="en-US" sz="2400" smtClean="0"/>
              <a:t>、</a:t>
            </a:r>
            <a:r>
              <a:rPr lang="en-US" altLang="zh-CN" sz="2400" smtClean="0"/>
              <a:t>FAK</a:t>
            </a:r>
            <a:r>
              <a:rPr lang="zh-CN" altLang="en-US" sz="2400" smtClean="0"/>
              <a:t>）</a:t>
            </a:r>
            <a:r>
              <a:rPr lang="zh-CN" altLang="zh-CN" sz="2400" smtClean="0"/>
              <a:t>的市价指令</a:t>
            </a:r>
            <a:r>
              <a:rPr lang="zh-CN" altLang="en-US" sz="2400" smtClean="0"/>
              <a:t>可在</a:t>
            </a:r>
            <a:r>
              <a:rPr lang="zh-CN" altLang="zh-CN" sz="2400" smtClean="0"/>
              <a:t>集合竞价申报</a:t>
            </a:r>
            <a:r>
              <a:rPr lang="zh-CN" altLang="en-US" sz="2400" smtClean="0"/>
              <a:t>阶段报入</a:t>
            </a:r>
            <a:r>
              <a:rPr lang="zh-CN" altLang="zh-CN" sz="2400" smtClean="0"/>
              <a:t>。</a:t>
            </a:r>
            <a:endParaRPr lang="en-US" altLang="zh-CN" sz="2400" smtClean="0"/>
          </a:p>
          <a:p>
            <a:pPr eaLnBrk="1" hangingPunct="1"/>
            <a:r>
              <a:rPr lang="zh-CN" altLang="zh-CN" sz="2400" smtClean="0">
                <a:solidFill>
                  <a:srgbClr val="FF0000"/>
                </a:solidFill>
              </a:rPr>
              <a:t>例题：</a:t>
            </a:r>
            <a:r>
              <a:rPr lang="en-US" altLang="zh-CN" sz="2400" smtClean="0">
                <a:solidFill>
                  <a:srgbClr val="FF0000"/>
                </a:solidFill>
              </a:rPr>
              <a:t>CTP</a:t>
            </a:r>
            <a:r>
              <a:rPr lang="zh-CN" altLang="zh-CN" sz="2400" smtClean="0">
                <a:solidFill>
                  <a:srgbClr val="FF0000"/>
                </a:solidFill>
              </a:rPr>
              <a:t>中如何报入</a:t>
            </a:r>
            <a:r>
              <a:rPr lang="en-US" altLang="zh-CN" sz="2400" smtClean="0">
                <a:solidFill>
                  <a:srgbClr val="FF0000"/>
                </a:solidFill>
              </a:rPr>
              <a:t>FOK</a:t>
            </a:r>
            <a:r>
              <a:rPr lang="zh-CN" altLang="zh-CN" sz="2400" smtClean="0">
                <a:solidFill>
                  <a:srgbClr val="FF0000"/>
                </a:solidFill>
              </a:rPr>
              <a:t>及</a:t>
            </a:r>
            <a:r>
              <a:rPr lang="en-US" altLang="zh-CN" sz="2400" smtClean="0">
                <a:solidFill>
                  <a:srgbClr val="FF0000"/>
                </a:solidFill>
              </a:rPr>
              <a:t>FAK</a:t>
            </a:r>
            <a:r>
              <a:rPr lang="zh-CN" altLang="zh-CN" sz="2400" smtClean="0">
                <a:solidFill>
                  <a:srgbClr val="FF0000"/>
                </a:solidFill>
              </a:rPr>
              <a:t>属性的订单</a:t>
            </a:r>
            <a:r>
              <a:rPr lang="en-US" altLang="zh-CN" sz="2400" smtClean="0">
                <a:solidFill>
                  <a:srgbClr val="FF0000"/>
                </a:solidFill>
              </a:rPr>
              <a:t>?</a:t>
            </a:r>
            <a:endParaRPr lang="zh-CN" altLang="zh-CN" sz="2400" smtClean="0">
              <a:solidFill>
                <a:srgbClr val="FF0000"/>
              </a:solidFill>
            </a:endParaRPr>
          </a:p>
          <a:p>
            <a:pPr eaLnBrk="1" hangingPunct="1"/>
            <a:endParaRPr lang="en-US" altLang="zh-CN" sz="2400" smtClean="0"/>
          </a:p>
        </p:txBody>
      </p:sp>
      <p:sp>
        <p:nvSpPr>
          <p:cNvPr id="3" name="标题 2"/>
          <p:cNvSpPr>
            <a:spLocks noGrp="1"/>
          </p:cNvSpPr>
          <p:nvPr>
            <p:ph type="title"/>
          </p:nvPr>
        </p:nvSpPr>
        <p:spPr/>
        <p:txBody>
          <a:bodyPr/>
          <a:lstStyle/>
          <a:p>
            <a:pPr eaLnBrk="1" hangingPunct="1">
              <a:defRPr/>
            </a:pPr>
            <a:r>
              <a:rPr lang="en-US" altLang="zh-CN" dirty="0"/>
              <a:t>3</a:t>
            </a:r>
            <a:r>
              <a:rPr lang="en-US" altLang="zh-CN" dirty="0" smtClean="0"/>
              <a:t>.1.</a:t>
            </a:r>
            <a:r>
              <a:rPr lang="zh-CN" altLang="en-US" dirty="0" smtClean="0"/>
              <a:t>期货交易指令</a:t>
            </a:r>
            <a:r>
              <a:rPr lang="en-US" altLang="zh-CN" dirty="0" smtClean="0"/>
              <a:t>-</a:t>
            </a:r>
            <a:r>
              <a:rPr lang="zh-CN" altLang="en-US" dirty="0" smtClean="0"/>
              <a:t>市价单</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a:xfrm>
            <a:off x="457200" y="1196975"/>
            <a:ext cx="8229600" cy="5111750"/>
          </a:xfrm>
        </p:spPr>
        <p:txBody>
          <a:bodyPr/>
          <a:lstStyle/>
          <a:p>
            <a:pPr eaLnBrk="1" hangingPunct="1"/>
            <a:r>
              <a:rPr lang="zh-CN" altLang="zh-CN" sz="2400" dirty="0" smtClean="0">
                <a:solidFill>
                  <a:srgbClr val="FF0000"/>
                </a:solidFill>
              </a:rPr>
              <a:t>例题：</a:t>
            </a:r>
            <a:r>
              <a:rPr lang="en-US" altLang="zh-CN" sz="2400" dirty="0" smtClean="0">
                <a:solidFill>
                  <a:srgbClr val="FF0000"/>
                </a:solidFill>
              </a:rPr>
              <a:t>CTP</a:t>
            </a:r>
            <a:r>
              <a:rPr lang="zh-CN" altLang="zh-CN" sz="2400" dirty="0" smtClean="0">
                <a:solidFill>
                  <a:srgbClr val="FF0000"/>
                </a:solidFill>
              </a:rPr>
              <a:t>中如何报入</a:t>
            </a:r>
            <a:r>
              <a:rPr lang="en-US" altLang="zh-CN" sz="2400" dirty="0" smtClean="0">
                <a:solidFill>
                  <a:srgbClr val="FF0000"/>
                </a:solidFill>
              </a:rPr>
              <a:t>FOK</a:t>
            </a:r>
            <a:r>
              <a:rPr lang="zh-CN" altLang="zh-CN" sz="2400" dirty="0" smtClean="0">
                <a:solidFill>
                  <a:srgbClr val="FF0000"/>
                </a:solidFill>
              </a:rPr>
              <a:t>及</a:t>
            </a:r>
            <a:r>
              <a:rPr lang="en-US" altLang="zh-CN" sz="2400" dirty="0" smtClean="0">
                <a:solidFill>
                  <a:srgbClr val="FF0000"/>
                </a:solidFill>
              </a:rPr>
              <a:t>FAK</a:t>
            </a:r>
            <a:r>
              <a:rPr lang="zh-CN" altLang="zh-CN" sz="2400" dirty="0" smtClean="0">
                <a:solidFill>
                  <a:srgbClr val="FF0000"/>
                </a:solidFill>
              </a:rPr>
              <a:t>属性的订单</a:t>
            </a:r>
            <a:r>
              <a:rPr lang="en-US" altLang="zh-CN" sz="2400" dirty="0" smtClean="0">
                <a:solidFill>
                  <a:srgbClr val="FF0000"/>
                </a:solidFill>
              </a:rPr>
              <a:t>?</a:t>
            </a:r>
          </a:p>
          <a:p>
            <a:r>
              <a:rPr lang="zh-CN" altLang="en-US" sz="2400" dirty="0" smtClean="0">
                <a:solidFill>
                  <a:srgbClr val="FF0000"/>
                </a:solidFill>
              </a:rPr>
              <a:t>解答：</a:t>
            </a:r>
            <a:r>
              <a:rPr lang="en-US" altLang="zh-CN" sz="2400" dirty="0" smtClean="0"/>
              <a:t>FOK(fill or kill),</a:t>
            </a:r>
            <a:r>
              <a:rPr lang="zh-CN" altLang="zh-CN" sz="2400" dirty="0" smtClean="0"/>
              <a:t>立即全部成交，否则撤销；</a:t>
            </a:r>
            <a:r>
              <a:rPr lang="en-US" altLang="zh-CN" sz="2400" dirty="0" smtClean="0"/>
              <a:t>FAK</a:t>
            </a:r>
            <a:r>
              <a:rPr lang="zh-CN" altLang="zh-CN" sz="2400" dirty="0" smtClean="0"/>
              <a:t>（</a:t>
            </a:r>
            <a:r>
              <a:rPr lang="en-US" altLang="zh-CN" sz="2400" dirty="0" smtClean="0"/>
              <a:t>fill and kill</a:t>
            </a:r>
            <a:r>
              <a:rPr lang="zh-CN" altLang="zh-CN" sz="2400" dirty="0" smtClean="0"/>
              <a:t>）立即成交剩余指令自动撤销。两种指令属性都包含了“触发条件”及“成交量类型”的要求。</a:t>
            </a:r>
            <a:endParaRPr lang="en-US" altLang="zh-CN" sz="2400" dirty="0" smtClean="0"/>
          </a:p>
          <a:p>
            <a:endParaRPr lang="zh-CN" altLang="zh-CN" sz="2400" dirty="0" smtClean="0"/>
          </a:p>
          <a:p>
            <a:r>
              <a:rPr lang="zh-CN" altLang="zh-CN" sz="2400" dirty="0" smtClean="0"/>
              <a:t>在报入包含</a:t>
            </a:r>
            <a:r>
              <a:rPr lang="en-US" altLang="zh-CN" sz="2400" dirty="0" smtClean="0"/>
              <a:t>FAK</a:t>
            </a:r>
            <a:r>
              <a:rPr lang="zh-CN" altLang="zh-CN" sz="2400" dirty="0" smtClean="0"/>
              <a:t>和</a:t>
            </a:r>
            <a:r>
              <a:rPr lang="en-US" altLang="zh-CN" sz="2400" dirty="0" smtClean="0"/>
              <a:t>FOK</a:t>
            </a:r>
            <a:r>
              <a:rPr lang="zh-CN" altLang="zh-CN" sz="2400" dirty="0" smtClean="0"/>
              <a:t>指令属性的报单时，触发条件（</a:t>
            </a:r>
            <a:r>
              <a:rPr lang="en-US" altLang="zh-CN" sz="2400" dirty="0" err="1" smtClean="0"/>
              <a:t>TimeCondition</a:t>
            </a:r>
            <a:r>
              <a:rPr lang="zh-CN" altLang="zh-CN" sz="2400" dirty="0" smtClean="0"/>
              <a:t>）字段值均为</a:t>
            </a:r>
            <a:r>
              <a:rPr lang="en-US" altLang="zh-CN" sz="2400" dirty="0" smtClean="0"/>
              <a:t>TC_IOC(</a:t>
            </a:r>
            <a:r>
              <a:rPr lang="zh-CN" altLang="zh-CN" sz="2400" dirty="0" smtClean="0"/>
              <a:t>立即完成，否则撤销</a:t>
            </a:r>
            <a:r>
              <a:rPr lang="en-US" altLang="zh-CN" sz="2400" dirty="0" smtClean="0"/>
              <a:t>)</a:t>
            </a:r>
            <a:r>
              <a:rPr lang="zh-CN" altLang="zh-CN" sz="2400" dirty="0" smtClean="0"/>
              <a:t>；</a:t>
            </a:r>
            <a:r>
              <a:rPr lang="en-US" altLang="zh-CN" sz="2400" dirty="0" smtClean="0"/>
              <a:t>FOK</a:t>
            </a:r>
            <a:r>
              <a:rPr lang="zh-CN" altLang="zh-CN" sz="2400" dirty="0" smtClean="0"/>
              <a:t>指令的成交量类型（</a:t>
            </a:r>
            <a:r>
              <a:rPr lang="en-US" altLang="zh-CN" sz="2400" dirty="0" err="1" smtClean="0"/>
              <a:t>VolumeCondition</a:t>
            </a:r>
            <a:r>
              <a:rPr lang="zh-CN" altLang="zh-CN" sz="2400" dirty="0" smtClean="0"/>
              <a:t>）字段值为</a:t>
            </a:r>
            <a:r>
              <a:rPr lang="en-US" altLang="zh-CN" sz="2400" dirty="0" smtClean="0"/>
              <a:t>VC_CV(</a:t>
            </a:r>
            <a:r>
              <a:rPr lang="zh-CN" altLang="zh-CN" sz="2400" dirty="0" smtClean="0"/>
              <a:t>全部数量</a:t>
            </a:r>
            <a:r>
              <a:rPr lang="en-US" altLang="zh-CN" sz="2400" dirty="0" smtClean="0"/>
              <a:t>)</a:t>
            </a:r>
            <a:r>
              <a:rPr lang="zh-CN" altLang="zh-CN" sz="2400" dirty="0" smtClean="0"/>
              <a:t>，而</a:t>
            </a:r>
            <a:r>
              <a:rPr lang="en-US" altLang="zh-CN" sz="2400" dirty="0" smtClean="0"/>
              <a:t>FAK</a:t>
            </a:r>
            <a:r>
              <a:rPr lang="zh-CN" altLang="zh-CN" sz="2400" dirty="0" smtClean="0"/>
              <a:t>的成交量类型（</a:t>
            </a:r>
            <a:r>
              <a:rPr lang="en-US" altLang="zh-CN" sz="2400" dirty="0" err="1" smtClean="0"/>
              <a:t>VolumeCondition</a:t>
            </a:r>
            <a:r>
              <a:rPr lang="zh-CN" altLang="zh-CN" sz="2400" dirty="0" smtClean="0"/>
              <a:t>）字段值则为</a:t>
            </a:r>
            <a:r>
              <a:rPr lang="en-US" altLang="zh-CN" sz="2400" dirty="0" smtClean="0"/>
              <a:t>VC_AV</a:t>
            </a:r>
            <a:r>
              <a:rPr lang="zh-CN" altLang="zh-CN" sz="2400" dirty="0" smtClean="0"/>
              <a:t>（任何数量）。</a:t>
            </a:r>
            <a:endParaRPr lang="zh-CN" altLang="zh-CN" sz="2400" dirty="0" smtClean="0">
              <a:solidFill>
                <a:srgbClr val="FF0000"/>
              </a:solidFill>
            </a:endParaRPr>
          </a:p>
          <a:p>
            <a:pPr eaLnBrk="1" hangingPunct="1"/>
            <a:endParaRPr lang="en-US" altLang="zh-CN" sz="2400" dirty="0" smtClean="0"/>
          </a:p>
        </p:txBody>
      </p:sp>
      <p:sp>
        <p:nvSpPr>
          <p:cNvPr id="3" name="标题 2"/>
          <p:cNvSpPr>
            <a:spLocks noGrp="1"/>
          </p:cNvSpPr>
          <p:nvPr>
            <p:ph type="title"/>
          </p:nvPr>
        </p:nvSpPr>
        <p:spPr/>
        <p:txBody>
          <a:bodyPr/>
          <a:lstStyle/>
          <a:p>
            <a:pPr eaLnBrk="1" hangingPunct="1">
              <a:defRPr/>
            </a:pPr>
            <a:r>
              <a:rPr lang="en-US" altLang="zh-CN" dirty="0"/>
              <a:t>3</a:t>
            </a:r>
            <a:r>
              <a:rPr lang="en-US" altLang="zh-CN" dirty="0" smtClean="0"/>
              <a:t>.1.</a:t>
            </a:r>
            <a:r>
              <a:rPr lang="zh-CN" altLang="en-US" dirty="0" smtClean="0"/>
              <a:t>期货交易指令</a:t>
            </a:r>
            <a:r>
              <a:rPr lang="en-US" altLang="zh-CN" dirty="0" smtClean="0"/>
              <a:t>-</a:t>
            </a:r>
            <a:r>
              <a:rPr lang="zh-CN" altLang="en-US" dirty="0" smtClean="0"/>
              <a:t>市价单</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xfrm>
            <a:off x="457200" y="1196975"/>
            <a:ext cx="8229600" cy="4810125"/>
          </a:xfrm>
        </p:spPr>
        <p:txBody>
          <a:bodyPr/>
          <a:lstStyle/>
          <a:p>
            <a:r>
              <a:rPr lang="en-US" altLang="zh-CN" sz="2400" smtClean="0"/>
              <a:t>SHFE</a:t>
            </a:r>
            <a:r>
              <a:rPr lang="zh-CN" altLang="zh-CN" sz="2400" smtClean="0"/>
              <a:t>：指定价格，仅支持当日有效（</a:t>
            </a:r>
            <a:r>
              <a:rPr lang="en-US" altLang="zh-CN" sz="2400" smtClean="0"/>
              <a:t> GFD </a:t>
            </a:r>
            <a:r>
              <a:rPr lang="zh-CN" altLang="zh-CN" sz="2400" smtClean="0"/>
              <a:t>）一种有效期类型。</a:t>
            </a:r>
            <a:endParaRPr lang="en-US" altLang="zh-CN" sz="2400" smtClean="0"/>
          </a:p>
          <a:p>
            <a:endParaRPr lang="zh-CN" altLang="zh-CN" sz="2400" smtClean="0"/>
          </a:p>
          <a:p>
            <a:r>
              <a:rPr lang="en-US" altLang="zh-CN" sz="2400" smtClean="0"/>
              <a:t>CFFEX</a:t>
            </a:r>
            <a:r>
              <a:rPr lang="zh-CN" altLang="zh-CN" sz="2400" smtClean="0"/>
              <a:t>：按照限定价格或者更优价格成交的指令，仅支持当日有效（</a:t>
            </a:r>
            <a:r>
              <a:rPr lang="en-US" altLang="zh-CN" sz="2400" smtClean="0"/>
              <a:t> GFD </a:t>
            </a:r>
            <a:r>
              <a:rPr lang="zh-CN" altLang="zh-CN" sz="2400" smtClean="0"/>
              <a:t>）一种有效期类型。</a:t>
            </a:r>
            <a:endParaRPr lang="en-US" altLang="zh-CN" sz="2400" smtClean="0"/>
          </a:p>
          <a:p>
            <a:endParaRPr lang="zh-CN" altLang="zh-CN" sz="2400" smtClean="0"/>
          </a:p>
          <a:p>
            <a:r>
              <a:rPr lang="en-US" altLang="zh-CN" sz="2400" smtClean="0"/>
              <a:t>CZCE</a:t>
            </a:r>
            <a:r>
              <a:rPr lang="zh-CN" altLang="zh-CN" sz="2400" smtClean="0"/>
              <a:t>：限价定单以指定的限价或更好价成交，期货限价单可以支持</a:t>
            </a:r>
            <a:r>
              <a:rPr lang="en-US" altLang="zh-CN" sz="2400" smtClean="0"/>
              <a:t>IOC</a:t>
            </a:r>
            <a:r>
              <a:rPr lang="zh-CN" altLang="zh-CN" sz="2400" smtClean="0"/>
              <a:t>（</a:t>
            </a:r>
            <a:r>
              <a:rPr lang="en-US" altLang="zh-CN" sz="2400" smtClean="0"/>
              <a:t>FAK</a:t>
            </a:r>
            <a:r>
              <a:rPr lang="zh-CN" altLang="zh-CN" sz="2400" smtClean="0"/>
              <a:t>）、</a:t>
            </a:r>
            <a:r>
              <a:rPr lang="en-US" altLang="zh-CN" sz="2400" smtClean="0"/>
              <a:t>GFD</a:t>
            </a:r>
            <a:r>
              <a:rPr lang="zh-CN" altLang="zh-CN" sz="2400" smtClean="0"/>
              <a:t>、</a:t>
            </a:r>
            <a:r>
              <a:rPr lang="en-US" altLang="zh-CN" sz="2400" smtClean="0"/>
              <a:t>GTC</a:t>
            </a:r>
            <a:r>
              <a:rPr lang="zh-CN" altLang="zh-CN" sz="2400" smtClean="0"/>
              <a:t>、</a:t>
            </a:r>
            <a:r>
              <a:rPr lang="en-US" altLang="zh-CN" sz="2400" smtClean="0"/>
              <a:t>GTD</a:t>
            </a:r>
            <a:r>
              <a:rPr lang="zh-CN" altLang="zh-CN" sz="2400" smtClean="0"/>
              <a:t>等有效期类型。</a:t>
            </a:r>
            <a:endParaRPr lang="en-US" altLang="zh-CN" sz="2400" smtClean="0"/>
          </a:p>
          <a:p>
            <a:endParaRPr lang="zh-CN" altLang="zh-CN" sz="2400" smtClean="0"/>
          </a:p>
          <a:p>
            <a:r>
              <a:rPr lang="en-US" altLang="zh-CN" sz="2400" smtClean="0"/>
              <a:t>DCE</a:t>
            </a:r>
            <a:r>
              <a:rPr lang="zh-CN" altLang="zh-CN" sz="2400" smtClean="0"/>
              <a:t>：按限定价格或更好价格成交的指令。含</a:t>
            </a:r>
            <a:r>
              <a:rPr lang="en-US" altLang="zh-CN" sz="2400" smtClean="0"/>
              <a:t>FOK</a:t>
            </a:r>
            <a:r>
              <a:rPr lang="zh-CN" altLang="zh-CN" sz="2400" smtClean="0"/>
              <a:t>、</a:t>
            </a:r>
            <a:r>
              <a:rPr lang="en-US" altLang="zh-CN" sz="2400" smtClean="0"/>
              <a:t>FAK</a:t>
            </a:r>
            <a:r>
              <a:rPr lang="zh-CN" altLang="zh-CN" sz="2400" smtClean="0"/>
              <a:t>属性的限价指令仅限于连续交易。</a:t>
            </a:r>
          </a:p>
        </p:txBody>
      </p:sp>
      <p:sp>
        <p:nvSpPr>
          <p:cNvPr id="3" name="标题 2"/>
          <p:cNvSpPr>
            <a:spLocks noGrp="1"/>
          </p:cNvSpPr>
          <p:nvPr>
            <p:ph type="title"/>
          </p:nvPr>
        </p:nvSpPr>
        <p:spPr/>
        <p:txBody>
          <a:bodyPr/>
          <a:lstStyle/>
          <a:p>
            <a:pPr eaLnBrk="1" hangingPunct="1">
              <a:defRPr/>
            </a:pPr>
            <a:r>
              <a:rPr lang="en-US" altLang="zh-CN" dirty="0"/>
              <a:t>3</a:t>
            </a:r>
            <a:r>
              <a:rPr lang="en-US" altLang="zh-CN" dirty="0" smtClean="0"/>
              <a:t>.2.</a:t>
            </a:r>
            <a:r>
              <a:rPr lang="zh-CN" altLang="en-US" dirty="0" smtClean="0"/>
              <a:t>交易指令</a:t>
            </a:r>
            <a:r>
              <a:rPr lang="en-US" altLang="zh-CN" dirty="0" smtClean="0"/>
              <a:t>-</a:t>
            </a:r>
            <a:r>
              <a:rPr lang="zh-CN" altLang="en-US" dirty="0"/>
              <a:t>限价</a:t>
            </a:r>
            <a:r>
              <a:rPr lang="zh-CN" altLang="en-US" dirty="0" smtClean="0"/>
              <a:t>单</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a:xfrm>
            <a:off x="457200" y="1196975"/>
            <a:ext cx="8229600" cy="4810125"/>
          </a:xfrm>
        </p:spPr>
        <p:txBody>
          <a:bodyPr/>
          <a:lstStyle/>
          <a:p>
            <a:r>
              <a:rPr lang="en-US" altLang="zh-CN" sz="2400" smtClean="0"/>
              <a:t>DCE</a:t>
            </a:r>
            <a:r>
              <a:rPr lang="zh-CN" altLang="zh-CN" sz="2400" smtClean="0"/>
              <a:t>：指当市场价格触及客户预先设定触发价格时，交易所计算机撮合系统将其立即转为市价（限价）指令；在集合竞价申报期间，市价（或限价）止损（盈）指令不参与集合竞价撮合。止盈（损）单既可以是开仓也可以是平仓。</a:t>
            </a:r>
            <a:endParaRPr lang="en-US" altLang="zh-CN" sz="2400" smtClean="0"/>
          </a:p>
          <a:p>
            <a:endParaRPr lang="en-US" altLang="zh-CN" sz="2400" smtClean="0"/>
          </a:p>
          <a:p>
            <a:r>
              <a:rPr lang="en-US" altLang="zh-CN" sz="2400" smtClean="0"/>
              <a:t>DCE</a:t>
            </a:r>
            <a:r>
              <a:rPr lang="zh-CN" altLang="zh-CN" sz="2400" smtClean="0"/>
              <a:t>：限价止损（盈）指令中的限价，是指该指令转为限价指令时的委托价；买限价止损（盈）指令中的限价必须大于等于止损价（或止盈价），且小于等于对应合约的涨停板价；卖限价止损（盈）指令中的限价必须小于等于止损价（或止盈价），且大于等于对应合约的跌停板价。</a:t>
            </a:r>
          </a:p>
          <a:p>
            <a:endParaRPr lang="zh-CN" altLang="zh-CN" sz="2400" smtClean="0"/>
          </a:p>
        </p:txBody>
      </p:sp>
      <p:sp>
        <p:nvSpPr>
          <p:cNvPr id="3" name="标题 2"/>
          <p:cNvSpPr>
            <a:spLocks noGrp="1"/>
          </p:cNvSpPr>
          <p:nvPr>
            <p:ph type="title"/>
          </p:nvPr>
        </p:nvSpPr>
        <p:spPr/>
        <p:txBody>
          <a:bodyPr/>
          <a:lstStyle/>
          <a:p>
            <a:pPr eaLnBrk="1" hangingPunct="1">
              <a:defRPr/>
            </a:pPr>
            <a:r>
              <a:rPr lang="en-US" altLang="zh-CN" dirty="0"/>
              <a:t>3</a:t>
            </a:r>
            <a:r>
              <a:rPr lang="en-US" altLang="zh-CN" dirty="0" smtClean="0"/>
              <a:t>.3.</a:t>
            </a:r>
            <a:r>
              <a:rPr lang="zh-CN" altLang="en-US" dirty="0" smtClean="0"/>
              <a:t>交易指令</a:t>
            </a:r>
            <a:r>
              <a:rPr lang="en-US" altLang="zh-CN" dirty="0" smtClean="0"/>
              <a:t>-</a:t>
            </a:r>
            <a:r>
              <a:rPr lang="zh-CN" altLang="en-US" dirty="0" smtClean="0"/>
              <a:t>止盈（损）单</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idx="1"/>
          </p:nvPr>
        </p:nvSpPr>
        <p:spPr/>
        <p:txBody>
          <a:bodyPr/>
          <a:lstStyle/>
          <a:p>
            <a:pPr marL="623887" indent="-514350" eaLnBrk="1" hangingPunct="1">
              <a:lnSpc>
                <a:spcPct val="150000"/>
              </a:lnSpc>
              <a:buFont typeface="+mj-lt"/>
              <a:buAutoNum type="arabicPeriod"/>
            </a:pPr>
            <a:r>
              <a:rPr lang="zh-CN" altLang="zh-CN" dirty="0" smtClean="0"/>
              <a:t>期货公司客户</a:t>
            </a:r>
            <a:r>
              <a:rPr lang="zh-CN" altLang="zh-CN" dirty="0"/>
              <a:t>要交易什么</a:t>
            </a:r>
            <a:r>
              <a:rPr lang="zh-CN" altLang="zh-CN" dirty="0" smtClean="0"/>
              <a:t>？</a:t>
            </a:r>
            <a:endParaRPr lang="en-US" altLang="zh-CN" dirty="0" smtClean="0"/>
          </a:p>
          <a:p>
            <a:pPr marL="623887" indent="-514350" eaLnBrk="1" hangingPunct="1">
              <a:lnSpc>
                <a:spcPct val="150000"/>
              </a:lnSpc>
              <a:buFont typeface="+mj-lt"/>
              <a:buAutoNum type="arabicPeriod"/>
            </a:pPr>
            <a:r>
              <a:rPr lang="zh-CN" altLang="zh-CN" dirty="0"/>
              <a:t>期货</a:t>
            </a:r>
            <a:r>
              <a:rPr lang="zh-CN" altLang="zh-CN" dirty="0" smtClean="0"/>
              <a:t>公司客户</a:t>
            </a:r>
            <a:r>
              <a:rPr lang="zh-CN" altLang="en-US" dirty="0" smtClean="0"/>
              <a:t>如何</a:t>
            </a:r>
            <a:r>
              <a:rPr lang="zh-CN" altLang="zh-CN" dirty="0" smtClean="0"/>
              <a:t>决定</a:t>
            </a:r>
            <a:r>
              <a:rPr lang="zh-CN" altLang="zh-CN" dirty="0"/>
              <a:t>是否介入交易</a:t>
            </a:r>
            <a:r>
              <a:rPr lang="zh-CN" altLang="zh-CN" dirty="0" smtClean="0"/>
              <a:t>？</a:t>
            </a:r>
            <a:endParaRPr lang="en-US" altLang="zh-CN" dirty="0" smtClean="0"/>
          </a:p>
          <a:p>
            <a:pPr marL="623887" indent="-514350" eaLnBrk="1" hangingPunct="1">
              <a:lnSpc>
                <a:spcPct val="150000"/>
              </a:lnSpc>
              <a:buFont typeface="+mj-lt"/>
              <a:buAutoNum type="arabicPeriod"/>
            </a:pPr>
            <a:r>
              <a:rPr lang="zh-CN" altLang="en-US" dirty="0" smtClean="0"/>
              <a:t>期货公司客户</a:t>
            </a:r>
            <a:r>
              <a:rPr lang="zh-CN" altLang="zh-CN" dirty="0" smtClean="0"/>
              <a:t>如何</a:t>
            </a:r>
            <a:r>
              <a:rPr lang="zh-CN" altLang="en-US" dirty="0" smtClean="0"/>
              <a:t>介入</a:t>
            </a:r>
            <a:r>
              <a:rPr lang="zh-CN" altLang="zh-CN" dirty="0" smtClean="0"/>
              <a:t>交易</a:t>
            </a:r>
            <a:r>
              <a:rPr lang="zh-CN" altLang="zh-CN" dirty="0"/>
              <a:t>？</a:t>
            </a:r>
          </a:p>
          <a:p>
            <a:pPr marL="623887" indent="-514350" eaLnBrk="1" hangingPunct="1">
              <a:lnSpc>
                <a:spcPct val="150000"/>
              </a:lnSpc>
              <a:buFont typeface="+mj-lt"/>
              <a:buAutoNum type="arabicPeriod"/>
            </a:pPr>
            <a:r>
              <a:rPr lang="zh-CN" altLang="zh-CN" dirty="0"/>
              <a:t>期货公司如何促进客户完成期货交易？</a:t>
            </a:r>
          </a:p>
          <a:p>
            <a:pPr marL="623887" indent="-514350" eaLnBrk="1" hangingPunct="1">
              <a:lnSpc>
                <a:spcPct val="150000"/>
              </a:lnSpc>
              <a:buFont typeface="+mj-lt"/>
              <a:buAutoNum type="arabicPeriod"/>
            </a:pPr>
            <a:r>
              <a:rPr lang="zh-CN" altLang="zh-CN" dirty="0"/>
              <a:t>期货</a:t>
            </a:r>
            <a:r>
              <a:rPr lang="zh-CN" altLang="zh-CN" dirty="0" smtClean="0"/>
              <a:t>公司</a:t>
            </a:r>
            <a:r>
              <a:rPr lang="zh-CN" altLang="en-US" dirty="0" smtClean="0"/>
              <a:t>如何避免</a:t>
            </a:r>
            <a:r>
              <a:rPr lang="zh-CN" altLang="zh-CN" dirty="0"/>
              <a:t>客户交易业务</a:t>
            </a:r>
            <a:r>
              <a:rPr lang="zh-CN" altLang="zh-CN" dirty="0" smtClean="0"/>
              <a:t>中断？</a:t>
            </a:r>
            <a:endParaRPr lang="en-US" altLang="zh-CN" dirty="0" smtClean="0"/>
          </a:p>
          <a:p>
            <a:pPr marL="623887" indent="-514350" eaLnBrk="1" hangingPunct="1">
              <a:lnSpc>
                <a:spcPct val="150000"/>
              </a:lnSpc>
              <a:buFont typeface="+mj-lt"/>
              <a:buAutoNum type="arabicPeriod"/>
            </a:pPr>
            <a:r>
              <a:rPr lang="en-US" altLang="zh-CN" dirty="0" smtClean="0"/>
              <a:t>CTP</a:t>
            </a:r>
            <a:r>
              <a:rPr lang="zh-CN" altLang="en-US" dirty="0" smtClean="0"/>
              <a:t>常见问题。</a:t>
            </a:r>
            <a:endParaRPr lang="en-US" altLang="zh-CN" dirty="0" smtClean="0"/>
          </a:p>
          <a:p>
            <a:pPr marL="623887" indent="-514350" eaLnBrk="1" hangingPunct="1">
              <a:lnSpc>
                <a:spcPct val="150000"/>
              </a:lnSpc>
              <a:buFont typeface="+mj-lt"/>
              <a:buAutoNum type="arabicPeriod"/>
            </a:pPr>
            <a:endParaRPr lang="zh-CN" altLang="zh-CN" dirty="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培训内容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457200" y="1196975"/>
            <a:ext cx="8229600" cy="4810125"/>
          </a:xfrm>
        </p:spPr>
        <p:txBody>
          <a:bodyPr/>
          <a:lstStyle/>
          <a:p>
            <a:r>
              <a:rPr lang="zh-CN" altLang="zh-CN" sz="2400" smtClean="0">
                <a:solidFill>
                  <a:srgbClr val="FF0000"/>
                </a:solidFill>
              </a:rPr>
              <a:t>例题：</a:t>
            </a:r>
            <a:r>
              <a:rPr lang="zh-CN" altLang="zh-CN" sz="2400" smtClean="0"/>
              <a:t>当前成交产生的持仓</a:t>
            </a:r>
            <a:r>
              <a:rPr lang="en-US" altLang="zh-CN" sz="2400" smtClean="0"/>
              <a:t>a1305@4900@100</a:t>
            </a:r>
            <a:r>
              <a:rPr lang="zh-CN" altLang="zh-CN" sz="2400" smtClean="0"/>
              <a:t>手，假设该持仓为多头或空头时，分别在成本价</a:t>
            </a:r>
            <a:r>
              <a:rPr lang="en-US" altLang="zh-CN" sz="2400" smtClean="0"/>
              <a:t>4900</a:t>
            </a:r>
            <a:r>
              <a:rPr lang="zh-CN" altLang="zh-CN" sz="2400" smtClean="0"/>
              <a:t>上下</a:t>
            </a:r>
            <a:r>
              <a:rPr lang="en-US" altLang="zh-CN" sz="2400" smtClean="0"/>
              <a:t>100</a:t>
            </a:r>
            <a:r>
              <a:rPr lang="zh-CN" altLang="zh-CN" sz="2400" smtClean="0"/>
              <a:t>的价格处设置限价止盈止损单，报单价为限价且偏离止损（盈）价</a:t>
            </a:r>
            <a:r>
              <a:rPr lang="en-US" altLang="zh-CN" sz="2400" smtClean="0"/>
              <a:t>10</a:t>
            </a:r>
            <a:r>
              <a:rPr lang="zh-CN" altLang="zh-CN" sz="2400" smtClean="0"/>
              <a:t>。请写出</a:t>
            </a:r>
            <a:r>
              <a:rPr lang="en-US" altLang="zh-CN" sz="2400" smtClean="0"/>
              <a:t>CTP</a:t>
            </a:r>
            <a:r>
              <a:rPr lang="zh-CN" altLang="zh-CN" sz="2400" smtClean="0"/>
              <a:t>报单指令字段组合（报单价格条件、买卖方向、触发条件、止损价、价格）的具体赋值。</a:t>
            </a:r>
            <a:endParaRPr lang="en-US" altLang="zh-CN" sz="2400" smtClean="0"/>
          </a:p>
          <a:p>
            <a:endParaRPr lang="en-US" altLang="zh-CN" sz="2400" smtClean="0"/>
          </a:p>
          <a:p>
            <a:r>
              <a:rPr lang="zh-CN" altLang="en-US" sz="2400" smtClean="0"/>
              <a:t>如</a:t>
            </a:r>
            <a:endParaRPr lang="en-US" altLang="zh-CN" sz="2400" smtClean="0"/>
          </a:p>
          <a:p>
            <a:endParaRPr lang="zh-CN" altLang="zh-CN" sz="2400" smtClean="0"/>
          </a:p>
          <a:p>
            <a:endParaRPr lang="zh-CN" altLang="zh-CN" sz="2400" smtClean="0"/>
          </a:p>
        </p:txBody>
      </p:sp>
      <p:sp>
        <p:nvSpPr>
          <p:cNvPr id="3" name="标题 2"/>
          <p:cNvSpPr>
            <a:spLocks noGrp="1"/>
          </p:cNvSpPr>
          <p:nvPr>
            <p:ph type="title"/>
          </p:nvPr>
        </p:nvSpPr>
        <p:spPr/>
        <p:txBody>
          <a:bodyPr/>
          <a:lstStyle/>
          <a:p>
            <a:pPr eaLnBrk="1" hangingPunct="1">
              <a:defRPr/>
            </a:pPr>
            <a:r>
              <a:rPr lang="en-US" altLang="zh-CN" dirty="0"/>
              <a:t>3</a:t>
            </a:r>
            <a:r>
              <a:rPr lang="en-US" altLang="zh-CN" dirty="0" smtClean="0"/>
              <a:t>.3.</a:t>
            </a:r>
            <a:r>
              <a:rPr lang="zh-CN" altLang="en-US" dirty="0" smtClean="0"/>
              <a:t>交易指令</a:t>
            </a:r>
            <a:r>
              <a:rPr lang="en-US" altLang="zh-CN" dirty="0" smtClean="0"/>
              <a:t>-</a:t>
            </a:r>
            <a:r>
              <a:rPr lang="zh-CN" altLang="en-US" dirty="0" smtClean="0"/>
              <a:t>止盈（损）单</a:t>
            </a:r>
            <a:endParaRPr lang="zh-CN" altLang="en-US" dirty="0"/>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005263"/>
            <a:ext cx="7561263" cy="1223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a:xfrm>
            <a:off x="457200" y="1196975"/>
            <a:ext cx="8229600" cy="4810125"/>
          </a:xfrm>
        </p:spPr>
        <p:txBody>
          <a:bodyPr/>
          <a:lstStyle/>
          <a:p>
            <a:r>
              <a:rPr lang="zh-CN" altLang="en-US" sz="2400" smtClean="0">
                <a:solidFill>
                  <a:srgbClr val="FF0000"/>
                </a:solidFill>
              </a:rPr>
              <a:t>解答</a:t>
            </a:r>
            <a:r>
              <a:rPr lang="zh-CN" altLang="zh-CN" sz="2400" smtClean="0">
                <a:solidFill>
                  <a:srgbClr val="FF0000"/>
                </a:solidFill>
              </a:rPr>
              <a:t>：</a:t>
            </a:r>
            <a:endParaRPr lang="zh-CN"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r>
              <a:rPr lang="en-US" altLang="zh-CN" sz="2400" smtClean="0"/>
              <a:t>CZCE</a:t>
            </a:r>
            <a:r>
              <a:rPr lang="zh-CN" altLang="zh-CN" sz="2400" smtClean="0"/>
              <a:t>：止损定单仅适用于单腿期货交易。买进止损单在设定的止损报价以上但不得高于保护价格的范围内成交；卖出止损单在设定的止损报价以下但不低于保护价格的范围内成交。另外，四期系统设计的止损定单必须为平仓单。</a:t>
            </a:r>
          </a:p>
          <a:p>
            <a:endParaRPr lang="zh-CN" altLang="zh-CN" sz="2400" smtClean="0"/>
          </a:p>
        </p:txBody>
      </p:sp>
      <p:sp>
        <p:nvSpPr>
          <p:cNvPr id="3" name="标题 2"/>
          <p:cNvSpPr>
            <a:spLocks noGrp="1"/>
          </p:cNvSpPr>
          <p:nvPr>
            <p:ph type="title"/>
          </p:nvPr>
        </p:nvSpPr>
        <p:spPr/>
        <p:txBody>
          <a:bodyPr/>
          <a:lstStyle/>
          <a:p>
            <a:pPr eaLnBrk="1" hangingPunct="1">
              <a:defRPr/>
            </a:pPr>
            <a:r>
              <a:rPr lang="en-US" altLang="zh-CN" dirty="0" smtClean="0"/>
              <a:t>3.3.</a:t>
            </a:r>
            <a:r>
              <a:rPr lang="zh-CN" altLang="en-US" dirty="0" smtClean="0"/>
              <a:t>交易指令</a:t>
            </a:r>
            <a:r>
              <a:rPr lang="en-US" altLang="zh-CN" dirty="0" smtClean="0"/>
              <a:t>-</a:t>
            </a:r>
            <a:r>
              <a:rPr lang="zh-CN" altLang="en-US" dirty="0" smtClean="0"/>
              <a:t>止盈（损）单</a:t>
            </a:r>
            <a:endParaRPr lang="zh-CN" altLang="en-US" dirty="0"/>
          </a:p>
        </p:txBody>
      </p:sp>
      <p:pic>
        <p:nvPicPr>
          <p:cNvPr id="34820"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756126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57200" y="1196975"/>
            <a:ext cx="8229600" cy="4810125"/>
          </a:xfrm>
        </p:spPr>
        <p:txBody>
          <a:bodyPr/>
          <a:lstStyle/>
          <a:p>
            <a:r>
              <a:rPr lang="en-US" altLang="zh-CN" sz="2400" smtClean="0"/>
              <a:t>CZCE</a:t>
            </a:r>
            <a:r>
              <a:rPr lang="zh-CN" altLang="zh-CN" sz="2400" smtClean="0"/>
              <a:t>：跨期套利指令指同时买进（卖出）和卖出（买进）两个相同标的物但不同到期日期货合约的指令；跨品种套利指令指同时买进（卖出）和卖出（买进）两个不同标的物期货合约的指令。套利指令不参与集合竞价；行情出现单方无报价时，不得下达套利指令。</a:t>
            </a:r>
            <a:endParaRPr lang="en-US" altLang="zh-CN" sz="2400" smtClean="0"/>
          </a:p>
          <a:p>
            <a:endParaRPr lang="zh-CN" altLang="zh-CN" sz="2400" smtClean="0"/>
          </a:p>
          <a:p>
            <a:r>
              <a:rPr lang="en-US" altLang="zh-CN" sz="2400" smtClean="0"/>
              <a:t>DCE</a:t>
            </a:r>
            <a:r>
              <a:rPr lang="zh-CN" altLang="zh-CN" sz="2400" smtClean="0"/>
              <a:t>：压榨利润套利交易指令： （买入）卖大豆合约、买相同月份或不同月份豆粕和豆油合约。</a:t>
            </a:r>
            <a:endParaRPr lang="zh-CN" altLang="en-US" sz="2400" smtClean="0"/>
          </a:p>
          <a:p>
            <a:pPr eaLnBrk="1" hangingPunct="1"/>
            <a:endParaRPr lang="en-US" altLang="zh-CN" sz="2400" smtClean="0"/>
          </a:p>
        </p:txBody>
      </p:sp>
      <p:sp>
        <p:nvSpPr>
          <p:cNvPr id="3" name="标题 2"/>
          <p:cNvSpPr>
            <a:spLocks noGrp="1"/>
          </p:cNvSpPr>
          <p:nvPr>
            <p:ph type="title"/>
          </p:nvPr>
        </p:nvSpPr>
        <p:spPr/>
        <p:txBody>
          <a:bodyPr/>
          <a:lstStyle/>
          <a:p>
            <a:pPr eaLnBrk="1" hangingPunct="1">
              <a:defRPr/>
            </a:pPr>
            <a:r>
              <a:rPr lang="en-US" altLang="zh-CN" dirty="0" smtClean="0"/>
              <a:t>3.4.</a:t>
            </a:r>
            <a:r>
              <a:rPr lang="zh-CN" altLang="en-US" dirty="0" smtClean="0"/>
              <a:t>交易指令</a:t>
            </a:r>
            <a:r>
              <a:rPr lang="en-US" altLang="zh-CN" dirty="0"/>
              <a:t>-</a:t>
            </a:r>
            <a:r>
              <a:rPr lang="zh-CN" altLang="en-US" dirty="0"/>
              <a:t>套利单</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457200" y="1196975"/>
            <a:ext cx="8229600" cy="4810125"/>
          </a:xfrm>
        </p:spPr>
        <p:txBody>
          <a:bodyPr/>
          <a:lstStyle/>
          <a:p>
            <a:r>
              <a:rPr lang="en-US" altLang="zh-CN" sz="2400" smtClean="0"/>
              <a:t>DCE</a:t>
            </a:r>
            <a:r>
              <a:rPr lang="zh-CN" altLang="zh-CN" sz="2400" smtClean="0"/>
              <a:t>：互换交易将展期交易推广，它包括展期交易（掉期交易或期限互换交易）和跨品种互换交易。互换交易指令与套利交易指令类似。套利交易指令所具有的开平属性分别指两腿都是开或者平，而互换交易指令的开平与第</a:t>
            </a:r>
            <a:r>
              <a:rPr lang="en-US" altLang="zh-CN" sz="2400" smtClean="0"/>
              <a:t>1</a:t>
            </a:r>
            <a:r>
              <a:rPr lang="zh-CN" altLang="zh-CN" sz="2400" smtClean="0"/>
              <a:t>腿（近月）的开平标识相同，与第</a:t>
            </a:r>
            <a:r>
              <a:rPr lang="en-US" altLang="zh-CN" sz="2400" smtClean="0"/>
              <a:t>2</a:t>
            </a:r>
            <a:r>
              <a:rPr lang="zh-CN" altLang="zh-CN" sz="2400" smtClean="0"/>
              <a:t>腿（远月）开平标识相反。</a:t>
            </a:r>
          </a:p>
        </p:txBody>
      </p:sp>
      <p:sp>
        <p:nvSpPr>
          <p:cNvPr id="3" name="标题 2"/>
          <p:cNvSpPr>
            <a:spLocks noGrp="1"/>
          </p:cNvSpPr>
          <p:nvPr>
            <p:ph type="title"/>
          </p:nvPr>
        </p:nvSpPr>
        <p:spPr/>
        <p:txBody>
          <a:bodyPr/>
          <a:lstStyle/>
          <a:p>
            <a:pPr eaLnBrk="1" hangingPunct="1">
              <a:defRPr/>
            </a:pPr>
            <a:r>
              <a:rPr lang="en-US" altLang="zh-CN" dirty="0" smtClean="0"/>
              <a:t>3.5.</a:t>
            </a:r>
            <a:r>
              <a:rPr lang="zh-CN" altLang="en-US" dirty="0" smtClean="0"/>
              <a:t>交易指令</a:t>
            </a:r>
            <a:r>
              <a:rPr lang="en-US" altLang="zh-CN" dirty="0" smtClean="0"/>
              <a:t>-</a:t>
            </a:r>
            <a:r>
              <a:rPr lang="zh-CN" altLang="en-US" dirty="0" smtClean="0"/>
              <a:t>互换</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a:xfrm>
            <a:off x="457200" y="1196975"/>
            <a:ext cx="8229600" cy="4824313"/>
          </a:xfrm>
        </p:spPr>
        <p:txBody>
          <a:bodyPr/>
          <a:lstStyle/>
          <a:p>
            <a:endParaRPr lang="en-US" altLang="zh-CN" sz="2400" dirty="0" smtClean="0"/>
          </a:p>
          <a:p>
            <a:r>
              <a:rPr lang="en-US" altLang="zh-CN" sz="2400" dirty="0" smtClean="0"/>
              <a:t>CTP</a:t>
            </a:r>
            <a:r>
              <a:rPr lang="zh-CN" altLang="zh-CN" sz="2400" dirty="0" smtClean="0"/>
              <a:t>提供了“服务器预埋单”和“服务器条件单”两种特殊指令。两种指令的触发地点都在</a:t>
            </a:r>
            <a:r>
              <a:rPr lang="en-US" altLang="zh-CN" sz="2400" dirty="0" smtClean="0"/>
              <a:t>CTP</a:t>
            </a:r>
            <a:r>
              <a:rPr lang="zh-CN" altLang="zh-CN" sz="2400" dirty="0" smtClean="0"/>
              <a:t>后台服务器。预埋单仅允许在市场处于非交易时段时报入，由下一交易节的“开始交易”信号触发。</a:t>
            </a:r>
            <a:endParaRPr lang="en-US" altLang="zh-CN" sz="2400" dirty="0" smtClean="0"/>
          </a:p>
          <a:p>
            <a:endParaRPr lang="en-US" altLang="zh-CN" sz="2400" dirty="0" smtClean="0"/>
          </a:p>
          <a:p>
            <a:r>
              <a:rPr lang="zh-CN" altLang="zh-CN" sz="2400" dirty="0" smtClean="0"/>
              <a:t>条件单则由设定的行情条件触发。</a:t>
            </a:r>
            <a:r>
              <a:rPr lang="zh-CN" altLang="en-US" sz="2400" dirty="0"/>
              <a:t>需</a:t>
            </a:r>
            <a:r>
              <a:rPr lang="zh-CN" altLang="en-US" sz="2400" dirty="0" smtClean="0"/>
              <a:t>后台打开设置，设定条件单限额及开启客户条件单权限。</a:t>
            </a:r>
            <a:endParaRPr lang="en-US" altLang="zh-CN" sz="2400" dirty="0" smtClean="0"/>
          </a:p>
          <a:p>
            <a:endParaRPr lang="en-US" altLang="zh-CN" sz="2400" dirty="0" smtClean="0"/>
          </a:p>
          <a:p>
            <a:r>
              <a:rPr lang="en-US" altLang="zh-CN" sz="2400" dirty="0" smtClean="0"/>
              <a:t>CTP</a:t>
            </a:r>
            <a:r>
              <a:rPr lang="zh-CN" altLang="zh-CN" sz="2400" dirty="0" smtClean="0"/>
              <a:t>提供“服务器预埋单”通过</a:t>
            </a:r>
            <a:r>
              <a:rPr lang="en-US" altLang="zh-CN" sz="2400" dirty="0" smtClean="0"/>
              <a:t>API</a:t>
            </a:r>
            <a:r>
              <a:rPr lang="zh-CN" altLang="zh-CN" sz="2400" dirty="0" smtClean="0"/>
              <a:t>接口提供给所有投资者使用。投资者使用“服务器条件单”则需要向开户的期货公司申请开通权限并进行风险自担承诺。</a:t>
            </a:r>
          </a:p>
          <a:p>
            <a:endParaRPr lang="zh-CN" altLang="zh-CN" sz="2400" dirty="0" smtClean="0"/>
          </a:p>
          <a:p>
            <a:endParaRPr lang="en-US" altLang="zh-CN" sz="2400" dirty="0" smtClean="0"/>
          </a:p>
        </p:txBody>
      </p:sp>
      <p:sp>
        <p:nvSpPr>
          <p:cNvPr id="3" name="标题 2"/>
          <p:cNvSpPr>
            <a:spLocks noGrp="1"/>
          </p:cNvSpPr>
          <p:nvPr>
            <p:ph type="title"/>
          </p:nvPr>
        </p:nvSpPr>
        <p:spPr/>
        <p:txBody>
          <a:bodyPr/>
          <a:lstStyle/>
          <a:p>
            <a:pPr eaLnBrk="1" hangingPunct="1">
              <a:defRPr/>
            </a:pPr>
            <a:r>
              <a:rPr lang="en-US" altLang="zh-CN" dirty="0" smtClean="0"/>
              <a:t>3.6.</a:t>
            </a:r>
            <a:r>
              <a:rPr lang="zh-CN" altLang="en-US" dirty="0" smtClean="0"/>
              <a:t>交易指令</a:t>
            </a:r>
            <a:r>
              <a:rPr lang="en-US" altLang="zh-CN" dirty="0" smtClean="0"/>
              <a:t>-CTP</a:t>
            </a:r>
            <a:r>
              <a:rPr lang="zh-CN" altLang="en-US" dirty="0" smtClean="0"/>
              <a:t>特殊指令</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188640"/>
            <a:ext cx="8686800" cy="1143000"/>
          </a:xfrm>
        </p:spPr>
        <p:txBody>
          <a:bodyPr>
            <a:normAutofit fontScale="90000"/>
          </a:bodyPr>
          <a:lstStyle/>
          <a:p>
            <a:pPr lvl="0"/>
            <a:r>
              <a:rPr lang="en-US" altLang="zh-CN" dirty="0" smtClean="0">
                <a:effectLst/>
              </a:rPr>
              <a:t>4.</a:t>
            </a:r>
            <a:r>
              <a:rPr lang="zh-CN" altLang="zh-CN" dirty="0" smtClean="0">
                <a:effectLst/>
              </a:rPr>
              <a:t>期货</a:t>
            </a:r>
            <a:r>
              <a:rPr lang="zh-CN" altLang="zh-CN" dirty="0">
                <a:effectLst/>
              </a:rPr>
              <a:t>公司如何促进客户完成期货交易</a:t>
            </a:r>
            <a:r>
              <a:rPr lang="zh-CN" altLang="zh-CN" dirty="0" smtClean="0">
                <a:effectLst/>
              </a:rPr>
              <a:t>？</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3098186752"/>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213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交易前准备</a:t>
            </a:r>
            <a:endParaRPr lang="en-US" altLang="zh-CN" dirty="0" smtClean="0"/>
          </a:p>
          <a:p>
            <a:endParaRPr lang="en-US" altLang="zh-CN" dirty="0"/>
          </a:p>
          <a:p>
            <a:r>
              <a:rPr lang="zh-CN" altLang="en-US" dirty="0" smtClean="0"/>
              <a:t>交易执行</a:t>
            </a:r>
            <a:endParaRPr lang="en-US" altLang="zh-CN" dirty="0" smtClean="0"/>
          </a:p>
          <a:p>
            <a:endParaRPr lang="en-US" altLang="zh-CN" dirty="0"/>
          </a:p>
          <a:p>
            <a:r>
              <a:rPr lang="zh-CN" altLang="en-US" dirty="0" smtClean="0"/>
              <a:t>清算与结算</a:t>
            </a:r>
            <a:endParaRPr lang="en-US" altLang="zh-CN" dirty="0" smtClean="0"/>
          </a:p>
          <a:p>
            <a:endParaRPr lang="en-US" altLang="zh-CN" dirty="0"/>
          </a:p>
          <a:p>
            <a:r>
              <a:rPr lang="zh-CN" altLang="en-US" dirty="0" smtClean="0"/>
              <a:t>报送</a:t>
            </a:r>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4.1.</a:t>
            </a:r>
            <a:r>
              <a:rPr lang="zh-CN" altLang="en-US" dirty="0" smtClean="0"/>
              <a:t>交易全过程</a:t>
            </a:r>
            <a:endParaRPr lang="zh-CN" altLang="en-US" dirty="0"/>
          </a:p>
        </p:txBody>
      </p:sp>
    </p:spTree>
    <p:extLst>
      <p:ext uri="{BB962C8B-B14F-4D97-AF65-F5344CB8AC3E}">
        <p14:creationId xmlns:p14="http://schemas.microsoft.com/office/powerpoint/2010/main" val="1319030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交易者</a:t>
            </a:r>
            <a:r>
              <a:rPr lang="en-US" altLang="zh-CN" dirty="0" smtClean="0"/>
              <a:t>(</a:t>
            </a:r>
            <a:r>
              <a:rPr lang="zh-CN" altLang="en-US" dirty="0" smtClean="0"/>
              <a:t>投机、套保、套利</a:t>
            </a:r>
            <a:r>
              <a:rPr lang="en-US" altLang="zh-CN" dirty="0" smtClean="0"/>
              <a:t>)</a:t>
            </a:r>
          </a:p>
          <a:p>
            <a:endParaRPr lang="en-US" altLang="zh-CN" dirty="0" smtClean="0"/>
          </a:p>
          <a:p>
            <a:r>
              <a:rPr lang="zh-CN" altLang="en-US" dirty="0" smtClean="0"/>
              <a:t>期货公司、银行</a:t>
            </a:r>
            <a:endParaRPr lang="en-US" altLang="zh-CN" dirty="0" smtClean="0"/>
          </a:p>
          <a:p>
            <a:endParaRPr lang="en-US" altLang="zh-CN" dirty="0"/>
          </a:p>
          <a:p>
            <a:r>
              <a:rPr lang="zh-CN" altLang="en-US" dirty="0" smtClean="0"/>
              <a:t>交易所</a:t>
            </a:r>
            <a:endParaRPr lang="en-US" altLang="zh-CN" dirty="0" smtClean="0"/>
          </a:p>
          <a:p>
            <a:endParaRPr lang="en-US" altLang="zh-CN" dirty="0"/>
          </a:p>
          <a:p>
            <a:r>
              <a:rPr lang="zh-CN" altLang="en-US" dirty="0" smtClean="0"/>
              <a:t>监管机构</a:t>
            </a:r>
            <a:endParaRPr lang="en-US" altLang="zh-CN" dirty="0" smtClean="0"/>
          </a:p>
          <a:p>
            <a:endParaRPr lang="en-US" altLang="zh-CN" dirty="0"/>
          </a:p>
          <a:p>
            <a:r>
              <a:rPr lang="zh-CN" altLang="en-US" dirty="0" smtClean="0"/>
              <a:t>系统供应商</a:t>
            </a:r>
            <a:endParaRPr lang="zh-CN" altLang="en-US" dirty="0"/>
          </a:p>
        </p:txBody>
      </p:sp>
      <p:sp>
        <p:nvSpPr>
          <p:cNvPr id="3" name="标题 2"/>
          <p:cNvSpPr>
            <a:spLocks noGrp="1"/>
          </p:cNvSpPr>
          <p:nvPr>
            <p:ph type="title"/>
          </p:nvPr>
        </p:nvSpPr>
        <p:spPr/>
        <p:txBody>
          <a:bodyPr/>
          <a:lstStyle/>
          <a:p>
            <a:r>
              <a:rPr lang="en-US" altLang="zh-CN" dirty="0" smtClean="0"/>
              <a:t>4.2.</a:t>
            </a:r>
            <a:r>
              <a:rPr lang="zh-CN" altLang="en-US" dirty="0" smtClean="0"/>
              <a:t>市场参与者</a:t>
            </a:r>
            <a:endParaRPr lang="zh-CN" altLang="en-US" dirty="0"/>
          </a:p>
        </p:txBody>
      </p:sp>
    </p:spTree>
    <p:extLst>
      <p:ext uri="{BB962C8B-B14F-4D97-AF65-F5344CB8AC3E}">
        <p14:creationId xmlns:p14="http://schemas.microsoft.com/office/powerpoint/2010/main" val="4899153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hangingPunct="1">
              <a:defRPr/>
            </a:pPr>
            <a:r>
              <a:rPr lang="en-US" altLang="zh-CN" dirty="0" smtClean="0"/>
              <a:t>4.3.</a:t>
            </a:r>
            <a:r>
              <a:rPr lang="zh-CN" altLang="en-US" dirty="0" smtClean="0"/>
              <a:t>期货公司交易系统</a:t>
            </a:r>
            <a:r>
              <a:rPr lang="zh-CN" altLang="en-US" dirty="0"/>
              <a:t>设施</a:t>
            </a:r>
          </a:p>
        </p:txBody>
      </p:sp>
      <p:pic>
        <p:nvPicPr>
          <p:cNvPr id="122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25538"/>
            <a:ext cx="8785225" cy="573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427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第三方提供（</a:t>
            </a:r>
            <a:r>
              <a:rPr lang="zh-CN" altLang="en-US" dirty="0"/>
              <a:t>开放</a:t>
            </a:r>
            <a:r>
              <a:rPr lang="en-US" altLang="zh-CN" dirty="0" smtClean="0"/>
              <a:t>API</a:t>
            </a:r>
            <a:r>
              <a:rPr lang="zh-CN" altLang="en-US" dirty="0" smtClean="0"/>
              <a:t>）</a:t>
            </a:r>
            <a:endParaRPr lang="en-US" altLang="zh-CN" dirty="0" smtClean="0"/>
          </a:p>
          <a:p>
            <a:endParaRPr lang="en-US" altLang="zh-CN" dirty="0"/>
          </a:p>
          <a:p>
            <a:r>
              <a:rPr lang="zh-CN" altLang="en-US" dirty="0"/>
              <a:t>用户端产品信息</a:t>
            </a:r>
            <a:r>
              <a:rPr lang="en-US" altLang="zh-CN" dirty="0" smtClean="0"/>
              <a:t>-</a:t>
            </a:r>
            <a:r>
              <a:rPr lang="en-US" altLang="zh-CN" dirty="0" err="1" smtClean="0"/>
              <a:t>UserProductInfo</a:t>
            </a:r>
            <a:r>
              <a:rPr lang="zh-CN" altLang="en-US" dirty="0" smtClean="0"/>
              <a:t>，终端标识</a:t>
            </a:r>
            <a:endParaRPr lang="en-US" altLang="zh-CN" dirty="0" smtClean="0"/>
          </a:p>
          <a:p>
            <a:endParaRPr lang="en-US" altLang="zh-CN" dirty="0"/>
          </a:p>
          <a:p>
            <a:r>
              <a:rPr lang="zh-CN" altLang="en-US" dirty="0"/>
              <a:t>认证码</a:t>
            </a:r>
            <a:r>
              <a:rPr lang="en-US" altLang="zh-CN" dirty="0" smtClean="0"/>
              <a:t>- </a:t>
            </a:r>
            <a:r>
              <a:rPr lang="en-US" altLang="zh-CN" dirty="0" err="1" smtClean="0"/>
              <a:t>AuthCode</a:t>
            </a:r>
            <a:r>
              <a:rPr lang="zh-CN" altLang="en-US" dirty="0" smtClean="0"/>
              <a:t>，终端认证</a:t>
            </a:r>
            <a:endParaRPr lang="en-US" altLang="zh-CN" dirty="0" smtClean="0"/>
          </a:p>
          <a:p>
            <a:endParaRPr lang="en-US" altLang="zh-CN" dirty="0"/>
          </a:p>
          <a:p>
            <a:r>
              <a:rPr lang="zh-CN" altLang="en-US" dirty="0"/>
              <a:t>动态</a:t>
            </a:r>
            <a:r>
              <a:rPr lang="zh-CN" altLang="en-US" dirty="0" smtClean="0"/>
              <a:t>密码</a:t>
            </a:r>
            <a:r>
              <a:rPr lang="en-US" altLang="zh-CN" dirty="0"/>
              <a:t>- </a:t>
            </a:r>
            <a:r>
              <a:rPr lang="en-US" altLang="zh-CN" dirty="0" err="1" smtClean="0"/>
              <a:t>OneTimePassword</a:t>
            </a:r>
            <a:r>
              <a:rPr lang="zh-CN" altLang="en-US" dirty="0" smtClean="0"/>
              <a:t>，客户身份确认</a:t>
            </a:r>
            <a:endParaRPr lang="en-US" altLang="zh-CN" dirty="0" smtClean="0"/>
          </a:p>
          <a:p>
            <a:endParaRPr lang="en-US" altLang="zh-CN" dirty="0"/>
          </a:p>
          <a:p>
            <a:r>
              <a:rPr lang="zh-CN" altLang="en-US" sz="2800" dirty="0">
                <a:solidFill>
                  <a:srgbClr val="FF0000"/>
                </a:solidFill>
              </a:rPr>
              <a:t>问题</a:t>
            </a:r>
            <a:r>
              <a:rPr lang="zh-CN" altLang="en-US" sz="2800" dirty="0" smtClean="0">
                <a:solidFill>
                  <a:srgbClr val="FF0000"/>
                </a:solidFill>
              </a:rPr>
              <a:t>：如何识别快期终端报入的报单？</a:t>
            </a:r>
            <a:endParaRPr lang="en-US" altLang="zh-CN" sz="2800" dirty="0">
              <a:solidFill>
                <a:srgbClr val="FF0000"/>
              </a:solidFill>
            </a:endParaRPr>
          </a:p>
          <a:p>
            <a:endParaRPr lang="zh-CN" altLang="en-US" dirty="0"/>
          </a:p>
        </p:txBody>
      </p:sp>
      <p:sp>
        <p:nvSpPr>
          <p:cNvPr id="3" name="标题 2"/>
          <p:cNvSpPr>
            <a:spLocks noGrp="1"/>
          </p:cNvSpPr>
          <p:nvPr>
            <p:ph type="title"/>
          </p:nvPr>
        </p:nvSpPr>
        <p:spPr/>
        <p:txBody>
          <a:bodyPr/>
          <a:lstStyle/>
          <a:p>
            <a:r>
              <a:rPr lang="en-US" altLang="zh-CN" dirty="0" smtClean="0"/>
              <a:t>4.3.1.CTP</a:t>
            </a:r>
            <a:r>
              <a:rPr lang="zh-CN" altLang="en-US" dirty="0" smtClean="0"/>
              <a:t>交易终端</a:t>
            </a:r>
            <a:endParaRPr lang="zh-CN" altLang="en-US" dirty="0"/>
          </a:p>
        </p:txBody>
      </p:sp>
    </p:spTree>
    <p:extLst>
      <p:ext uri="{BB962C8B-B14F-4D97-AF65-F5344CB8AC3E}">
        <p14:creationId xmlns:p14="http://schemas.microsoft.com/office/powerpoint/2010/main" val="1161208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a:t>
            </a:r>
            <a:r>
              <a:rPr lang="zh-CN" altLang="zh-CN" dirty="0" smtClean="0"/>
              <a:t>期货</a:t>
            </a:r>
            <a:r>
              <a:rPr lang="zh-CN" altLang="zh-CN" dirty="0"/>
              <a:t>公司客户要交易什么</a:t>
            </a:r>
            <a:r>
              <a:rPr lang="zh-CN" altLang="zh-CN" dirty="0" smtClean="0"/>
              <a:t>？</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372969331"/>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0757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075765529"/>
              </p:ext>
            </p:extLst>
          </p:nvPr>
        </p:nvGraphicFramePr>
        <p:xfrm>
          <a:off x="457200" y="1268760"/>
          <a:ext cx="822960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p:cNvSpPr>
            <a:spLocks noGrp="1"/>
          </p:cNvSpPr>
          <p:nvPr>
            <p:ph type="title"/>
          </p:nvPr>
        </p:nvSpPr>
        <p:spPr>
          <a:xfrm>
            <a:off x="251520" y="0"/>
            <a:ext cx="8686800" cy="1143000"/>
          </a:xfrm>
        </p:spPr>
        <p:txBody>
          <a:bodyPr>
            <a:normAutofit fontScale="90000"/>
          </a:bodyPr>
          <a:lstStyle/>
          <a:p>
            <a:r>
              <a:rPr lang="en-US" altLang="zh-CN" dirty="0" smtClean="0"/>
              <a:t>5.</a:t>
            </a:r>
            <a:r>
              <a:rPr lang="zh-CN" altLang="en-US" dirty="0" smtClean="0"/>
              <a:t>期货</a:t>
            </a:r>
            <a:r>
              <a:rPr lang="zh-CN" altLang="en-US" dirty="0"/>
              <a:t>公司如何</a:t>
            </a:r>
            <a:r>
              <a:rPr lang="zh-CN" altLang="en-US" dirty="0" smtClean="0"/>
              <a:t>避免</a:t>
            </a:r>
            <a:r>
              <a:rPr lang="zh-CN" altLang="zh-CN" dirty="0">
                <a:effectLst/>
              </a:rPr>
              <a:t>客户交易</a:t>
            </a:r>
            <a:r>
              <a:rPr lang="zh-CN" altLang="en-US" dirty="0" smtClean="0"/>
              <a:t>业务</a:t>
            </a:r>
            <a:r>
              <a:rPr lang="zh-CN" altLang="en-US" dirty="0"/>
              <a:t>中断？</a:t>
            </a:r>
          </a:p>
        </p:txBody>
      </p:sp>
    </p:spTree>
    <p:extLst>
      <p:ext uri="{BB962C8B-B14F-4D97-AF65-F5344CB8AC3E}">
        <p14:creationId xmlns:p14="http://schemas.microsoft.com/office/powerpoint/2010/main" val="2106658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1752600" y="914400"/>
            <a:ext cx="5562600" cy="5943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3" name="矩形 4"/>
          <p:cNvSpPr>
            <a:spLocks noChangeArrowheads="1"/>
          </p:cNvSpPr>
          <p:nvPr/>
        </p:nvSpPr>
        <p:spPr bwMode="auto">
          <a:xfrm>
            <a:off x="0" y="188913"/>
            <a:ext cx="69986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400" b="1" dirty="0" smtClean="0"/>
              <a:t>5.1.</a:t>
            </a:r>
            <a:r>
              <a:rPr lang="zh-CN" altLang="en-US" sz="2400" b="1" dirty="0" smtClean="0"/>
              <a:t>综合</a:t>
            </a:r>
            <a:r>
              <a:rPr lang="zh-CN" altLang="en-US" sz="2400" b="1" dirty="0"/>
              <a:t>交易平台总体架构</a:t>
            </a:r>
            <a:r>
              <a:rPr lang="en-US" altLang="zh-CN" sz="2400" b="1" dirty="0"/>
              <a:t>-</a:t>
            </a:r>
            <a:r>
              <a:rPr lang="zh-CN" altLang="en-US" sz="2400" b="1" dirty="0" smtClean="0"/>
              <a:t>多</a:t>
            </a:r>
            <a:r>
              <a:rPr lang="zh-CN" altLang="en-US" sz="2400" b="1" dirty="0"/>
              <a:t>活交易</a:t>
            </a:r>
            <a:r>
              <a:rPr lang="zh-CN" altLang="en-US" sz="2400" b="1" dirty="0" smtClean="0"/>
              <a:t>中心</a:t>
            </a:r>
            <a:endParaRPr lang="en-US" altLang="zh-CN" sz="2400" b="1" dirty="0"/>
          </a:p>
        </p:txBody>
      </p:sp>
    </p:spTree>
    <p:extLst>
      <p:ext uri="{BB962C8B-B14F-4D97-AF65-F5344CB8AC3E}">
        <p14:creationId xmlns:p14="http://schemas.microsoft.com/office/powerpoint/2010/main" val="2550346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电力</a:t>
            </a:r>
            <a:endParaRPr lang="en-US" altLang="zh-CN" dirty="0" smtClean="0"/>
          </a:p>
          <a:p>
            <a:pPr lvl="1"/>
            <a:r>
              <a:rPr lang="zh-CN" altLang="en-US" dirty="0"/>
              <a:t>双路</a:t>
            </a:r>
            <a:r>
              <a:rPr lang="zh-CN" altLang="en-US" dirty="0" smtClean="0"/>
              <a:t>供电</a:t>
            </a:r>
            <a:endParaRPr lang="en-US" altLang="zh-CN" dirty="0" smtClean="0"/>
          </a:p>
          <a:p>
            <a:pPr lvl="1"/>
            <a:r>
              <a:rPr lang="en-US" altLang="zh-CN" dirty="0" smtClean="0"/>
              <a:t>UPS</a:t>
            </a:r>
          </a:p>
          <a:p>
            <a:pPr lvl="1"/>
            <a:r>
              <a:rPr lang="zh-CN" altLang="en-US" dirty="0"/>
              <a:t>发电机</a:t>
            </a:r>
            <a:endParaRPr lang="en-US" altLang="zh-CN" dirty="0" smtClean="0"/>
          </a:p>
          <a:p>
            <a:r>
              <a:rPr lang="zh-CN" altLang="en-US" dirty="0" smtClean="0"/>
              <a:t>空调</a:t>
            </a:r>
            <a:r>
              <a:rPr lang="en-US" altLang="zh-CN" dirty="0" smtClean="0"/>
              <a:t>(N+1)</a:t>
            </a:r>
          </a:p>
          <a:p>
            <a:r>
              <a:rPr lang="zh-CN" altLang="en-US" dirty="0" smtClean="0"/>
              <a:t>网络</a:t>
            </a:r>
            <a:endParaRPr lang="en-US" altLang="zh-CN" dirty="0" smtClean="0"/>
          </a:p>
          <a:p>
            <a:pPr lvl="1"/>
            <a:r>
              <a:rPr lang="zh-CN" altLang="en-US" dirty="0" smtClean="0"/>
              <a:t>电信</a:t>
            </a:r>
            <a:endParaRPr lang="en-US" altLang="zh-CN" dirty="0" smtClean="0"/>
          </a:p>
          <a:p>
            <a:pPr lvl="1"/>
            <a:r>
              <a:rPr lang="zh-CN" altLang="en-US" dirty="0" smtClean="0"/>
              <a:t>联通</a:t>
            </a:r>
            <a:endParaRPr lang="en-US" altLang="zh-CN" dirty="0" smtClean="0"/>
          </a:p>
          <a:p>
            <a:pPr lvl="1"/>
            <a:r>
              <a:rPr lang="zh-CN" altLang="en-US" dirty="0"/>
              <a:t>其他</a:t>
            </a:r>
          </a:p>
        </p:txBody>
      </p:sp>
      <p:sp>
        <p:nvSpPr>
          <p:cNvPr id="3" name="标题 2"/>
          <p:cNvSpPr>
            <a:spLocks noGrp="1"/>
          </p:cNvSpPr>
          <p:nvPr>
            <p:ph type="title"/>
          </p:nvPr>
        </p:nvSpPr>
        <p:spPr/>
        <p:txBody>
          <a:bodyPr/>
          <a:lstStyle/>
          <a:p>
            <a:r>
              <a:rPr lang="en-US" altLang="zh-CN" dirty="0" smtClean="0"/>
              <a:t>5.2</a:t>
            </a:r>
            <a:r>
              <a:rPr lang="zh-CN" altLang="en-US" dirty="0" smtClean="0"/>
              <a:t>基础设施冗余</a:t>
            </a:r>
            <a:endParaRPr lang="zh-CN" altLang="en-US" dirty="0"/>
          </a:p>
        </p:txBody>
      </p:sp>
    </p:spTree>
    <p:extLst>
      <p:ext uri="{BB962C8B-B14F-4D97-AF65-F5344CB8AC3E}">
        <p14:creationId xmlns:p14="http://schemas.microsoft.com/office/powerpoint/2010/main" val="2486664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交易系统</a:t>
            </a:r>
            <a:endParaRPr lang="en-US" altLang="zh-CN" dirty="0" smtClean="0"/>
          </a:p>
          <a:p>
            <a:r>
              <a:rPr lang="zh-CN" altLang="en-US" dirty="0"/>
              <a:t>风</a:t>
            </a:r>
            <a:r>
              <a:rPr lang="zh-CN" altLang="en-US" dirty="0" smtClean="0"/>
              <a:t>控系统</a:t>
            </a:r>
            <a:endParaRPr lang="en-US" altLang="zh-CN" dirty="0" smtClean="0"/>
          </a:p>
          <a:p>
            <a:r>
              <a:rPr lang="zh-CN" altLang="en-US" dirty="0" smtClean="0"/>
              <a:t>结算系统</a:t>
            </a:r>
            <a:endParaRPr lang="zh-CN" altLang="en-US" dirty="0"/>
          </a:p>
        </p:txBody>
      </p:sp>
      <p:sp>
        <p:nvSpPr>
          <p:cNvPr id="3" name="标题 2"/>
          <p:cNvSpPr>
            <a:spLocks noGrp="1"/>
          </p:cNvSpPr>
          <p:nvPr>
            <p:ph type="title"/>
          </p:nvPr>
        </p:nvSpPr>
        <p:spPr/>
        <p:txBody>
          <a:bodyPr/>
          <a:lstStyle/>
          <a:p>
            <a:r>
              <a:rPr lang="en-US" altLang="zh-CN" dirty="0" smtClean="0"/>
              <a:t>5.3.1.</a:t>
            </a:r>
            <a:r>
              <a:rPr lang="zh-CN" altLang="en-US" dirty="0" smtClean="0"/>
              <a:t>软件子系统划分</a:t>
            </a:r>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107950" y="-19050"/>
            <a:ext cx="9220200" cy="6867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59591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开盘前</a:t>
            </a:r>
            <a:endParaRPr lang="en-US" altLang="zh-CN" dirty="0" smtClean="0"/>
          </a:p>
          <a:p>
            <a:pPr lvl="1"/>
            <a:r>
              <a:rPr lang="zh-CN" altLang="en-US" dirty="0" smtClean="0"/>
              <a:t>交易系统初始数据</a:t>
            </a:r>
            <a:endParaRPr lang="en-US" altLang="zh-CN" dirty="0" smtClean="0"/>
          </a:p>
          <a:p>
            <a:r>
              <a:rPr lang="zh-CN" altLang="en-US" dirty="0" smtClean="0"/>
              <a:t>盘中</a:t>
            </a:r>
            <a:endParaRPr lang="en-US" altLang="zh-CN" dirty="0" smtClean="0"/>
          </a:p>
          <a:p>
            <a:pPr lvl="1"/>
            <a:r>
              <a:rPr lang="zh-CN" altLang="en-US" dirty="0" smtClean="0"/>
              <a:t>交易</a:t>
            </a:r>
            <a:r>
              <a:rPr lang="en-US" altLang="zh-CN" dirty="0" smtClean="0"/>
              <a:t>-〉</a:t>
            </a:r>
            <a:r>
              <a:rPr lang="zh-CN" altLang="en-US" dirty="0" smtClean="0"/>
              <a:t>结算（</a:t>
            </a:r>
            <a:r>
              <a:rPr lang="en-US" altLang="zh-CN" dirty="0" err="1" smtClean="0"/>
              <a:t>tmdb</a:t>
            </a:r>
            <a:r>
              <a:rPr lang="zh-CN" altLang="en-US" dirty="0" smtClean="0"/>
              <a:t>）</a:t>
            </a:r>
            <a:endParaRPr lang="en-US" altLang="zh-CN" dirty="0" smtClean="0"/>
          </a:p>
          <a:p>
            <a:pPr lvl="1"/>
            <a:r>
              <a:rPr lang="zh-CN" altLang="en-US" dirty="0" smtClean="0"/>
              <a:t>结算</a:t>
            </a:r>
            <a:r>
              <a:rPr lang="en-US" altLang="zh-CN" dirty="0" smtClean="0"/>
              <a:t>-〉</a:t>
            </a:r>
            <a:r>
              <a:rPr lang="zh-CN" altLang="en-US" dirty="0" smtClean="0"/>
              <a:t>交易（</a:t>
            </a:r>
            <a:r>
              <a:rPr lang="en-US" altLang="zh-CN" dirty="0" err="1" smtClean="0"/>
              <a:t>dbmt</a:t>
            </a:r>
            <a:r>
              <a:rPr lang="zh-CN" altLang="en-US" dirty="0" smtClean="0"/>
              <a:t>）</a:t>
            </a:r>
            <a:endParaRPr lang="en-US" altLang="zh-CN" dirty="0"/>
          </a:p>
          <a:p>
            <a:r>
              <a:rPr lang="zh-CN" altLang="en-US" dirty="0" smtClean="0"/>
              <a:t>盘后</a:t>
            </a:r>
            <a:endParaRPr lang="en-US" altLang="zh-CN" dirty="0" smtClean="0"/>
          </a:p>
          <a:p>
            <a:pPr lvl="1"/>
            <a:r>
              <a:rPr lang="zh-CN" altLang="en-US" dirty="0" smtClean="0"/>
              <a:t>行情</a:t>
            </a:r>
            <a:endParaRPr lang="en-US" altLang="zh-CN" dirty="0" smtClean="0"/>
          </a:p>
          <a:p>
            <a:pPr lvl="1"/>
            <a:r>
              <a:rPr lang="zh-CN" altLang="en-US" dirty="0"/>
              <a:t>成交</a:t>
            </a:r>
          </a:p>
        </p:txBody>
      </p:sp>
      <p:sp>
        <p:nvSpPr>
          <p:cNvPr id="3" name="标题 2"/>
          <p:cNvSpPr>
            <a:spLocks noGrp="1"/>
          </p:cNvSpPr>
          <p:nvPr>
            <p:ph type="title"/>
          </p:nvPr>
        </p:nvSpPr>
        <p:spPr/>
        <p:txBody>
          <a:bodyPr>
            <a:normAutofit/>
          </a:bodyPr>
          <a:lstStyle/>
          <a:p>
            <a:r>
              <a:rPr lang="en-US" altLang="zh-CN" dirty="0" smtClean="0">
                <a:effectLst/>
              </a:rPr>
              <a:t>5.3.1.</a:t>
            </a:r>
            <a:r>
              <a:rPr lang="zh-CN" altLang="en-US" dirty="0" smtClean="0">
                <a:effectLst/>
              </a:rPr>
              <a:t>交易结算间数据交互</a:t>
            </a:r>
            <a:endParaRPr lang="zh-CN" altLang="en-US" dirty="0"/>
          </a:p>
        </p:txBody>
      </p:sp>
    </p:spTree>
    <p:extLst>
      <p:ext uri="{BB962C8B-B14F-4D97-AF65-F5344CB8AC3E}">
        <p14:creationId xmlns:p14="http://schemas.microsoft.com/office/powerpoint/2010/main" val="608252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rmAutofit/>
          </a:bodyPr>
          <a:lstStyle/>
          <a:p>
            <a:r>
              <a:rPr lang="en-US" altLang="zh-CN" dirty="0" smtClean="0">
                <a:effectLst/>
              </a:rPr>
              <a:t>5.3.2.</a:t>
            </a:r>
            <a:r>
              <a:rPr lang="zh-CN" altLang="en-US" dirty="0" smtClean="0">
                <a:effectLst/>
              </a:rPr>
              <a:t>交易系统应急功能</a:t>
            </a:r>
            <a:endParaRPr lang="zh-CN" altLang="en-US" dirty="0"/>
          </a:p>
        </p:txBody>
      </p:sp>
      <p:pic>
        <p:nvPicPr>
          <p:cNvPr id="4" name="图片 3"/>
          <p:cNvPicPr/>
          <p:nvPr/>
        </p:nvPicPr>
        <p:blipFill>
          <a:blip r:embed="rId2"/>
          <a:stretch>
            <a:fillRect/>
          </a:stretch>
        </p:blipFill>
        <p:spPr>
          <a:xfrm>
            <a:off x="0" y="1484784"/>
            <a:ext cx="9144000" cy="5373216"/>
          </a:xfrm>
          <a:prstGeom prst="rect">
            <a:avLst/>
          </a:prstGeom>
        </p:spPr>
      </p:pic>
    </p:spTree>
    <p:extLst>
      <p:ext uri="{BB962C8B-B14F-4D97-AF65-F5344CB8AC3E}">
        <p14:creationId xmlns:p14="http://schemas.microsoft.com/office/powerpoint/2010/main" val="3477692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19256" cy="490066"/>
          </a:xfrm>
        </p:spPr>
        <p:txBody>
          <a:bodyPr>
            <a:normAutofit fontScale="90000"/>
          </a:bodyPr>
          <a:lstStyle/>
          <a:p>
            <a:pPr>
              <a:defRPr/>
            </a:pPr>
            <a:r>
              <a:rPr lang="en-US" altLang="zh-CN" dirty="0"/>
              <a:t>5.4.1</a:t>
            </a:r>
            <a:r>
              <a:rPr lang="zh-CN" altLang="en-US" dirty="0"/>
              <a:t>交易系统组件冗余</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0" y="980728"/>
            <a:ext cx="9143999" cy="5877272"/>
          </a:xfrm>
          <a:prstGeom prst="rect">
            <a:avLst/>
          </a:prstGeom>
          <a:solidFill>
            <a:schemeClr val="bg1"/>
          </a:solidFill>
          <a:ln>
            <a:noFill/>
          </a:ln>
          <a:effectLst>
            <a:prstShdw prst="shdw13" dist="53882" dir="13500000">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3907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2060575"/>
            <a:ext cx="2590800" cy="4176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标题 2"/>
          <p:cNvSpPr>
            <a:spLocks noGrp="1"/>
          </p:cNvSpPr>
          <p:nvPr>
            <p:ph type="title"/>
          </p:nvPr>
        </p:nvSpPr>
        <p:spPr/>
        <p:txBody>
          <a:bodyPr/>
          <a:lstStyle/>
          <a:p>
            <a:pPr>
              <a:defRPr/>
            </a:pPr>
            <a:r>
              <a:rPr lang="zh-CN" altLang="en-US" dirty="0" smtClean="0"/>
              <a:t>综合交易平台新架构图示：</a:t>
            </a:r>
            <a:endParaRPr lang="zh-CN" altLang="en-US" dirty="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1389063"/>
            <a:ext cx="1466850" cy="5495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051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p:txBody>
          <a:bodyPr/>
          <a:lstStyle/>
          <a:p>
            <a:endParaRPr lang="zh-CN" altLang="en-US" smtClean="0"/>
          </a:p>
        </p:txBody>
      </p:sp>
      <p:sp>
        <p:nvSpPr>
          <p:cNvPr id="3" name="标题 2"/>
          <p:cNvSpPr>
            <a:spLocks noGrp="1"/>
          </p:cNvSpPr>
          <p:nvPr>
            <p:ph type="title"/>
          </p:nvPr>
        </p:nvSpPr>
        <p:spPr/>
        <p:txBody>
          <a:bodyPr/>
          <a:lstStyle/>
          <a:p>
            <a:pPr>
              <a:defRPr/>
            </a:pPr>
            <a:endParaRPr lang="zh-CN" altLang="en-US"/>
          </a:p>
        </p:txBody>
      </p:sp>
      <p:graphicFrame>
        <p:nvGraphicFramePr>
          <p:cNvPr id="17412" name="对象 3"/>
          <p:cNvGraphicFramePr>
            <a:graphicFrameLocks noChangeAspect="1"/>
          </p:cNvGraphicFramePr>
          <p:nvPr/>
        </p:nvGraphicFramePr>
        <p:xfrm>
          <a:off x="-76200" y="-76200"/>
          <a:ext cx="9220200" cy="6934200"/>
        </p:xfrm>
        <a:graphic>
          <a:graphicData uri="http://schemas.openxmlformats.org/presentationml/2006/ole">
            <mc:AlternateContent xmlns:mc="http://schemas.openxmlformats.org/markup-compatibility/2006">
              <mc:Choice xmlns:v="urn:schemas-microsoft-com:vml" Requires="v">
                <p:oleObj spid="_x0000_s1139" name="Visio" r:id="rId3" imgW="7096658" imgH="3820668" progId="Visio.Drawing.11">
                  <p:embed/>
                </p:oleObj>
              </mc:Choice>
              <mc:Fallback>
                <p:oleObj name="Visio" r:id="rId3" imgW="7096658" imgH="38206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76200"/>
                        <a:ext cx="92202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1143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a:xfrm>
            <a:off x="457200" y="1196975"/>
            <a:ext cx="8229600" cy="4810125"/>
          </a:xfrm>
        </p:spPr>
        <p:txBody>
          <a:bodyPr/>
          <a:lstStyle/>
          <a:p>
            <a:endParaRPr lang="en-US" altLang="zh-CN" sz="2400" smtClean="0"/>
          </a:p>
          <a:p>
            <a:r>
              <a:rPr lang="zh-CN" altLang="en-US" sz="2400" smtClean="0"/>
              <a:t>综合交易平台：不合法的登录。</a:t>
            </a:r>
            <a:endParaRPr lang="en-US" altLang="zh-CN" sz="2400" smtClean="0"/>
          </a:p>
          <a:p>
            <a:r>
              <a:rPr lang="zh-CN" altLang="en-US" sz="2400" smtClean="0"/>
              <a:t>综合交易平台：无此权限。</a:t>
            </a:r>
            <a:endParaRPr lang="en-US" altLang="zh-CN" sz="2400" smtClean="0"/>
          </a:p>
          <a:p>
            <a:r>
              <a:rPr lang="zh-CN" altLang="en-US" sz="2400" smtClean="0"/>
              <a:t>综合交易平台：报单错误：不允许重复报单。</a:t>
            </a:r>
            <a:endParaRPr lang="en-US" altLang="zh-CN" sz="2400" smtClean="0"/>
          </a:p>
          <a:p>
            <a:r>
              <a:rPr lang="zh-CN" altLang="en-US" sz="2400" smtClean="0"/>
              <a:t>综合交易平台：撤单找不到相应报单。</a:t>
            </a:r>
            <a:endParaRPr lang="en-US" altLang="zh-CN" sz="2400" smtClean="0"/>
          </a:p>
          <a:p>
            <a:r>
              <a:rPr lang="zh-CN" altLang="en-US" sz="2400" smtClean="0"/>
              <a:t>综合交易平台：报单字段有误。</a:t>
            </a:r>
            <a:endParaRPr lang="en-US" altLang="zh-CN" sz="2400" smtClean="0"/>
          </a:p>
          <a:p>
            <a:r>
              <a:rPr lang="zh-CN" altLang="en-US" sz="2400" smtClean="0"/>
              <a:t>综合交易平台：资金不足。</a:t>
            </a:r>
            <a:endParaRPr lang="en-US" altLang="zh-CN" sz="2400" smtClean="0"/>
          </a:p>
          <a:p>
            <a:endParaRPr lang="en-US" altLang="zh-CN" sz="2400" smtClean="0"/>
          </a:p>
          <a:p>
            <a:r>
              <a:rPr lang="en-US" altLang="zh-CN" sz="2400" smtClean="0"/>
              <a:t>CTP</a:t>
            </a:r>
            <a:r>
              <a:rPr lang="zh-CN" altLang="en-US" sz="2400" smtClean="0"/>
              <a:t>流控</a:t>
            </a:r>
            <a:endParaRPr lang="en-US" altLang="zh-CN" sz="2400" smtClean="0"/>
          </a:p>
        </p:txBody>
      </p:sp>
      <p:sp>
        <p:nvSpPr>
          <p:cNvPr id="3" name="标题 2"/>
          <p:cNvSpPr>
            <a:spLocks noGrp="1"/>
          </p:cNvSpPr>
          <p:nvPr>
            <p:ph type="title"/>
          </p:nvPr>
        </p:nvSpPr>
        <p:spPr/>
        <p:txBody>
          <a:bodyPr/>
          <a:lstStyle/>
          <a:p>
            <a:pPr eaLnBrk="1" hangingPunct="1">
              <a:defRPr/>
            </a:pPr>
            <a:r>
              <a:rPr lang="en-US" altLang="zh-CN" dirty="0" smtClean="0"/>
              <a:t>6.</a:t>
            </a:r>
            <a:r>
              <a:rPr lang="en-US" altLang="zh-CN" i="1" dirty="0" smtClean="0"/>
              <a:t> </a:t>
            </a:r>
            <a:r>
              <a:rPr lang="en-US" altLang="zh-CN" dirty="0"/>
              <a:t>CTP</a:t>
            </a:r>
            <a:r>
              <a:rPr lang="zh-CN" altLang="en-US" dirty="0"/>
              <a:t>常见问题</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idx="1"/>
          </p:nvPr>
        </p:nvSpPr>
        <p:spPr/>
        <p:txBody>
          <a:bodyPr/>
          <a:lstStyle/>
          <a:p>
            <a:pPr eaLnBrk="1" hangingPunct="1">
              <a:lnSpc>
                <a:spcPct val="150000"/>
              </a:lnSpc>
            </a:pPr>
            <a:r>
              <a:rPr lang="zh-CN" altLang="en-US" sz="2400" dirty="0" smtClean="0"/>
              <a:t>期货合约：由期货交易所统一制定的、规定在将来某一特定的时间和地点交割一定数量标的物的标准化合约。</a:t>
            </a:r>
            <a:endParaRPr lang="en-US" altLang="zh-CN" sz="2400" dirty="0" smtClean="0"/>
          </a:p>
          <a:p>
            <a:pPr eaLnBrk="1" hangingPunct="1">
              <a:lnSpc>
                <a:spcPct val="150000"/>
              </a:lnSpc>
            </a:pPr>
            <a:endParaRPr lang="en-US" altLang="zh-CN" sz="2400" dirty="0" smtClean="0"/>
          </a:p>
          <a:p>
            <a:pPr eaLnBrk="1" hangingPunct="1">
              <a:lnSpc>
                <a:spcPct val="150000"/>
              </a:lnSpc>
            </a:pPr>
            <a:r>
              <a:rPr lang="zh-CN" altLang="en-US" sz="2400" dirty="0" smtClean="0"/>
              <a:t>标的物、交易方、数量、交货时间、价格、货款交付</a:t>
            </a:r>
            <a:endParaRPr lang="en-US" altLang="zh-CN" sz="2400" dirty="0" smtClean="0"/>
          </a:p>
          <a:p>
            <a:pPr eaLnBrk="1" hangingPunct="1">
              <a:lnSpc>
                <a:spcPct val="150000"/>
              </a:lnSpc>
            </a:pPr>
            <a:endParaRPr lang="en-US" altLang="zh-CN" sz="2400" dirty="0"/>
          </a:p>
          <a:p>
            <a:pPr eaLnBrk="1" hangingPunct="1">
              <a:lnSpc>
                <a:spcPct val="150000"/>
              </a:lnSpc>
            </a:pPr>
            <a:r>
              <a:rPr lang="zh-CN" altLang="en-US" sz="2400" dirty="0">
                <a:solidFill>
                  <a:srgbClr val="FF0000"/>
                </a:solidFill>
              </a:rPr>
              <a:t>问题</a:t>
            </a:r>
            <a:r>
              <a:rPr lang="zh-CN" altLang="en-US" sz="2400" dirty="0" smtClean="0">
                <a:solidFill>
                  <a:srgbClr val="FF0000"/>
                </a:solidFill>
              </a:rPr>
              <a:t>：期货合约与融资融券的异同？</a:t>
            </a:r>
            <a:endParaRPr lang="en-US" altLang="zh-CN" sz="2400" dirty="0">
              <a:solidFill>
                <a:srgbClr val="FF0000"/>
              </a:solidFill>
            </a:endParaRPr>
          </a:p>
          <a:p>
            <a:pPr eaLnBrk="1" hangingPunct="1">
              <a:lnSpc>
                <a:spcPct val="150000"/>
              </a:lnSpc>
            </a:pPr>
            <a:endParaRPr lang="en-US" altLang="zh-CN" sz="2400" dirty="0" smtClean="0"/>
          </a:p>
        </p:txBody>
      </p:sp>
      <p:sp>
        <p:nvSpPr>
          <p:cNvPr id="3" name="标题 2"/>
          <p:cNvSpPr>
            <a:spLocks noGrp="1"/>
          </p:cNvSpPr>
          <p:nvPr>
            <p:ph type="title"/>
          </p:nvPr>
        </p:nvSpPr>
        <p:spPr/>
        <p:txBody>
          <a:bodyPr/>
          <a:lstStyle/>
          <a:p>
            <a:pPr marL="742950" indent="-742950" eaLnBrk="1" fontAlgn="auto" hangingPunct="1">
              <a:spcAft>
                <a:spcPts val="0"/>
              </a:spcAft>
              <a:buFont typeface="+mj-lt"/>
              <a:buAutoNum type="arabicPeriod"/>
              <a:defRPr/>
            </a:pPr>
            <a:r>
              <a:rPr lang="en-US" altLang="zh-CN" dirty="0" smtClean="0"/>
              <a:t>1</a:t>
            </a:r>
            <a:r>
              <a:rPr lang="zh-CN" altLang="en-US" dirty="0" smtClean="0"/>
              <a:t>期货合约</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a:xfrm>
            <a:off x="457200" y="1196975"/>
            <a:ext cx="8229600" cy="4810125"/>
          </a:xfrm>
        </p:spPr>
        <p:txBody>
          <a:bodyPr/>
          <a:lstStyle/>
          <a:p>
            <a:endParaRPr lang="en-US" altLang="zh-CN" sz="2400" smtClean="0"/>
          </a:p>
          <a:p>
            <a:r>
              <a:rPr lang="zh-CN" altLang="en-US" sz="2400" smtClean="0"/>
              <a:t>注册前置机网络地址：</a:t>
            </a:r>
            <a:r>
              <a:rPr lang="en-US" altLang="zh-CN" sz="2400" smtClean="0"/>
              <a:t>RegisterFront</a:t>
            </a:r>
          </a:p>
          <a:p>
            <a:r>
              <a:rPr lang="zh-CN" altLang="en-US" sz="2400" smtClean="0"/>
              <a:t>注册名字服务器网络地址：</a:t>
            </a:r>
            <a:r>
              <a:rPr lang="en-US" altLang="zh-CN" sz="2400" smtClean="0"/>
              <a:t>RegisterNameServer</a:t>
            </a:r>
          </a:p>
          <a:p>
            <a:r>
              <a:rPr lang="zh-CN" altLang="en-US" sz="2400" smtClean="0"/>
              <a:t>经纪公司代码：</a:t>
            </a:r>
            <a:r>
              <a:rPr lang="en-US" altLang="zh-CN" sz="2400" smtClean="0"/>
              <a:t>BrokerID</a:t>
            </a:r>
          </a:p>
          <a:p>
            <a:r>
              <a:rPr lang="zh-CN" altLang="en-US" sz="2400" smtClean="0"/>
              <a:t>用户代码：</a:t>
            </a:r>
            <a:r>
              <a:rPr lang="en-US" altLang="zh-CN" sz="2400" smtClean="0"/>
              <a:t>UserID</a:t>
            </a:r>
          </a:p>
          <a:p>
            <a:r>
              <a:rPr lang="zh-CN" altLang="en-US" sz="2400" smtClean="0"/>
              <a:t>密码：</a:t>
            </a:r>
            <a:r>
              <a:rPr lang="en-US" altLang="zh-CN" sz="2400" smtClean="0"/>
              <a:t>Password</a:t>
            </a:r>
          </a:p>
          <a:p>
            <a:endParaRPr lang="en-US" altLang="zh-CN" sz="2400" smtClean="0"/>
          </a:p>
          <a:p>
            <a:r>
              <a:rPr lang="zh-CN" altLang="en-US" sz="2400" smtClean="0">
                <a:solidFill>
                  <a:srgbClr val="FF0000"/>
                </a:solidFill>
              </a:rPr>
              <a:t>问题：</a:t>
            </a:r>
            <a:r>
              <a:rPr lang="zh-CN" altLang="zh-CN" sz="2400" smtClean="0">
                <a:solidFill>
                  <a:srgbClr val="FF0000"/>
                </a:solidFill>
              </a:rPr>
              <a:t>投资者</a:t>
            </a:r>
            <a:r>
              <a:rPr lang="en-US" altLang="zh-CN" sz="2400" smtClean="0">
                <a:solidFill>
                  <a:srgbClr val="FF0000"/>
                </a:solidFill>
              </a:rPr>
              <a:t>A</a:t>
            </a:r>
            <a:r>
              <a:rPr lang="zh-CN" altLang="zh-CN" sz="2400" smtClean="0">
                <a:solidFill>
                  <a:srgbClr val="FF0000"/>
                </a:solidFill>
              </a:rPr>
              <a:t>报告接入公司</a:t>
            </a:r>
            <a:r>
              <a:rPr lang="en-US" altLang="zh-CN" sz="2400" smtClean="0">
                <a:solidFill>
                  <a:srgbClr val="FF0000"/>
                </a:solidFill>
              </a:rPr>
              <a:t>CTP-</a:t>
            </a:r>
            <a:r>
              <a:rPr lang="zh-CN" altLang="zh-CN" sz="2400" smtClean="0">
                <a:solidFill>
                  <a:srgbClr val="FF0000"/>
                </a:solidFill>
              </a:rPr>
              <a:t>次用系统报“综合交易平台：不合法的登录”错误，运维人员查询该系统用户事件时发现确实存在该投资者接近报告时间的登录失败记录，请问该错误如何引起，怎样处理</a:t>
            </a:r>
            <a:r>
              <a:rPr lang="zh-CN" altLang="en-US" sz="2400" smtClean="0">
                <a:solidFill>
                  <a:srgbClr val="FF0000"/>
                </a:solidFill>
              </a:rPr>
              <a:t>？</a:t>
            </a:r>
            <a:endParaRPr lang="en-US" altLang="zh-CN" sz="2400" smtClean="0">
              <a:solidFill>
                <a:srgbClr val="FF0000"/>
              </a:solidFill>
            </a:endParaRPr>
          </a:p>
        </p:txBody>
      </p:sp>
      <p:sp>
        <p:nvSpPr>
          <p:cNvPr id="3" name="标题 2"/>
          <p:cNvSpPr>
            <a:spLocks noGrp="1"/>
          </p:cNvSpPr>
          <p:nvPr>
            <p:ph type="title"/>
          </p:nvPr>
        </p:nvSpPr>
        <p:spPr/>
        <p:txBody>
          <a:bodyPr/>
          <a:lstStyle/>
          <a:p>
            <a:pPr eaLnBrk="1" hangingPunct="1">
              <a:defRPr/>
            </a:pPr>
            <a:r>
              <a:rPr lang="en-US" altLang="zh-CN" dirty="0" smtClean="0"/>
              <a:t>6. </a:t>
            </a:r>
            <a:r>
              <a:rPr lang="en-US" altLang="zh-CN" dirty="0"/>
              <a:t>1.</a:t>
            </a:r>
            <a:r>
              <a:rPr lang="zh-CN" altLang="en-US" dirty="0"/>
              <a:t>不合法的</a:t>
            </a:r>
            <a:r>
              <a:rPr lang="zh-CN" altLang="en-US" dirty="0" smtClean="0"/>
              <a:t>登录</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a:xfrm>
            <a:off x="457200" y="1196975"/>
            <a:ext cx="8229600" cy="4810125"/>
          </a:xfrm>
        </p:spPr>
        <p:txBody>
          <a:bodyPr/>
          <a:lstStyle/>
          <a:p>
            <a:endParaRPr lang="en-US" altLang="zh-CN" sz="2400" dirty="0" smtClean="0"/>
          </a:p>
          <a:p>
            <a:r>
              <a:rPr lang="zh-CN" altLang="en-US" sz="2400" dirty="0" smtClean="0"/>
              <a:t>经纪公司代码：</a:t>
            </a:r>
            <a:r>
              <a:rPr lang="en-US" altLang="zh-CN" sz="2400" dirty="0" err="1" smtClean="0"/>
              <a:t>BrokerID</a:t>
            </a:r>
            <a:endParaRPr lang="en-US" altLang="zh-CN" sz="2400" dirty="0" smtClean="0"/>
          </a:p>
          <a:p>
            <a:endParaRPr lang="en-US" altLang="zh-CN" sz="2400" dirty="0" smtClean="0"/>
          </a:p>
          <a:p>
            <a:r>
              <a:rPr lang="zh-CN" altLang="en-US" sz="2400" dirty="0" smtClean="0"/>
              <a:t>投资者代码：</a:t>
            </a:r>
            <a:r>
              <a:rPr lang="en-US" altLang="zh-CN" sz="2400" dirty="0" smtClean="0"/>
              <a:t> </a:t>
            </a:r>
            <a:r>
              <a:rPr lang="en-US" altLang="zh-CN" sz="2400" dirty="0" err="1" smtClean="0"/>
              <a:t>InvestorID</a:t>
            </a:r>
            <a:endParaRPr lang="en-US" altLang="zh-CN" sz="2400" dirty="0" smtClean="0"/>
          </a:p>
          <a:p>
            <a:endParaRPr lang="en-US" altLang="zh-CN" sz="2400" dirty="0" smtClean="0"/>
          </a:p>
          <a:p>
            <a:r>
              <a:rPr lang="zh-CN" altLang="en-US" sz="2400" dirty="0" smtClean="0"/>
              <a:t>合约代码：</a:t>
            </a:r>
            <a:r>
              <a:rPr lang="en-US" altLang="zh-CN" sz="2400" dirty="0" smtClean="0"/>
              <a:t> </a:t>
            </a:r>
            <a:r>
              <a:rPr lang="en-US" altLang="zh-CN" sz="2400" dirty="0" err="1" smtClean="0"/>
              <a:t>InstrumentID</a:t>
            </a:r>
            <a:endParaRPr lang="en-US" altLang="zh-CN" sz="2400" dirty="0" smtClean="0"/>
          </a:p>
          <a:p>
            <a:endParaRPr lang="en-US" altLang="zh-CN" sz="2400" dirty="0" smtClean="0"/>
          </a:p>
          <a:p>
            <a:r>
              <a:rPr lang="zh-CN" altLang="en-US" sz="2400" dirty="0" smtClean="0"/>
              <a:t>用户代码：</a:t>
            </a:r>
            <a:r>
              <a:rPr lang="en-US" altLang="zh-CN" sz="2400" dirty="0" err="1" smtClean="0"/>
              <a:t>UserID</a:t>
            </a:r>
            <a:endParaRPr lang="en-US" altLang="zh-CN" sz="2400" dirty="0" smtClean="0"/>
          </a:p>
          <a:p>
            <a:endParaRPr lang="en-US" altLang="zh-CN" sz="2400" dirty="0"/>
          </a:p>
          <a:p>
            <a:r>
              <a:rPr lang="zh-CN" altLang="en-US" sz="2400" dirty="0" smtClean="0">
                <a:solidFill>
                  <a:srgbClr val="FF0000"/>
                </a:solidFill>
              </a:rPr>
              <a:t>交易中心代码</a:t>
            </a:r>
            <a:endParaRPr lang="en-US" altLang="zh-CN" sz="2400" dirty="0" smtClean="0">
              <a:solidFill>
                <a:srgbClr val="FF0000"/>
              </a:solidFill>
            </a:endParaRPr>
          </a:p>
        </p:txBody>
      </p:sp>
      <p:sp>
        <p:nvSpPr>
          <p:cNvPr id="3" name="标题 2"/>
          <p:cNvSpPr>
            <a:spLocks noGrp="1"/>
          </p:cNvSpPr>
          <p:nvPr>
            <p:ph type="title"/>
          </p:nvPr>
        </p:nvSpPr>
        <p:spPr/>
        <p:txBody>
          <a:bodyPr/>
          <a:lstStyle/>
          <a:p>
            <a:pPr eaLnBrk="1" hangingPunct="1">
              <a:defRPr/>
            </a:pPr>
            <a:r>
              <a:rPr lang="en-US" altLang="zh-CN" dirty="0" smtClean="0"/>
              <a:t>6. </a:t>
            </a:r>
            <a:r>
              <a:rPr lang="en-US" altLang="zh-CN" dirty="0"/>
              <a:t>2.</a:t>
            </a:r>
            <a:r>
              <a:rPr lang="zh-CN" altLang="en-US" dirty="0"/>
              <a:t>无此权限</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a:xfrm>
            <a:off x="457200" y="1196975"/>
            <a:ext cx="8229600" cy="4810125"/>
          </a:xfrm>
        </p:spPr>
        <p:txBody>
          <a:bodyPr/>
          <a:lstStyle/>
          <a:p>
            <a:endParaRPr lang="en-US" altLang="zh-CN" sz="2400" smtClean="0"/>
          </a:p>
          <a:p>
            <a:r>
              <a:rPr lang="zh-CN" altLang="en-US" sz="2400" smtClean="0"/>
              <a:t>报单引用：</a:t>
            </a:r>
            <a:r>
              <a:rPr lang="en-US" altLang="zh-CN" sz="2400" smtClean="0"/>
              <a:t>OrderRef</a:t>
            </a:r>
          </a:p>
          <a:p>
            <a:endParaRPr lang="en-US" altLang="zh-CN" sz="2400" smtClean="0"/>
          </a:p>
          <a:p>
            <a:r>
              <a:rPr lang="en-US" altLang="zh-CN" sz="2400" smtClean="0"/>
              <a:t>typedef char TThostFtdcOrderRefType[13];</a:t>
            </a:r>
          </a:p>
          <a:p>
            <a:endParaRPr lang="en-US" altLang="zh-CN" sz="2400" smtClean="0"/>
          </a:p>
          <a:p>
            <a:r>
              <a:rPr lang="en-US" altLang="zh-CN" sz="2400" smtClean="0"/>
              <a:t>OnRspUserLogin</a:t>
            </a:r>
            <a:r>
              <a:rPr lang="zh-CN" altLang="en-US" sz="2400" smtClean="0"/>
              <a:t>：最大报单引用（</a:t>
            </a:r>
            <a:r>
              <a:rPr lang="en-US" altLang="zh-CN" sz="2400" smtClean="0"/>
              <a:t>MaxOrderRef</a:t>
            </a:r>
            <a:r>
              <a:rPr lang="zh-CN" altLang="en-US" sz="2400" smtClean="0"/>
              <a:t>）。</a:t>
            </a:r>
            <a:endParaRPr lang="en-US" altLang="zh-CN" sz="2400" smtClean="0"/>
          </a:p>
        </p:txBody>
      </p:sp>
      <p:sp>
        <p:nvSpPr>
          <p:cNvPr id="3" name="标题 2"/>
          <p:cNvSpPr>
            <a:spLocks noGrp="1"/>
          </p:cNvSpPr>
          <p:nvPr>
            <p:ph type="title"/>
          </p:nvPr>
        </p:nvSpPr>
        <p:spPr/>
        <p:txBody>
          <a:bodyPr/>
          <a:lstStyle/>
          <a:p>
            <a:pPr eaLnBrk="1" hangingPunct="1">
              <a:defRPr/>
            </a:pPr>
            <a:r>
              <a:rPr lang="en-US" altLang="zh-CN" dirty="0" smtClean="0"/>
              <a:t>6. </a:t>
            </a:r>
            <a:r>
              <a:rPr lang="en-US" altLang="zh-CN" dirty="0"/>
              <a:t>3.</a:t>
            </a:r>
            <a:r>
              <a:rPr lang="zh-CN" altLang="en-US" dirty="0" smtClean="0"/>
              <a:t>报单错误：不允许重复报单</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a:xfrm>
            <a:off x="457200" y="1196975"/>
            <a:ext cx="8229600" cy="4810125"/>
          </a:xfrm>
        </p:spPr>
        <p:txBody>
          <a:bodyPr/>
          <a:lstStyle/>
          <a:p>
            <a:endParaRPr lang="en-US" altLang="zh-CN" sz="2400" dirty="0" smtClean="0"/>
          </a:p>
          <a:p>
            <a:r>
              <a:rPr lang="en-US" altLang="zh-CN" sz="2400" dirty="0" err="1" smtClean="0"/>
              <a:t>BrokerID</a:t>
            </a:r>
            <a:r>
              <a:rPr lang="zh-CN" altLang="en-US" sz="2400" dirty="0" smtClean="0"/>
              <a:t> 、</a:t>
            </a:r>
            <a:r>
              <a:rPr lang="en-US" altLang="zh-CN" sz="2400" dirty="0" err="1" smtClean="0"/>
              <a:t>InvestorID</a:t>
            </a:r>
            <a:r>
              <a:rPr lang="zh-CN" altLang="en-US" sz="2400" dirty="0" smtClean="0"/>
              <a:t> 、</a:t>
            </a:r>
            <a:r>
              <a:rPr lang="en-US" altLang="zh-CN" sz="2400" dirty="0" smtClean="0"/>
              <a:t> </a:t>
            </a:r>
            <a:r>
              <a:rPr lang="en-US" altLang="zh-CN" sz="2400" dirty="0" err="1" smtClean="0"/>
              <a:t>FrontID</a:t>
            </a:r>
            <a:r>
              <a:rPr lang="zh-CN" altLang="en-US" sz="2400" dirty="0" smtClean="0"/>
              <a:t>、</a:t>
            </a:r>
            <a:r>
              <a:rPr lang="en-US" altLang="zh-CN" sz="2400" dirty="0" smtClean="0"/>
              <a:t> </a:t>
            </a:r>
            <a:r>
              <a:rPr lang="en-US" altLang="zh-CN" sz="2400" dirty="0" err="1" smtClean="0"/>
              <a:t>SessionID</a:t>
            </a:r>
            <a:r>
              <a:rPr lang="en-US" altLang="zh-CN" sz="2400" dirty="0" smtClean="0"/>
              <a:t> </a:t>
            </a:r>
            <a:r>
              <a:rPr lang="zh-CN" altLang="en-US" sz="2400" dirty="0" smtClean="0"/>
              <a:t>、</a:t>
            </a:r>
            <a:r>
              <a:rPr lang="en-US" altLang="zh-CN" sz="2400" dirty="0" err="1" smtClean="0"/>
              <a:t>OrderRef</a:t>
            </a:r>
            <a:r>
              <a:rPr lang="zh-CN" altLang="en-US" sz="2400" dirty="0" smtClean="0"/>
              <a:t>、</a:t>
            </a:r>
            <a:r>
              <a:rPr lang="en-US" altLang="zh-CN" sz="2400" dirty="0" err="1" smtClean="0"/>
              <a:t>InstrumentID</a:t>
            </a:r>
            <a:r>
              <a:rPr lang="zh-CN" altLang="en-US" sz="2400" dirty="0" smtClean="0"/>
              <a:t>（</a:t>
            </a:r>
            <a:r>
              <a:rPr lang="zh-CN" altLang="en-US" sz="2400" dirty="0" smtClean="0">
                <a:solidFill>
                  <a:srgbClr val="FF0000"/>
                </a:solidFill>
              </a:rPr>
              <a:t>报入</a:t>
            </a:r>
            <a:r>
              <a:rPr lang="en-US" altLang="zh-CN" sz="2400" dirty="0" smtClean="0">
                <a:solidFill>
                  <a:srgbClr val="FF0000"/>
                </a:solidFill>
              </a:rPr>
              <a:t>CTP</a:t>
            </a:r>
            <a:r>
              <a:rPr lang="zh-CN" altLang="en-US" sz="2400" dirty="0" smtClean="0">
                <a:solidFill>
                  <a:srgbClr val="FF0000"/>
                </a:solidFill>
              </a:rPr>
              <a:t>后</a:t>
            </a:r>
            <a:r>
              <a:rPr lang="zh-CN" altLang="en-US" sz="2400" dirty="0" smtClean="0"/>
              <a:t>）</a:t>
            </a:r>
            <a:endParaRPr lang="en-US" altLang="zh-CN" sz="2400" dirty="0" smtClean="0"/>
          </a:p>
          <a:p>
            <a:endParaRPr lang="en-US" altLang="zh-CN" sz="2400" dirty="0" smtClean="0"/>
          </a:p>
          <a:p>
            <a:r>
              <a:rPr lang="en-US" altLang="zh-CN" sz="2400" dirty="0" err="1" smtClean="0"/>
              <a:t>exchangeID</a:t>
            </a:r>
            <a:r>
              <a:rPr lang="zh-CN" altLang="en-US" sz="2400" dirty="0" smtClean="0"/>
              <a:t>、</a:t>
            </a:r>
            <a:r>
              <a:rPr lang="en-US" altLang="zh-CN" sz="2400" dirty="0" err="1" smtClean="0"/>
              <a:t>OrderSysID</a:t>
            </a:r>
            <a:r>
              <a:rPr lang="zh-CN" altLang="en-US" sz="2400" dirty="0" smtClean="0"/>
              <a:t>（</a:t>
            </a:r>
            <a:r>
              <a:rPr lang="zh-CN" altLang="en-US" sz="2400" dirty="0" smtClean="0">
                <a:solidFill>
                  <a:srgbClr val="FF0000"/>
                </a:solidFill>
              </a:rPr>
              <a:t>报入交易所后</a:t>
            </a:r>
            <a:r>
              <a:rPr lang="zh-CN" altLang="en-US" sz="2400" dirty="0" smtClean="0"/>
              <a:t>）</a:t>
            </a:r>
            <a:endParaRPr lang="en-US" altLang="zh-CN" sz="2400" dirty="0" smtClean="0"/>
          </a:p>
          <a:p>
            <a:endParaRPr lang="en-US" altLang="zh-CN" sz="2400" dirty="0" smtClean="0"/>
          </a:p>
          <a:p>
            <a:r>
              <a:rPr lang="en-US" altLang="zh-CN" sz="2400" dirty="0" err="1" smtClean="0"/>
              <a:t>CShfeFtdcOrderField</a:t>
            </a:r>
            <a:r>
              <a:rPr lang="zh-CN" altLang="zh-CN" sz="2400" dirty="0" smtClean="0"/>
              <a:t>：</a:t>
            </a:r>
            <a:r>
              <a:rPr lang="en-US" altLang="zh-CN" sz="2400" dirty="0" err="1" smtClean="0"/>
              <a:t>OrderSysID</a:t>
            </a:r>
            <a:r>
              <a:rPr lang="zh-CN" altLang="zh-CN" sz="2400" dirty="0" smtClean="0"/>
              <a:t>、</a:t>
            </a:r>
            <a:r>
              <a:rPr lang="en-US" altLang="zh-CN" sz="2400" dirty="0" err="1" smtClean="0"/>
              <a:t>ParticipantID</a:t>
            </a:r>
            <a:r>
              <a:rPr lang="zh-CN" altLang="zh-CN" sz="2400" dirty="0" smtClean="0"/>
              <a:t>、</a:t>
            </a:r>
            <a:r>
              <a:rPr lang="en-US" altLang="zh-CN" sz="2400" dirty="0" err="1" smtClean="0"/>
              <a:t>ClientID</a:t>
            </a:r>
            <a:r>
              <a:rPr lang="zh-CN" altLang="zh-CN" sz="2400" dirty="0" smtClean="0"/>
              <a:t>、</a:t>
            </a:r>
            <a:r>
              <a:rPr lang="en-US" altLang="zh-CN" sz="2400" dirty="0" err="1" smtClean="0"/>
              <a:t>OrderLocalID</a:t>
            </a:r>
            <a:r>
              <a:rPr lang="zh-CN" altLang="zh-CN" sz="2400" dirty="0" smtClean="0"/>
              <a:t>、</a:t>
            </a:r>
            <a:r>
              <a:rPr lang="en-US" altLang="zh-CN" sz="2400" dirty="0" err="1" smtClean="0"/>
              <a:t>BusinessUnit</a:t>
            </a:r>
            <a:r>
              <a:rPr lang="zh-CN" altLang="en-US" sz="2400" dirty="0" smtClean="0"/>
              <a:t>（</a:t>
            </a:r>
            <a:r>
              <a:rPr lang="zh-CN" altLang="en-US" sz="2400" dirty="0" smtClean="0">
                <a:solidFill>
                  <a:srgbClr val="FF0000"/>
                </a:solidFill>
              </a:rPr>
              <a:t>上期所接口</a:t>
            </a:r>
            <a:r>
              <a:rPr lang="zh-CN" altLang="en-US" sz="2400" dirty="0" smtClean="0"/>
              <a:t>）</a:t>
            </a:r>
            <a:endParaRPr lang="en-US" altLang="zh-CN" sz="2400" dirty="0" smtClean="0"/>
          </a:p>
          <a:p>
            <a:endParaRPr lang="en-US" altLang="zh-CN" sz="2400" dirty="0" smtClean="0"/>
          </a:p>
          <a:p>
            <a:r>
              <a:rPr lang="zh-CN" altLang="en-US" sz="2400" dirty="0" smtClean="0">
                <a:solidFill>
                  <a:srgbClr val="FF0000"/>
                </a:solidFill>
              </a:rPr>
              <a:t>问题：如何撤销非</a:t>
            </a:r>
            <a:r>
              <a:rPr lang="en-US" altLang="zh-CN" sz="2400" dirty="0" smtClean="0">
                <a:solidFill>
                  <a:srgbClr val="FF0000"/>
                </a:solidFill>
              </a:rPr>
              <a:t>CTP</a:t>
            </a:r>
            <a:r>
              <a:rPr lang="zh-CN" altLang="en-US" sz="2400" dirty="0" smtClean="0">
                <a:solidFill>
                  <a:srgbClr val="FF0000"/>
                </a:solidFill>
              </a:rPr>
              <a:t>系统报入的报单及未知单？</a:t>
            </a:r>
            <a:endParaRPr lang="en-US" altLang="zh-CN" sz="2400" dirty="0" smtClean="0">
              <a:solidFill>
                <a:srgbClr val="FF0000"/>
              </a:solidFill>
            </a:endParaRPr>
          </a:p>
        </p:txBody>
      </p:sp>
      <p:sp>
        <p:nvSpPr>
          <p:cNvPr id="3" name="标题 2"/>
          <p:cNvSpPr>
            <a:spLocks noGrp="1"/>
          </p:cNvSpPr>
          <p:nvPr>
            <p:ph type="title"/>
          </p:nvPr>
        </p:nvSpPr>
        <p:spPr/>
        <p:txBody>
          <a:bodyPr/>
          <a:lstStyle/>
          <a:p>
            <a:pPr eaLnBrk="1" hangingPunct="1">
              <a:defRPr/>
            </a:pPr>
            <a:r>
              <a:rPr lang="en-US" altLang="zh-CN" dirty="0" smtClean="0"/>
              <a:t>6. </a:t>
            </a:r>
            <a:r>
              <a:rPr lang="en-US" altLang="zh-CN" dirty="0"/>
              <a:t>4.</a:t>
            </a:r>
            <a:r>
              <a:rPr lang="zh-CN" altLang="en-US" dirty="0"/>
              <a:t>撤单找不到相应报单</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p:cNvSpPr>
            <a:spLocks noGrp="1"/>
          </p:cNvSpPr>
          <p:nvPr>
            <p:ph idx="1"/>
          </p:nvPr>
        </p:nvSpPr>
        <p:spPr>
          <a:xfrm>
            <a:off x="457200" y="1196975"/>
            <a:ext cx="8229600" cy="4810125"/>
          </a:xfrm>
        </p:spPr>
        <p:txBody>
          <a:bodyPr/>
          <a:lstStyle/>
          <a:p>
            <a:r>
              <a:rPr lang="en-US" altLang="zh-CN" sz="2400" smtClean="0"/>
              <a:t>BrokerID</a:t>
            </a:r>
            <a:r>
              <a:rPr lang="zh-CN" altLang="zh-CN" sz="2400" smtClean="0"/>
              <a:t>、</a:t>
            </a:r>
            <a:r>
              <a:rPr lang="en-US" altLang="zh-CN" sz="2400" smtClean="0"/>
              <a:t>InvestorID</a:t>
            </a:r>
            <a:r>
              <a:rPr lang="zh-CN" altLang="zh-CN" sz="2400" smtClean="0"/>
              <a:t>、</a:t>
            </a:r>
            <a:r>
              <a:rPr lang="en-US" altLang="zh-CN" sz="2400" smtClean="0"/>
              <a:t>InstrumentID</a:t>
            </a:r>
            <a:r>
              <a:rPr lang="zh-CN" altLang="zh-CN" sz="2400" smtClean="0"/>
              <a:t>、</a:t>
            </a:r>
            <a:r>
              <a:rPr lang="en-US" altLang="zh-CN" sz="2400" smtClean="0"/>
              <a:t>CombOffsetFlag[0..4]</a:t>
            </a:r>
            <a:r>
              <a:rPr lang="zh-CN" altLang="zh-CN" sz="2400" smtClean="0"/>
              <a:t>、</a:t>
            </a:r>
            <a:r>
              <a:rPr lang="en-US" altLang="zh-CN" sz="2400" smtClean="0"/>
              <a:t>Direction</a:t>
            </a:r>
            <a:r>
              <a:rPr lang="zh-CN" altLang="zh-CN" sz="2400" smtClean="0"/>
              <a:t>、</a:t>
            </a:r>
            <a:r>
              <a:rPr lang="en-US" altLang="zh-CN" sz="2400" smtClean="0"/>
              <a:t>CombHedgeFlag[0..4]</a:t>
            </a:r>
            <a:r>
              <a:rPr lang="zh-CN" altLang="zh-CN" sz="2400" smtClean="0"/>
              <a:t>、</a:t>
            </a:r>
            <a:r>
              <a:rPr lang="en-US" altLang="zh-CN" sz="2400" smtClean="0"/>
              <a:t>OrderPriceType</a:t>
            </a:r>
            <a:r>
              <a:rPr lang="zh-CN" altLang="zh-CN" sz="2400" smtClean="0"/>
              <a:t>、</a:t>
            </a:r>
            <a:r>
              <a:rPr lang="en-US" altLang="zh-CN" sz="2400" smtClean="0"/>
              <a:t>VolumeTotalOriginal</a:t>
            </a:r>
            <a:r>
              <a:rPr lang="zh-CN" altLang="zh-CN" sz="2400" smtClean="0"/>
              <a:t>、</a:t>
            </a:r>
            <a:r>
              <a:rPr lang="en-US" altLang="zh-CN" sz="2400" smtClean="0"/>
              <a:t>TimeCondition</a:t>
            </a:r>
            <a:r>
              <a:rPr lang="zh-CN" altLang="zh-CN" sz="2400" smtClean="0"/>
              <a:t>、</a:t>
            </a:r>
            <a:r>
              <a:rPr lang="en-US" altLang="zh-CN" sz="2400" smtClean="0"/>
              <a:t>VolumeCondition</a:t>
            </a:r>
            <a:r>
              <a:rPr lang="zh-CN" altLang="zh-CN" sz="2400" smtClean="0"/>
              <a:t>、</a:t>
            </a:r>
            <a:r>
              <a:rPr lang="en-US" altLang="zh-CN" sz="2400" smtClean="0"/>
              <a:t>ContingentCondition</a:t>
            </a:r>
            <a:r>
              <a:rPr lang="zh-CN" altLang="zh-CN" sz="2400" smtClean="0"/>
              <a:t>、</a:t>
            </a:r>
            <a:r>
              <a:rPr lang="en-US" altLang="zh-CN" sz="2400" smtClean="0"/>
              <a:t>ForceCloseReason</a:t>
            </a:r>
            <a:r>
              <a:rPr lang="zh-CN" altLang="zh-CN" sz="2400" smtClean="0"/>
              <a:t>、</a:t>
            </a:r>
            <a:r>
              <a:rPr lang="en-US" altLang="zh-CN" sz="2400" smtClean="0"/>
              <a:t>LimitPrice</a:t>
            </a:r>
            <a:r>
              <a:rPr lang="zh-CN" altLang="zh-CN" sz="2400" smtClean="0"/>
              <a:t>（市价单留空）</a:t>
            </a:r>
            <a:endParaRPr lang="en-US" altLang="zh-CN" sz="2400" smtClean="0"/>
          </a:p>
          <a:p>
            <a:endParaRPr lang="en-US" altLang="zh-CN" sz="2400" smtClean="0"/>
          </a:p>
          <a:p>
            <a:r>
              <a:rPr lang="en-US" altLang="zh-CN" sz="2400" smtClean="0"/>
              <a:t>BrokerID</a:t>
            </a:r>
            <a:r>
              <a:rPr lang="zh-CN" altLang="zh-CN" sz="2400" smtClean="0"/>
              <a:t>、</a:t>
            </a:r>
            <a:r>
              <a:rPr lang="en-US" altLang="zh-CN" sz="2400" smtClean="0"/>
              <a:t>InvestorID</a:t>
            </a:r>
            <a:r>
              <a:rPr lang="zh-CN" altLang="zh-CN" sz="2400" smtClean="0"/>
              <a:t>、</a:t>
            </a:r>
            <a:r>
              <a:rPr lang="en-US" altLang="zh-CN" sz="2400" smtClean="0"/>
              <a:t>InstrumentID</a:t>
            </a:r>
            <a:r>
              <a:rPr lang="zh-CN" altLang="zh-CN" sz="2400" smtClean="0"/>
              <a:t>、</a:t>
            </a:r>
            <a:r>
              <a:rPr lang="en-US" altLang="zh-CN" sz="2400" smtClean="0"/>
              <a:t>OrderRef</a:t>
            </a:r>
            <a:r>
              <a:rPr lang="zh-CN" altLang="zh-CN" sz="2400" smtClean="0"/>
              <a:t>、</a:t>
            </a:r>
            <a:r>
              <a:rPr lang="en-US" altLang="zh-CN" sz="2400" smtClean="0"/>
              <a:t>ActionFlag</a:t>
            </a:r>
            <a:r>
              <a:rPr lang="zh-CN" altLang="zh-CN" sz="2400" smtClean="0"/>
              <a:t>、</a:t>
            </a:r>
            <a:r>
              <a:rPr lang="en-US" altLang="zh-CN" sz="2400" smtClean="0"/>
              <a:t>FrontID</a:t>
            </a:r>
            <a:r>
              <a:rPr lang="zh-CN" altLang="zh-CN" sz="2400" smtClean="0"/>
              <a:t>、</a:t>
            </a:r>
            <a:r>
              <a:rPr lang="en-US" altLang="zh-CN" sz="2400" smtClean="0"/>
              <a:t>SessionID</a:t>
            </a:r>
          </a:p>
          <a:p>
            <a:endParaRPr lang="en-US" altLang="zh-CN" sz="2400" smtClean="0"/>
          </a:p>
          <a:p>
            <a:r>
              <a:rPr lang="en-US" altLang="zh-CN" sz="2400" smtClean="0"/>
              <a:t>BrokerID</a:t>
            </a:r>
            <a:r>
              <a:rPr lang="zh-CN" altLang="zh-CN" sz="2400" smtClean="0"/>
              <a:t>、</a:t>
            </a:r>
            <a:r>
              <a:rPr lang="en-US" altLang="zh-CN" sz="2400" smtClean="0"/>
              <a:t>InvestorID</a:t>
            </a:r>
            <a:r>
              <a:rPr lang="zh-CN" altLang="zh-CN" sz="2400" smtClean="0"/>
              <a:t>、</a:t>
            </a:r>
            <a:r>
              <a:rPr lang="en-US" altLang="zh-CN" sz="2400" smtClean="0"/>
              <a:t>exchangeID</a:t>
            </a:r>
            <a:r>
              <a:rPr lang="zh-CN" altLang="zh-CN" sz="2400" smtClean="0"/>
              <a:t>、</a:t>
            </a:r>
            <a:r>
              <a:rPr lang="en-US" altLang="zh-CN" sz="2400" smtClean="0"/>
              <a:t>OrderSysID</a:t>
            </a:r>
            <a:endParaRPr lang="zh-CN" altLang="zh-CN" sz="2400" smtClean="0"/>
          </a:p>
        </p:txBody>
      </p:sp>
      <p:sp>
        <p:nvSpPr>
          <p:cNvPr id="3" name="标题 2"/>
          <p:cNvSpPr>
            <a:spLocks noGrp="1"/>
          </p:cNvSpPr>
          <p:nvPr>
            <p:ph type="title"/>
          </p:nvPr>
        </p:nvSpPr>
        <p:spPr/>
        <p:txBody>
          <a:bodyPr/>
          <a:lstStyle/>
          <a:p>
            <a:pPr eaLnBrk="1" hangingPunct="1">
              <a:defRPr/>
            </a:pPr>
            <a:r>
              <a:rPr lang="en-US" altLang="zh-CN" dirty="0" smtClean="0"/>
              <a:t>6. 5.</a:t>
            </a:r>
            <a:r>
              <a:rPr lang="zh-CN" altLang="en-US" dirty="0" smtClean="0"/>
              <a:t>报单</a:t>
            </a:r>
            <a:r>
              <a:rPr lang="zh-CN" altLang="en-US" dirty="0"/>
              <a:t>字段有误报单</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a:xfrm>
            <a:off x="457200" y="1196975"/>
            <a:ext cx="8229600" cy="4810125"/>
          </a:xfrm>
        </p:spPr>
        <p:txBody>
          <a:bodyPr/>
          <a:lstStyle/>
          <a:p>
            <a:endParaRPr lang="en-US" altLang="zh-CN" sz="2400" smtClean="0"/>
          </a:p>
          <a:p>
            <a:r>
              <a:rPr lang="zh-CN" altLang="zh-CN" sz="2400" smtClean="0"/>
              <a:t>可用资金</a:t>
            </a:r>
            <a:r>
              <a:rPr lang="en-US" altLang="zh-CN" sz="2400" smtClean="0"/>
              <a:t> = </a:t>
            </a:r>
            <a:r>
              <a:rPr lang="zh-CN" altLang="zh-CN" sz="2400" smtClean="0"/>
              <a:t>动态权益</a:t>
            </a:r>
            <a:r>
              <a:rPr lang="en-US" altLang="zh-CN" sz="2400" smtClean="0"/>
              <a:t>-</a:t>
            </a:r>
            <a:r>
              <a:rPr lang="zh-CN" altLang="zh-CN" sz="2400" smtClean="0"/>
              <a:t>当前保证金</a:t>
            </a:r>
            <a:r>
              <a:rPr lang="en-US" altLang="zh-CN" sz="2400" smtClean="0"/>
              <a:t>-</a:t>
            </a:r>
            <a:r>
              <a:rPr lang="zh-CN" altLang="zh-CN" sz="2400" smtClean="0"/>
              <a:t>冻结保证金</a:t>
            </a:r>
            <a:r>
              <a:rPr lang="en-US" altLang="zh-CN" sz="2400" smtClean="0"/>
              <a:t>-</a:t>
            </a:r>
            <a:r>
              <a:rPr lang="zh-CN" altLang="zh-CN" sz="2400" smtClean="0"/>
              <a:t>冻结手续费</a:t>
            </a:r>
            <a:r>
              <a:rPr lang="en-US" altLang="zh-CN" sz="2400" smtClean="0"/>
              <a:t>+</a:t>
            </a:r>
            <a:r>
              <a:rPr lang="zh-CN" altLang="zh-CN" sz="2400" smtClean="0"/>
              <a:t>信用额度</a:t>
            </a:r>
            <a:r>
              <a:rPr lang="en-US" altLang="zh-CN" sz="2400" smtClean="0"/>
              <a:t>-</a:t>
            </a:r>
            <a:r>
              <a:rPr lang="zh-CN" altLang="zh-CN" sz="2400" smtClean="0"/>
              <a:t>持仓盈亏（忽略浮动盈亏算法）</a:t>
            </a:r>
            <a:r>
              <a:rPr lang="en-US" altLang="zh-CN" sz="2400" smtClean="0"/>
              <a:t>+</a:t>
            </a:r>
            <a:r>
              <a:rPr lang="zh-CN" altLang="zh-CN" sz="2400" smtClean="0"/>
              <a:t>持仓盈亏（根据浮动盈亏算法计算）。</a:t>
            </a:r>
            <a:endParaRPr lang="en-US" altLang="zh-CN" sz="2400" smtClean="0"/>
          </a:p>
          <a:p>
            <a:endParaRPr lang="zh-CN" altLang="zh-CN" sz="2400" smtClean="0"/>
          </a:p>
          <a:p>
            <a:r>
              <a:rPr lang="zh-CN" altLang="zh-CN" sz="2400" smtClean="0"/>
              <a:t>注意：市价单及止盈（损）报单以涨停板价格冻结保证金，该类报单通常会造成资金不是很充裕的投资者“综合交易平台：资金不足”错误。</a:t>
            </a:r>
          </a:p>
          <a:p>
            <a:endParaRPr lang="en-US" altLang="zh-CN" sz="2400" smtClean="0"/>
          </a:p>
        </p:txBody>
      </p:sp>
      <p:sp>
        <p:nvSpPr>
          <p:cNvPr id="3" name="标题 2"/>
          <p:cNvSpPr>
            <a:spLocks noGrp="1"/>
          </p:cNvSpPr>
          <p:nvPr>
            <p:ph type="title"/>
          </p:nvPr>
        </p:nvSpPr>
        <p:spPr/>
        <p:txBody>
          <a:bodyPr/>
          <a:lstStyle/>
          <a:p>
            <a:pPr eaLnBrk="1" hangingPunct="1">
              <a:defRPr/>
            </a:pPr>
            <a:r>
              <a:rPr lang="en-US" altLang="zh-CN" dirty="0" smtClean="0"/>
              <a:t>6. </a:t>
            </a:r>
            <a:r>
              <a:rPr lang="en-US" altLang="zh-CN" dirty="0"/>
              <a:t>6</a:t>
            </a:r>
            <a:r>
              <a:rPr lang="en-US" altLang="zh-CN" dirty="0" smtClean="0"/>
              <a:t>.</a:t>
            </a:r>
            <a:r>
              <a:rPr lang="zh-CN" altLang="en-US" dirty="0" smtClean="0"/>
              <a:t>资金不足</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a:xfrm>
            <a:off x="457200" y="1196975"/>
            <a:ext cx="8229600" cy="4810125"/>
          </a:xfrm>
        </p:spPr>
        <p:txBody>
          <a:bodyPr/>
          <a:lstStyle/>
          <a:p>
            <a:endParaRPr lang="en-US" altLang="zh-CN" sz="2400" smtClean="0"/>
          </a:p>
          <a:p>
            <a:r>
              <a:rPr lang="zh-CN" altLang="zh-CN" sz="2400" smtClean="0"/>
              <a:t>单一投资者帐号同时在线会话数限制。</a:t>
            </a:r>
            <a:endParaRPr lang="en-US" altLang="zh-CN" sz="2400" smtClean="0"/>
          </a:p>
          <a:p>
            <a:endParaRPr lang="en-US" altLang="zh-CN" sz="2400" smtClean="0"/>
          </a:p>
          <a:p>
            <a:r>
              <a:rPr lang="zh-CN" altLang="zh-CN" sz="2400" smtClean="0"/>
              <a:t>单一用户会话报单频率限制</a:t>
            </a:r>
            <a:r>
              <a:rPr lang="zh-CN" altLang="en-US" sz="2400" smtClean="0"/>
              <a:t>。</a:t>
            </a:r>
            <a:endParaRPr lang="en-US" altLang="zh-CN" sz="2400" smtClean="0"/>
          </a:p>
          <a:p>
            <a:endParaRPr lang="en-US" altLang="zh-CN" sz="2400" smtClean="0"/>
          </a:p>
          <a:p>
            <a:r>
              <a:rPr lang="zh-CN" altLang="zh-CN" sz="2400" smtClean="0"/>
              <a:t>席位报单频率限制</a:t>
            </a:r>
            <a:r>
              <a:rPr lang="zh-CN" altLang="en-US" sz="2400" smtClean="0"/>
              <a:t>。</a:t>
            </a:r>
            <a:endParaRPr lang="en-US" altLang="zh-CN" sz="2400" smtClean="0"/>
          </a:p>
          <a:p>
            <a:endParaRPr lang="en-US" altLang="zh-CN" sz="2400" smtClean="0"/>
          </a:p>
          <a:p>
            <a:r>
              <a:rPr lang="zh-CN" altLang="zh-CN" sz="2400" smtClean="0"/>
              <a:t>投资者交易接口查询流量限制</a:t>
            </a:r>
            <a:r>
              <a:rPr lang="zh-CN" altLang="en-US" sz="2400" smtClean="0"/>
              <a:t>。</a:t>
            </a:r>
            <a:endParaRPr lang="en-US" altLang="zh-CN" sz="2400" smtClean="0"/>
          </a:p>
          <a:p>
            <a:endParaRPr lang="en-US" altLang="zh-CN" sz="2400" smtClean="0"/>
          </a:p>
          <a:p>
            <a:r>
              <a:rPr lang="zh-CN" altLang="zh-CN" sz="2400" smtClean="0"/>
              <a:t>注意：对于可配置的流控参数，设置不合适的值可能会造成不必要的报单拥堵。</a:t>
            </a:r>
          </a:p>
          <a:p>
            <a:endParaRPr lang="zh-CN" altLang="zh-CN" sz="2400" smtClean="0"/>
          </a:p>
          <a:p>
            <a:endParaRPr lang="en-US" altLang="zh-CN" sz="2400" smtClean="0"/>
          </a:p>
        </p:txBody>
      </p:sp>
      <p:sp>
        <p:nvSpPr>
          <p:cNvPr id="3" name="标题 2"/>
          <p:cNvSpPr>
            <a:spLocks noGrp="1"/>
          </p:cNvSpPr>
          <p:nvPr>
            <p:ph type="title"/>
          </p:nvPr>
        </p:nvSpPr>
        <p:spPr/>
        <p:txBody>
          <a:bodyPr/>
          <a:lstStyle/>
          <a:p>
            <a:pPr eaLnBrk="1" hangingPunct="1">
              <a:defRPr/>
            </a:pPr>
            <a:r>
              <a:rPr lang="en-US" altLang="zh-CN" dirty="0" smtClean="0"/>
              <a:t>6. 7.CTP</a:t>
            </a:r>
            <a:r>
              <a:rPr lang="zh-CN" altLang="en-US" dirty="0"/>
              <a:t>流</a:t>
            </a:r>
            <a:r>
              <a:rPr lang="zh-CN" altLang="en-US" dirty="0" smtClean="0"/>
              <a:t>控</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27584" y="2348880"/>
            <a:ext cx="7467600" cy="2088232"/>
          </a:xfrm>
        </p:spPr>
        <p:txBody>
          <a:bodyPr/>
          <a:lstStyle/>
          <a:p>
            <a:pPr algn="ctr">
              <a:defRPr/>
            </a:pPr>
            <a:r>
              <a:rPr lang="en-US" altLang="zh-CN" sz="4400" dirty="0" smtClean="0"/>
              <a:t>CTP</a:t>
            </a:r>
            <a:r>
              <a:rPr lang="zh-CN" altLang="en-US" sz="4400" dirty="0" smtClean="0"/>
              <a:t>客户群：</a:t>
            </a:r>
            <a:r>
              <a:rPr lang="en-US" altLang="zh-CN" sz="4400" dirty="0" smtClean="0"/>
              <a:t>139621391</a:t>
            </a:r>
            <a:br>
              <a:rPr lang="en-US" altLang="zh-CN" sz="4400" dirty="0" smtClean="0"/>
            </a:br>
            <a:r>
              <a:rPr lang="zh-CN" altLang="en-US" sz="4400" dirty="0" smtClean="0"/>
              <a:t>谢谢！</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idx="1"/>
          </p:nvPr>
        </p:nvSpPr>
        <p:spPr>
          <a:xfrm>
            <a:off x="539552" y="1268760"/>
            <a:ext cx="8229600" cy="4824536"/>
          </a:xfrm>
        </p:spPr>
        <p:txBody>
          <a:bodyPr/>
          <a:lstStyle/>
          <a:p>
            <a:pPr eaLnBrk="1" hangingPunct="1">
              <a:lnSpc>
                <a:spcPct val="150000"/>
              </a:lnSpc>
            </a:pPr>
            <a:r>
              <a:rPr lang="zh-CN" altLang="en-US" sz="2400" dirty="0" smtClean="0"/>
              <a:t>基础功能：价格发现、规避风险</a:t>
            </a:r>
            <a:endParaRPr lang="en-US" altLang="zh-CN" sz="2400" dirty="0" smtClean="0"/>
          </a:p>
          <a:p>
            <a:pPr eaLnBrk="1" hangingPunct="1">
              <a:lnSpc>
                <a:spcPct val="150000"/>
              </a:lnSpc>
            </a:pPr>
            <a:endParaRPr lang="en-US" altLang="zh-CN" sz="2400" dirty="0" smtClean="0"/>
          </a:p>
          <a:p>
            <a:pPr eaLnBrk="1" hangingPunct="1">
              <a:lnSpc>
                <a:spcPct val="150000"/>
              </a:lnSpc>
            </a:pPr>
            <a:r>
              <a:rPr lang="zh-CN" altLang="en-US" sz="2400" dirty="0" smtClean="0"/>
              <a:t>基本制度：保证金、当日无负债结算、持仓限额及大户报告制度</a:t>
            </a:r>
            <a:endParaRPr lang="en-US" altLang="zh-CN" sz="2400" dirty="0" smtClean="0"/>
          </a:p>
          <a:p>
            <a:pPr eaLnBrk="1" hangingPunct="1">
              <a:lnSpc>
                <a:spcPct val="150000"/>
              </a:lnSpc>
            </a:pPr>
            <a:endParaRPr lang="en-US" altLang="zh-CN" sz="2400" dirty="0" smtClean="0"/>
          </a:p>
          <a:p>
            <a:pPr eaLnBrk="1" hangingPunct="1">
              <a:lnSpc>
                <a:spcPct val="150000"/>
              </a:lnSpc>
            </a:pPr>
            <a:r>
              <a:rPr lang="zh-CN" altLang="en-US" sz="2400" dirty="0" smtClean="0"/>
              <a:t>国内期货交易品种及特点。</a:t>
            </a:r>
            <a:endParaRPr lang="en-US" altLang="zh-CN" sz="2400" dirty="0" smtClean="0"/>
          </a:p>
          <a:p>
            <a:pPr eaLnBrk="1" hangingPunct="1">
              <a:lnSpc>
                <a:spcPct val="150000"/>
              </a:lnSpc>
            </a:pPr>
            <a:endParaRPr lang="en-US" altLang="zh-CN" sz="2400" dirty="0" smtClean="0"/>
          </a:p>
          <a:p>
            <a:pPr eaLnBrk="1" hangingPunct="1">
              <a:lnSpc>
                <a:spcPct val="150000"/>
              </a:lnSpc>
            </a:pPr>
            <a:r>
              <a:rPr lang="zh-CN" altLang="en-US" sz="2400" dirty="0" smtClean="0">
                <a:solidFill>
                  <a:srgbClr val="FF0000"/>
                </a:solidFill>
              </a:rPr>
              <a:t>问题：举例说明期货合约的基本要素？</a:t>
            </a:r>
            <a:endParaRPr lang="en-US" altLang="zh-CN" sz="2400" dirty="0" smtClean="0">
              <a:solidFill>
                <a:srgbClr val="FF0000"/>
              </a:solidFill>
            </a:endParaRPr>
          </a:p>
        </p:txBody>
      </p:sp>
      <p:sp>
        <p:nvSpPr>
          <p:cNvPr id="3" name="标题 2"/>
          <p:cNvSpPr>
            <a:spLocks noGrp="1"/>
          </p:cNvSpPr>
          <p:nvPr>
            <p:ph type="title"/>
          </p:nvPr>
        </p:nvSpPr>
        <p:spPr/>
        <p:txBody>
          <a:bodyPr/>
          <a:lstStyle/>
          <a:p>
            <a:pPr marL="742950" indent="-742950" eaLnBrk="1" fontAlgn="auto" hangingPunct="1">
              <a:spcAft>
                <a:spcPts val="0"/>
              </a:spcAft>
              <a:buFont typeface="+mj-lt"/>
              <a:buAutoNum type="arabicPeriod"/>
              <a:defRPr/>
            </a:pPr>
            <a:r>
              <a:rPr lang="en-US" altLang="zh-CN" dirty="0" smtClean="0"/>
              <a:t>2</a:t>
            </a:r>
            <a:r>
              <a:rPr lang="zh-CN" altLang="en-US" dirty="0" smtClean="0"/>
              <a:t>国内期货市场</a:t>
            </a:r>
            <a:endParaRPr lang="zh-CN" altLang="en-US" dirty="0"/>
          </a:p>
        </p:txBody>
      </p:sp>
    </p:spTree>
    <p:extLst>
      <p:ext uri="{BB962C8B-B14F-4D97-AF65-F5344CB8AC3E}">
        <p14:creationId xmlns:p14="http://schemas.microsoft.com/office/powerpoint/2010/main" val="730676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203749" y="125760"/>
            <a:ext cx="8964488" cy="1143000"/>
          </a:xfrm>
        </p:spPr>
        <p:txBody>
          <a:bodyPr>
            <a:normAutofit fontScale="90000"/>
          </a:bodyPr>
          <a:lstStyle/>
          <a:p>
            <a:r>
              <a:rPr lang="en-US" altLang="zh-CN" dirty="0" smtClean="0"/>
              <a:t>2.</a:t>
            </a:r>
            <a:r>
              <a:rPr lang="zh-CN" altLang="en-US" dirty="0" smtClean="0"/>
              <a:t>期货</a:t>
            </a:r>
            <a:r>
              <a:rPr lang="zh-CN" altLang="en-US" dirty="0"/>
              <a:t>公司客户如何决定是否介入交易？</a:t>
            </a:r>
          </a:p>
        </p:txBody>
      </p:sp>
      <p:pic>
        <p:nvPicPr>
          <p:cNvPr id="5" name="图片 4"/>
          <p:cNvPicPr/>
          <p:nvPr/>
        </p:nvPicPr>
        <p:blipFill>
          <a:blip r:embed="rId2"/>
          <a:stretch>
            <a:fillRect/>
          </a:stretch>
        </p:blipFill>
        <p:spPr>
          <a:xfrm>
            <a:off x="0" y="1268760"/>
            <a:ext cx="9144000" cy="5589240"/>
          </a:xfrm>
          <a:prstGeom prst="rect">
            <a:avLst/>
          </a:prstGeom>
        </p:spPr>
      </p:pic>
    </p:spTree>
    <p:extLst>
      <p:ext uri="{BB962C8B-B14F-4D97-AF65-F5344CB8AC3E}">
        <p14:creationId xmlns:p14="http://schemas.microsoft.com/office/powerpoint/2010/main" val="149783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eaLnBrk="1" hangingPunct="1"/>
            <a:r>
              <a:rPr lang="zh-CN" altLang="en-US" dirty="0" smtClean="0"/>
              <a:t>行情数据种类</a:t>
            </a:r>
            <a:endParaRPr lang="en-US" altLang="zh-CN" dirty="0" smtClean="0"/>
          </a:p>
          <a:p>
            <a:pPr lvl="1" eaLnBrk="1" hangingPunct="1"/>
            <a:r>
              <a:rPr lang="zh-CN" altLang="en-US" dirty="0"/>
              <a:t>实时</a:t>
            </a:r>
            <a:r>
              <a:rPr lang="zh-CN" altLang="en-US" dirty="0" smtClean="0"/>
              <a:t>行情、多阶行情、延时行情、历史行情数据</a:t>
            </a:r>
            <a:endParaRPr lang="en-US" altLang="zh-CN" dirty="0" smtClean="0"/>
          </a:p>
          <a:p>
            <a:pPr eaLnBrk="1" hangingPunct="1"/>
            <a:r>
              <a:rPr lang="zh-CN" altLang="en-US" dirty="0" smtClean="0"/>
              <a:t>实时行情内容</a:t>
            </a:r>
            <a:endParaRPr lang="en-US" altLang="zh-CN" dirty="0" smtClean="0"/>
          </a:p>
          <a:p>
            <a:pPr lvl="1" eaLnBrk="1" hangingPunct="1"/>
            <a:r>
              <a:rPr lang="zh-CN" altLang="en-US" dirty="0" smtClean="0"/>
              <a:t>交易日、合约代码、交易所代码、合约在交易所的代码；</a:t>
            </a:r>
            <a:endParaRPr lang="en-US" altLang="zh-CN" dirty="0" smtClean="0"/>
          </a:p>
          <a:p>
            <a:pPr lvl="1" eaLnBrk="1" hangingPunct="1"/>
            <a:r>
              <a:rPr lang="zh-CN" altLang="en-US" dirty="0" smtClean="0"/>
              <a:t>上次结算价、昨收盘、昨持仓量、昨虚实度、今虚实度；</a:t>
            </a:r>
            <a:endParaRPr lang="en-US" altLang="zh-CN" dirty="0" smtClean="0"/>
          </a:p>
          <a:p>
            <a:pPr lvl="1" eaLnBrk="1" hangingPunct="1"/>
            <a:r>
              <a:rPr lang="zh-CN" altLang="en-US" dirty="0" smtClean="0"/>
              <a:t>今开盘、最新价、最高价、最低价、当日均价、 涨停板价、跌停板价、今收盘、本次结算价；</a:t>
            </a:r>
            <a:endParaRPr lang="en-US" altLang="zh-CN" dirty="0" smtClean="0"/>
          </a:p>
          <a:p>
            <a:pPr lvl="1" eaLnBrk="1" hangingPunct="1"/>
            <a:r>
              <a:rPr lang="zh-CN" altLang="en-US" dirty="0" smtClean="0"/>
              <a:t>数量（成交量）、成交金额、持仓量；（中金所单边）</a:t>
            </a:r>
            <a:endParaRPr lang="en-US" altLang="zh-CN" dirty="0" smtClean="0"/>
          </a:p>
          <a:p>
            <a:pPr lvl="1" eaLnBrk="1" hangingPunct="1"/>
            <a:r>
              <a:rPr lang="zh-CN" altLang="en-US" dirty="0" smtClean="0"/>
              <a:t>申买价一、申买量一、申卖价一、申卖量一；</a:t>
            </a:r>
            <a:endParaRPr lang="en-US" altLang="zh-CN" dirty="0" smtClean="0"/>
          </a:p>
          <a:p>
            <a:pPr lvl="1" eaLnBrk="1" hangingPunct="1"/>
            <a:r>
              <a:rPr lang="zh-CN" altLang="en-US" dirty="0" smtClean="0"/>
              <a:t>最后修改时间、最后修改毫秒。</a:t>
            </a:r>
            <a:endParaRPr lang="en-US" altLang="zh-CN" dirty="0" smtClean="0"/>
          </a:p>
          <a:p>
            <a:pPr eaLnBrk="1" hangingPunct="1"/>
            <a:r>
              <a:rPr lang="zh-CN" altLang="en-US" sz="2800" dirty="0">
                <a:solidFill>
                  <a:srgbClr val="FF0000"/>
                </a:solidFill>
              </a:rPr>
              <a:t>问题</a:t>
            </a:r>
            <a:r>
              <a:rPr lang="zh-CN" altLang="en-US" sz="2800" dirty="0" smtClean="0">
                <a:solidFill>
                  <a:srgbClr val="FF0000"/>
                </a:solidFill>
              </a:rPr>
              <a:t>：</a:t>
            </a:r>
            <a:r>
              <a:rPr lang="en-US" altLang="zh-CN" sz="2800" dirty="0" smtClean="0">
                <a:solidFill>
                  <a:srgbClr val="FF0000"/>
                </a:solidFill>
              </a:rPr>
              <a:t>CTP</a:t>
            </a:r>
            <a:r>
              <a:rPr lang="zh-CN" altLang="en-US" sz="2800" dirty="0" smtClean="0">
                <a:solidFill>
                  <a:srgbClr val="FF0000"/>
                </a:solidFill>
              </a:rPr>
              <a:t>期货行情的特点？</a:t>
            </a:r>
            <a:endParaRPr lang="en-US" altLang="zh-CN" sz="2800" dirty="0">
              <a:solidFill>
                <a:srgbClr val="FF0000"/>
              </a:solidFill>
            </a:endParaRPr>
          </a:p>
          <a:p>
            <a:pPr eaLnBrk="1" hangingPunct="1"/>
            <a:endParaRPr lang="en-US" altLang="zh-CN" dirty="0" smtClean="0"/>
          </a:p>
        </p:txBody>
      </p:sp>
      <p:sp>
        <p:nvSpPr>
          <p:cNvPr id="3" name="标题 2"/>
          <p:cNvSpPr>
            <a:spLocks noGrp="1"/>
          </p:cNvSpPr>
          <p:nvPr>
            <p:ph type="title"/>
          </p:nvPr>
        </p:nvSpPr>
        <p:spPr/>
        <p:txBody>
          <a:bodyPr/>
          <a:lstStyle/>
          <a:p>
            <a:pPr eaLnBrk="1" hangingPunct="1">
              <a:defRPr/>
            </a:pPr>
            <a:r>
              <a:rPr lang="en-US" altLang="zh-CN" dirty="0"/>
              <a:t>2</a:t>
            </a:r>
            <a:r>
              <a:rPr lang="en-US" altLang="zh-CN" dirty="0" smtClean="0"/>
              <a:t>.</a:t>
            </a:r>
            <a:r>
              <a:rPr lang="zh-CN" altLang="en-US" dirty="0" smtClean="0"/>
              <a:t>期货行情</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Font typeface="Wingdings 3" pitchFamily="18" charset="2"/>
              <a:buNone/>
              <a:defRPr/>
            </a:pPr>
            <a:r>
              <a:rPr lang="zh-CN" altLang="en-US" dirty="0" smtClean="0"/>
              <a:t>期货连续竞价交易按照价格优先、时间优先的原则撮合成交。以涨跌停板价格申报的指令，按照平仓优先、时间优先的原则撮合成交，交易所</a:t>
            </a:r>
            <a:r>
              <a:rPr lang="zh-CN" altLang="en-US" dirty="0"/>
              <a:t>强行平仓申报单优先其他平仓申报单</a:t>
            </a:r>
            <a:r>
              <a:rPr lang="zh-CN" altLang="en-US" dirty="0" smtClean="0"/>
              <a:t>：</a:t>
            </a:r>
            <a:endParaRPr lang="en-US" altLang="zh-CN" dirty="0" smtClean="0"/>
          </a:p>
          <a:p>
            <a:pPr marL="109537" indent="0">
              <a:buFont typeface="Wingdings 3" pitchFamily="18" charset="2"/>
              <a:buNone/>
              <a:defRPr/>
            </a:pPr>
            <a:endParaRPr lang="en-US" altLang="zh-CN" dirty="0" smtClean="0"/>
          </a:p>
          <a:p>
            <a:pPr>
              <a:defRPr/>
            </a:pPr>
            <a:r>
              <a:rPr lang="zh-CN" altLang="en-US" dirty="0" smtClean="0"/>
              <a:t>买价</a:t>
            </a:r>
            <a:r>
              <a:rPr lang="en-US" altLang="zh-CN" dirty="0" smtClean="0"/>
              <a:t>≥</a:t>
            </a:r>
            <a:r>
              <a:rPr lang="zh-CN" altLang="en-US" dirty="0" smtClean="0"/>
              <a:t>卖价</a:t>
            </a:r>
            <a:r>
              <a:rPr lang="en-US" altLang="zh-CN" dirty="0" smtClean="0"/>
              <a:t>≥</a:t>
            </a:r>
            <a:r>
              <a:rPr lang="zh-CN" altLang="en-US" dirty="0" smtClean="0"/>
              <a:t>前成交价</a:t>
            </a:r>
            <a:r>
              <a:rPr lang="en-US" altLang="zh-CN" dirty="0" smtClean="0"/>
              <a:t>,</a:t>
            </a:r>
            <a:r>
              <a:rPr lang="en-US" altLang="zh-CN" dirty="0"/>
              <a:t>	</a:t>
            </a:r>
            <a:r>
              <a:rPr lang="zh-CN" altLang="en-US" dirty="0" smtClean="0"/>
              <a:t>最新成交价</a:t>
            </a:r>
            <a:r>
              <a:rPr lang="en-US" altLang="zh-CN" dirty="0" smtClean="0"/>
              <a:t>=</a:t>
            </a:r>
            <a:r>
              <a:rPr lang="zh-CN" altLang="en-US" dirty="0" smtClean="0"/>
              <a:t>卖价</a:t>
            </a:r>
            <a:endParaRPr lang="en-US" altLang="zh-CN" dirty="0" smtClean="0"/>
          </a:p>
          <a:p>
            <a:pPr>
              <a:defRPr/>
            </a:pPr>
            <a:endParaRPr lang="en-US" altLang="zh-CN" dirty="0" smtClean="0"/>
          </a:p>
          <a:p>
            <a:pPr>
              <a:defRPr/>
            </a:pPr>
            <a:r>
              <a:rPr lang="zh-CN" altLang="en-US" dirty="0" smtClean="0"/>
              <a:t>买价</a:t>
            </a:r>
            <a:r>
              <a:rPr lang="en-US" altLang="zh-CN" dirty="0" smtClean="0"/>
              <a:t>≥</a:t>
            </a:r>
            <a:r>
              <a:rPr lang="zh-CN" altLang="en-US" dirty="0" smtClean="0"/>
              <a:t>前成交价</a:t>
            </a:r>
            <a:r>
              <a:rPr lang="en-US" altLang="zh-CN" dirty="0" smtClean="0"/>
              <a:t>≥</a:t>
            </a:r>
            <a:r>
              <a:rPr lang="zh-CN" altLang="en-US" dirty="0" smtClean="0"/>
              <a:t>卖价</a:t>
            </a:r>
            <a:r>
              <a:rPr lang="en-US" altLang="zh-CN" dirty="0" smtClean="0"/>
              <a:t>,	</a:t>
            </a:r>
            <a:r>
              <a:rPr lang="zh-CN" altLang="en-US" dirty="0" smtClean="0"/>
              <a:t>最新成交价</a:t>
            </a:r>
            <a:r>
              <a:rPr lang="en-US" altLang="zh-CN" dirty="0" smtClean="0"/>
              <a:t>=</a:t>
            </a:r>
            <a:r>
              <a:rPr lang="zh-CN" altLang="en-US" dirty="0" smtClean="0"/>
              <a:t>前成交价</a:t>
            </a:r>
            <a:endParaRPr lang="en-US" altLang="zh-CN" dirty="0" smtClean="0"/>
          </a:p>
          <a:p>
            <a:pPr marL="109537" indent="0">
              <a:buFont typeface="Wingdings 3" pitchFamily="18" charset="2"/>
              <a:buNone/>
              <a:defRPr/>
            </a:pPr>
            <a:r>
              <a:rPr lang="en-US" altLang="zh-CN" dirty="0" smtClean="0"/>
              <a:t> </a:t>
            </a:r>
          </a:p>
          <a:p>
            <a:pPr>
              <a:defRPr/>
            </a:pPr>
            <a:r>
              <a:rPr lang="zh-CN" altLang="en-US" dirty="0" smtClean="0"/>
              <a:t>前成交价</a:t>
            </a:r>
            <a:r>
              <a:rPr lang="en-US" altLang="zh-CN" dirty="0" smtClean="0"/>
              <a:t>≥</a:t>
            </a:r>
            <a:r>
              <a:rPr lang="zh-CN" altLang="en-US" dirty="0" smtClean="0"/>
              <a:t>买价</a:t>
            </a:r>
            <a:r>
              <a:rPr lang="en-US" altLang="zh-CN" dirty="0" smtClean="0"/>
              <a:t>≥</a:t>
            </a:r>
            <a:r>
              <a:rPr lang="zh-CN" altLang="en-US" dirty="0" smtClean="0"/>
              <a:t>卖价</a:t>
            </a:r>
            <a:r>
              <a:rPr lang="en-US" altLang="zh-CN" dirty="0" smtClean="0"/>
              <a:t>,</a:t>
            </a:r>
            <a:r>
              <a:rPr lang="zh-CN" altLang="en-US" dirty="0" smtClean="0"/>
              <a:t>　　</a:t>
            </a:r>
            <a:r>
              <a:rPr lang="en-US" altLang="zh-CN" dirty="0" smtClean="0"/>
              <a:t>	</a:t>
            </a:r>
            <a:r>
              <a:rPr lang="zh-CN" altLang="en-US" dirty="0" smtClean="0"/>
              <a:t>最新成交价</a:t>
            </a:r>
            <a:r>
              <a:rPr lang="en-US" altLang="zh-CN" dirty="0" smtClean="0"/>
              <a:t>=</a:t>
            </a:r>
            <a:r>
              <a:rPr lang="zh-CN" altLang="en-US" dirty="0" smtClean="0"/>
              <a:t>买价</a:t>
            </a:r>
            <a:endParaRPr lang="en-US" altLang="zh-CN" dirty="0" smtClean="0"/>
          </a:p>
        </p:txBody>
      </p:sp>
      <p:sp>
        <p:nvSpPr>
          <p:cNvPr id="3" name="标题 2"/>
          <p:cNvSpPr>
            <a:spLocks noGrp="1"/>
          </p:cNvSpPr>
          <p:nvPr>
            <p:ph type="title"/>
          </p:nvPr>
        </p:nvSpPr>
        <p:spPr/>
        <p:txBody>
          <a:bodyPr/>
          <a:lstStyle/>
          <a:p>
            <a:pPr>
              <a:defRPr/>
            </a:pPr>
            <a:r>
              <a:rPr lang="en-US" altLang="zh-CN" dirty="0"/>
              <a:t>2</a:t>
            </a:r>
            <a:r>
              <a:rPr lang="en-US" altLang="zh-CN" dirty="0" smtClean="0"/>
              <a:t>.1.</a:t>
            </a:r>
            <a:r>
              <a:rPr lang="zh-CN" altLang="en-US" dirty="0" smtClean="0"/>
              <a:t>最新价</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Font typeface="Wingdings 3" pitchFamily="18" charset="2"/>
              <a:buNone/>
              <a:defRPr/>
            </a:pPr>
            <a:r>
              <a:rPr lang="zh-CN" altLang="en-US" dirty="0" smtClean="0"/>
              <a:t>开盘价是指某一期货合约开市前五分钟内经集合竞价产生的成交</a:t>
            </a:r>
            <a:r>
              <a:rPr lang="zh-CN" altLang="en-US" dirty="0" smtClean="0"/>
              <a:t>价格。</a:t>
            </a:r>
            <a:r>
              <a:rPr lang="zh-CN" altLang="en-US" dirty="0" smtClean="0"/>
              <a:t>开盘价</a:t>
            </a:r>
            <a:r>
              <a:rPr lang="zh-CN" altLang="en-US" dirty="0"/>
              <a:t>必须</a:t>
            </a:r>
            <a:r>
              <a:rPr lang="zh-CN" altLang="en-US" dirty="0" smtClean="0"/>
              <a:t>满足：高于</a:t>
            </a:r>
            <a:r>
              <a:rPr lang="zh-CN" altLang="en-US" dirty="0"/>
              <a:t>开盘价</a:t>
            </a:r>
            <a:r>
              <a:rPr lang="zh-CN" altLang="en-US" dirty="0" smtClean="0"/>
              <a:t>的买单和低于开盘价的卖单必须全部成交。</a:t>
            </a:r>
            <a:endParaRPr lang="en-US" altLang="zh-CN" dirty="0" smtClean="0"/>
          </a:p>
          <a:p>
            <a:pPr marL="109537" indent="0">
              <a:buFont typeface="Wingdings 3" pitchFamily="18" charset="2"/>
              <a:buNone/>
              <a:defRPr/>
            </a:pPr>
            <a:endParaRPr lang="en-US" altLang="zh-CN" dirty="0" smtClean="0"/>
          </a:p>
          <a:p>
            <a:pPr>
              <a:defRPr/>
            </a:pPr>
            <a:r>
              <a:rPr lang="zh-CN" altLang="zh-CN" dirty="0"/>
              <a:t>最大</a:t>
            </a:r>
            <a:r>
              <a:rPr lang="zh-CN" altLang="zh-CN" dirty="0" smtClean="0"/>
              <a:t>成交量</a:t>
            </a:r>
            <a:r>
              <a:rPr lang="zh-CN" altLang="en-US" dirty="0" smtClean="0"/>
              <a:t>原则</a:t>
            </a:r>
            <a:r>
              <a:rPr lang="zh-CN" altLang="zh-CN" dirty="0" smtClean="0"/>
              <a:t>；</a:t>
            </a:r>
            <a:endParaRPr lang="en-US" altLang="zh-CN" dirty="0" smtClean="0"/>
          </a:p>
          <a:p>
            <a:pPr>
              <a:defRPr/>
            </a:pPr>
            <a:r>
              <a:rPr lang="zh-CN" altLang="zh-CN" dirty="0" smtClean="0"/>
              <a:t>最小</a:t>
            </a:r>
            <a:r>
              <a:rPr lang="zh-CN" altLang="zh-CN" dirty="0"/>
              <a:t>剩余</a:t>
            </a:r>
            <a:r>
              <a:rPr lang="zh-CN" altLang="zh-CN" dirty="0" smtClean="0"/>
              <a:t>量</a:t>
            </a:r>
            <a:r>
              <a:rPr lang="zh-CN" altLang="en-US" dirty="0" smtClean="0"/>
              <a:t>原则</a:t>
            </a:r>
            <a:r>
              <a:rPr lang="zh-CN" altLang="zh-CN" dirty="0" smtClean="0"/>
              <a:t>；</a:t>
            </a:r>
            <a:endParaRPr lang="en-US" altLang="zh-CN" dirty="0" smtClean="0"/>
          </a:p>
          <a:p>
            <a:pPr>
              <a:defRPr/>
            </a:pPr>
            <a:r>
              <a:rPr lang="zh-CN" altLang="zh-CN" dirty="0" smtClean="0"/>
              <a:t>最接近</a:t>
            </a:r>
            <a:r>
              <a:rPr lang="zh-CN" altLang="zh-CN" dirty="0"/>
              <a:t>价格翻转点</a:t>
            </a:r>
            <a:r>
              <a:rPr lang="zh-CN" altLang="zh-CN" dirty="0" smtClean="0"/>
              <a:t>；</a:t>
            </a:r>
            <a:endParaRPr lang="en-US" altLang="zh-CN" dirty="0" smtClean="0"/>
          </a:p>
          <a:p>
            <a:pPr>
              <a:defRPr/>
            </a:pPr>
            <a:r>
              <a:rPr lang="zh-CN" altLang="zh-CN" dirty="0" smtClean="0"/>
              <a:t>最</a:t>
            </a:r>
            <a:r>
              <a:rPr lang="zh-CN" altLang="zh-CN" dirty="0"/>
              <a:t>接近前一</a:t>
            </a:r>
            <a:r>
              <a:rPr lang="zh-CN" altLang="zh-CN" dirty="0" smtClean="0"/>
              <a:t>成交价</a:t>
            </a:r>
            <a:r>
              <a:rPr lang="zh-CN" altLang="en-US" dirty="0" smtClean="0"/>
              <a:t>（郑商所、大</a:t>
            </a:r>
            <a:r>
              <a:rPr lang="zh-CN" altLang="en-US" dirty="0"/>
              <a:t>商所取前结算</a:t>
            </a:r>
            <a:r>
              <a:rPr lang="zh-CN" altLang="en-US" dirty="0" smtClean="0"/>
              <a:t>价）</a:t>
            </a:r>
            <a:endParaRPr lang="en-US" altLang="zh-CN" dirty="0" smtClean="0"/>
          </a:p>
        </p:txBody>
      </p:sp>
      <p:sp>
        <p:nvSpPr>
          <p:cNvPr id="3" name="标题 2"/>
          <p:cNvSpPr>
            <a:spLocks noGrp="1"/>
          </p:cNvSpPr>
          <p:nvPr>
            <p:ph type="title"/>
          </p:nvPr>
        </p:nvSpPr>
        <p:spPr/>
        <p:txBody>
          <a:bodyPr/>
          <a:lstStyle/>
          <a:p>
            <a:pPr>
              <a:defRPr/>
            </a:pPr>
            <a:r>
              <a:rPr lang="en-US" altLang="zh-CN" dirty="0" smtClean="0"/>
              <a:t>2.2.</a:t>
            </a:r>
            <a:r>
              <a:rPr lang="zh-CN" altLang="zh-CN" dirty="0">
                <a:effectLst/>
              </a:rPr>
              <a:t>开盘价</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6351</TotalTime>
  <Words>2588</Words>
  <Application>Microsoft Office PowerPoint</Application>
  <PresentationFormat>全屏显示(4:3)</PresentationFormat>
  <Paragraphs>286</Paragraphs>
  <Slides>47</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49" baseType="lpstr">
      <vt:lpstr>聚合</vt:lpstr>
      <vt:lpstr>Visio</vt:lpstr>
      <vt:lpstr>行业会员端业务及技术系列课程</vt:lpstr>
      <vt:lpstr>培训内容</vt:lpstr>
      <vt:lpstr>1.期货公司客户要交易什么？</vt:lpstr>
      <vt:lpstr>1期货合约</vt:lpstr>
      <vt:lpstr>2国内期货市场</vt:lpstr>
      <vt:lpstr>2.期货公司客户如何决定是否介入交易？</vt:lpstr>
      <vt:lpstr>2.期货行情</vt:lpstr>
      <vt:lpstr>2.1.最新价</vt:lpstr>
      <vt:lpstr>2.2.开盘价</vt:lpstr>
      <vt:lpstr>2.2.1.开盘价-示例</vt:lpstr>
      <vt:lpstr>2.2.1.开盘价-示例</vt:lpstr>
      <vt:lpstr>2.3.其他字段</vt:lpstr>
      <vt:lpstr>2.3.其他字段-例题</vt:lpstr>
      <vt:lpstr>3.期货公司客户如何介入交易？</vt:lpstr>
      <vt:lpstr>3.期货交易指令</vt:lpstr>
      <vt:lpstr>3.1.期货交易指令-市价单</vt:lpstr>
      <vt:lpstr>3.1.期货交易指令-市价单</vt:lpstr>
      <vt:lpstr>3.2.交易指令-限价单</vt:lpstr>
      <vt:lpstr>3.3.交易指令-止盈（损）单</vt:lpstr>
      <vt:lpstr>3.3.交易指令-止盈（损）单</vt:lpstr>
      <vt:lpstr>3.3.交易指令-止盈（损）单</vt:lpstr>
      <vt:lpstr>3.4.交易指令-套利单</vt:lpstr>
      <vt:lpstr>3.5.交易指令-互换</vt:lpstr>
      <vt:lpstr>3.6.交易指令-CTP特殊指令</vt:lpstr>
      <vt:lpstr>4.期货公司如何促进客户完成期货交易？</vt:lpstr>
      <vt:lpstr>4.1.交易全过程</vt:lpstr>
      <vt:lpstr>4.2.市场参与者</vt:lpstr>
      <vt:lpstr>4.3.期货公司交易系统设施</vt:lpstr>
      <vt:lpstr>4.3.1.CTP交易终端</vt:lpstr>
      <vt:lpstr>5.期货公司如何避免客户交易业务中断？</vt:lpstr>
      <vt:lpstr>PowerPoint 演示文稿</vt:lpstr>
      <vt:lpstr>5.2基础设施冗余</vt:lpstr>
      <vt:lpstr>5.3.1.软件子系统划分</vt:lpstr>
      <vt:lpstr>5.3.1.交易结算间数据交互</vt:lpstr>
      <vt:lpstr>5.3.2.交易系统应急功能</vt:lpstr>
      <vt:lpstr>5.4.1交易系统组件冗余</vt:lpstr>
      <vt:lpstr>综合交易平台新架构图示：</vt:lpstr>
      <vt:lpstr>PowerPoint 演示文稿</vt:lpstr>
      <vt:lpstr>6. CTP常见问题</vt:lpstr>
      <vt:lpstr>6. 1.不合法的登录</vt:lpstr>
      <vt:lpstr>6. 2.无此权限</vt:lpstr>
      <vt:lpstr>6. 3.报单错误：不允许重复报单</vt:lpstr>
      <vt:lpstr>6. 4.撤单找不到相应报单</vt:lpstr>
      <vt:lpstr>6. 5.报单字段有误报单</vt:lpstr>
      <vt:lpstr>6. 6.资金不足</vt:lpstr>
      <vt:lpstr>6. 7.CTP流控</vt:lpstr>
      <vt:lpstr>CTP客户群：139621391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综合交易平台统一开户培训</dc:title>
  <dc:creator>echotony-sfit</dc:creator>
  <cp:lastModifiedBy>wang.ying</cp:lastModifiedBy>
  <cp:revision>495</cp:revision>
  <dcterms:created xsi:type="dcterms:W3CDTF">2011-10-15T00:58:03Z</dcterms:created>
  <dcterms:modified xsi:type="dcterms:W3CDTF">2013-05-28T08:18:29Z</dcterms:modified>
</cp:coreProperties>
</file>