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15918-A269-46FB-968F-793250DD421A}">
          <p14:sldIdLst/>
        </p14:section>
        <p14:section name="Start Page" id="{2AC9B779-716E-4351-827B-9A3D359AD49F}">
          <p14:sldIdLst>
            <p14:sldId id="258"/>
          </p14:sldIdLst>
        </p14:section>
        <p14:section name="Introduction" id="{EB9305F4-F108-41FB-9779-599A8DF51657}">
          <p14:sldIdLst>
            <p14:sldId id="257"/>
            <p14:sldId id="259"/>
          </p14:sldIdLst>
        </p14:section>
        <p14:section name="Untitled Section" id="{32AD8A51-1933-474E-B7EF-340197210483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98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5BDC4-7C53-4356-BAA0-3777ADBD64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66B2C-A076-4B0A-9484-E5D96FB26B29}">
      <dgm:prSet phldrT="[Text]"/>
      <dgm:spPr/>
      <dgm:t>
        <a:bodyPr/>
        <a:lstStyle/>
        <a:p>
          <a:r>
            <a:rPr lang="de-DE" dirty="0"/>
            <a:t>RFE</a:t>
          </a:r>
          <a:endParaRPr lang="en-US" dirty="0"/>
        </a:p>
      </dgm:t>
    </dgm:pt>
    <dgm:pt modelId="{EF4A3710-AAB7-4C77-837B-0B73F433824E}" type="parTrans" cxnId="{3C27FE35-2F8C-427E-B661-B96667D162E7}">
      <dgm:prSet/>
      <dgm:spPr/>
      <dgm:t>
        <a:bodyPr/>
        <a:lstStyle/>
        <a:p>
          <a:endParaRPr lang="en-US"/>
        </a:p>
      </dgm:t>
    </dgm:pt>
    <dgm:pt modelId="{0009DFE9-73F0-44BF-850A-0D9DB1D65810}" type="sibTrans" cxnId="{3C27FE35-2F8C-427E-B661-B96667D162E7}">
      <dgm:prSet/>
      <dgm:spPr/>
      <dgm:t>
        <a:bodyPr/>
        <a:lstStyle/>
        <a:p>
          <a:endParaRPr lang="en-US"/>
        </a:p>
      </dgm:t>
    </dgm:pt>
    <dgm:pt modelId="{EC351E39-F9C1-4BB3-9F23-C296A4B3BC08}">
      <dgm:prSet phldrT="[Text]"/>
      <dgm:spPr/>
      <dgm:t>
        <a:bodyPr/>
        <a:lstStyle/>
        <a:p>
          <a:r>
            <a:rPr lang="de-DE" dirty="0"/>
            <a:t>Selected all features ranked as 1</a:t>
          </a:r>
          <a:endParaRPr lang="en-US" dirty="0"/>
        </a:p>
      </dgm:t>
    </dgm:pt>
    <dgm:pt modelId="{A115B278-95A6-4EB1-8E41-9219B3B8F54D}" type="parTrans" cxnId="{0F2F674A-1F6C-49A2-982F-A4043616505D}">
      <dgm:prSet/>
      <dgm:spPr/>
      <dgm:t>
        <a:bodyPr/>
        <a:lstStyle/>
        <a:p>
          <a:endParaRPr lang="en-US"/>
        </a:p>
      </dgm:t>
    </dgm:pt>
    <dgm:pt modelId="{BC4ECD98-AED8-4A95-8F52-2F1BD87499EE}" type="sibTrans" cxnId="{0F2F674A-1F6C-49A2-982F-A4043616505D}">
      <dgm:prSet/>
      <dgm:spPr/>
      <dgm:t>
        <a:bodyPr/>
        <a:lstStyle/>
        <a:p>
          <a:endParaRPr lang="en-US"/>
        </a:p>
      </dgm:t>
    </dgm:pt>
    <dgm:pt modelId="{C17C9F93-E476-405D-8D64-F4BA1015046F}">
      <dgm:prSet phldrT="[Text]"/>
      <dgm:spPr/>
      <dgm:t>
        <a:bodyPr/>
        <a:lstStyle/>
        <a:p>
          <a:r>
            <a:rPr lang="de-DE" dirty="0"/>
            <a:t>23 features obtained</a:t>
          </a:r>
          <a:endParaRPr lang="en-US" dirty="0"/>
        </a:p>
      </dgm:t>
    </dgm:pt>
    <dgm:pt modelId="{457221B7-22AA-4CAB-8251-82D3C89DD89B}" type="parTrans" cxnId="{A7598FA0-885B-4E95-BE97-2FA9F19976DD}">
      <dgm:prSet/>
      <dgm:spPr/>
      <dgm:t>
        <a:bodyPr/>
        <a:lstStyle/>
        <a:p>
          <a:endParaRPr lang="en-US"/>
        </a:p>
      </dgm:t>
    </dgm:pt>
    <dgm:pt modelId="{BD07F4C5-CCDF-482C-9910-6CC36A28EFA5}" type="sibTrans" cxnId="{A7598FA0-885B-4E95-BE97-2FA9F19976DD}">
      <dgm:prSet/>
      <dgm:spPr/>
      <dgm:t>
        <a:bodyPr/>
        <a:lstStyle/>
        <a:p>
          <a:endParaRPr lang="en-US"/>
        </a:p>
      </dgm:t>
    </dgm:pt>
    <dgm:pt modelId="{402D9633-9281-4500-9D33-25B6F84DCAFA}">
      <dgm:prSet phldrT="[Text]"/>
      <dgm:spPr/>
      <dgm:t>
        <a:bodyPr/>
        <a:lstStyle/>
        <a:p>
          <a:r>
            <a:rPr lang="de-DE" dirty="0"/>
            <a:t>RFR</a:t>
          </a:r>
          <a:endParaRPr lang="en-US" dirty="0"/>
        </a:p>
      </dgm:t>
    </dgm:pt>
    <dgm:pt modelId="{BCE9CD75-0A29-4F25-B9D7-7DE708FFE350}" type="parTrans" cxnId="{75DA2CF6-2619-4399-8A99-963E06BB0B1F}">
      <dgm:prSet/>
      <dgm:spPr/>
      <dgm:t>
        <a:bodyPr/>
        <a:lstStyle/>
        <a:p>
          <a:endParaRPr lang="en-US"/>
        </a:p>
      </dgm:t>
    </dgm:pt>
    <dgm:pt modelId="{4DC1D062-E068-407D-AE4C-506EF67919F6}" type="sibTrans" cxnId="{75DA2CF6-2619-4399-8A99-963E06BB0B1F}">
      <dgm:prSet/>
      <dgm:spPr/>
      <dgm:t>
        <a:bodyPr/>
        <a:lstStyle/>
        <a:p>
          <a:endParaRPr lang="en-US"/>
        </a:p>
      </dgm:t>
    </dgm:pt>
    <dgm:pt modelId="{BF55C296-2CD3-4E4B-A81D-68A719057165}">
      <dgm:prSet phldrT="[Text]"/>
      <dgm:spPr/>
      <dgm:t>
        <a:bodyPr/>
        <a:lstStyle/>
        <a:p>
          <a:r>
            <a:rPr lang="de-DE" dirty="0"/>
            <a:t>Obtained mean best score of 0.935</a:t>
          </a:r>
          <a:endParaRPr lang="en-US" dirty="0"/>
        </a:p>
      </dgm:t>
    </dgm:pt>
    <dgm:pt modelId="{4D4CE09B-FD82-439E-82D2-2C0BB292722B}" type="parTrans" cxnId="{75DEA6EF-82F4-49BA-BC5D-830DA866BA50}">
      <dgm:prSet/>
      <dgm:spPr/>
      <dgm:t>
        <a:bodyPr/>
        <a:lstStyle/>
        <a:p>
          <a:endParaRPr lang="en-US"/>
        </a:p>
      </dgm:t>
    </dgm:pt>
    <dgm:pt modelId="{7400D800-7330-4D52-A84E-807B5E550CEE}" type="sibTrans" cxnId="{75DEA6EF-82F4-49BA-BC5D-830DA866BA50}">
      <dgm:prSet/>
      <dgm:spPr/>
      <dgm:t>
        <a:bodyPr/>
        <a:lstStyle/>
        <a:p>
          <a:endParaRPr lang="en-US"/>
        </a:p>
      </dgm:t>
    </dgm:pt>
    <dgm:pt modelId="{7C020B37-C4A3-43D5-A817-6A8A812FF241}">
      <dgm:prSet phldrT="[Text]"/>
      <dgm:spPr/>
      <dgm:t>
        <a:bodyPr/>
        <a:lstStyle/>
        <a:p>
          <a:r>
            <a:rPr lang="de-DE" dirty="0"/>
            <a:t>Grid  Search </a:t>
          </a:r>
          <a:endParaRPr lang="en-US" dirty="0"/>
        </a:p>
      </dgm:t>
    </dgm:pt>
    <dgm:pt modelId="{50C388A2-6AEB-49E4-9766-A8BEA9D4DA10}" type="parTrans" cxnId="{EDF1A445-FA87-45E0-A613-791AB9D4926E}">
      <dgm:prSet/>
      <dgm:spPr/>
      <dgm:t>
        <a:bodyPr/>
        <a:lstStyle/>
        <a:p>
          <a:endParaRPr lang="en-US"/>
        </a:p>
      </dgm:t>
    </dgm:pt>
    <dgm:pt modelId="{14DABC08-12A2-4A30-964E-D0B2A6E48B59}" type="sibTrans" cxnId="{EDF1A445-FA87-45E0-A613-791AB9D4926E}">
      <dgm:prSet/>
      <dgm:spPr/>
      <dgm:t>
        <a:bodyPr/>
        <a:lstStyle/>
        <a:p>
          <a:endParaRPr lang="en-US"/>
        </a:p>
      </dgm:t>
    </dgm:pt>
    <dgm:pt modelId="{CA781E98-E5A1-47E4-BDBE-05506AF4A24F}">
      <dgm:prSet phldrT="[Text]"/>
      <dgm:spPr/>
      <dgm:t>
        <a:bodyPr/>
        <a:lstStyle/>
        <a:p>
          <a:r>
            <a:rPr lang="de-DE" dirty="0"/>
            <a:t>Used for best parameters search</a:t>
          </a:r>
          <a:endParaRPr lang="en-US" dirty="0"/>
        </a:p>
      </dgm:t>
    </dgm:pt>
    <dgm:pt modelId="{27E82315-4F14-44A2-A566-A28835F4A933}" type="parTrans" cxnId="{63F18D95-7177-4285-B58A-AA69B4C3B7C9}">
      <dgm:prSet/>
      <dgm:spPr/>
      <dgm:t>
        <a:bodyPr/>
        <a:lstStyle/>
        <a:p>
          <a:endParaRPr lang="en-US"/>
        </a:p>
      </dgm:t>
    </dgm:pt>
    <dgm:pt modelId="{EAC53F55-2D63-45C2-AAEA-5691073729E2}" type="sibTrans" cxnId="{63F18D95-7177-4285-B58A-AA69B4C3B7C9}">
      <dgm:prSet/>
      <dgm:spPr/>
      <dgm:t>
        <a:bodyPr/>
        <a:lstStyle/>
        <a:p>
          <a:endParaRPr lang="en-US"/>
        </a:p>
      </dgm:t>
    </dgm:pt>
    <dgm:pt modelId="{86EE00C6-C9A6-4E95-8456-D4E9C7AEABA8}">
      <dgm:prSet phldrT="[Text]"/>
      <dgm:spPr/>
      <dgm:t>
        <a:bodyPr/>
        <a:lstStyle/>
        <a:p>
          <a:r>
            <a:rPr lang="de-DE" dirty="0"/>
            <a:t>23 features obtained for the given mean score</a:t>
          </a:r>
          <a:endParaRPr lang="en-US" dirty="0"/>
        </a:p>
      </dgm:t>
    </dgm:pt>
    <dgm:pt modelId="{E654041A-2692-47C9-987D-4E70FC1AFE6E}" type="parTrans" cxnId="{FC974780-DDBF-4B33-A146-E282CCA06A26}">
      <dgm:prSet/>
      <dgm:spPr/>
      <dgm:t>
        <a:bodyPr/>
        <a:lstStyle/>
        <a:p>
          <a:endParaRPr lang="en-US"/>
        </a:p>
      </dgm:t>
    </dgm:pt>
    <dgm:pt modelId="{D35B1D7F-4C80-4EE8-B108-DD530A13F2F4}" type="sibTrans" cxnId="{FC974780-DDBF-4B33-A146-E282CCA06A26}">
      <dgm:prSet/>
      <dgm:spPr/>
      <dgm:t>
        <a:bodyPr/>
        <a:lstStyle/>
        <a:p>
          <a:endParaRPr lang="en-US"/>
        </a:p>
      </dgm:t>
    </dgm:pt>
    <dgm:pt modelId="{93E4ABE5-D52C-4B29-BC7E-386D15C347F4}" type="pres">
      <dgm:prSet presAssocID="{0E95BDC4-7C53-4356-BAA0-3777ADBD64E4}" presName="linearFlow" presStyleCnt="0">
        <dgm:presLayoutVars>
          <dgm:dir/>
          <dgm:animLvl val="lvl"/>
          <dgm:resizeHandles val="exact"/>
        </dgm:presLayoutVars>
      </dgm:prSet>
      <dgm:spPr/>
    </dgm:pt>
    <dgm:pt modelId="{43AD6D3E-A354-4B93-AC96-C868F81A39F6}" type="pres">
      <dgm:prSet presAssocID="{AC266B2C-A076-4B0A-9484-E5D96FB26B29}" presName="composite" presStyleCnt="0"/>
      <dgm:spPr/>
    </dgm:pt>
    <dgm:pt modelId="{0F3D2C51-036D-448A-8E14-595983573D37}" type="pres">
      <dgm:prSet presAssocID="{AC266B2C-A076-4B0A-9484-E5D96FB26B2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26F2678-6127-433D-9B43-D3A6E14639F7}" type="pres">
      <dgm:prSet presAssocID="{AC266B2C-A076-4B0A-9484-E5D96FB26B29}" presName="descendantText" presStyleLbl="alignAcc1" presStyleIdx="0" presStyleCnt="3">
        <dgm:presLayoutVars>
          <dgm:bulletEnabled val="1"/>
        </dgm:presLayoutVars>
      </dgm:prSet>
      <dgm:spPr/>
    </dgm:pt>
    <dgm:pt modelId="{4DE49DE2-84BF-4952-A3A3-4883C3AB0E1C}" type="pres">
      <dgm:prSet presAssocID="{0009DFE9-73F0-44BF-850A-0D9DB1D65810}" presName="sp" presStyleCnt="0"/>
      <dgm:spPr/>
    </dgm:pt>
    <dgm:pt modelId="{9D2488B6-5E08-44A7-87BE-63CE12FB8141}" type="pres">
      <dgm:prSet presAssocID="{402D9633-9281-4500-9D33-25B6F84DCAFA}" presName="composite" presStyleCnt="0"/>
      <dgm:spPr/>
    </dgm:pt>
    <dgm:pt modelId="{F5D16690-1C4C-45C5-BB19-19C83249813B}" type="pres">
      <dgm:prSet presAssocID="{402D9633-9281-4500-9D33-25B6F84DCAF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7428745-DFC3-4E8E-BF0F-57AAD5A1F0A9}" type="pres">
      <dgm:prSet presAssocID="{402D9633-9281-4500-9D33-25B6F84DCAFA}" presName="descendantText" presStyleLbl="alignAcc1" presStyleIdx="1" presStyleCnt="3">
        <dgm:presLayoutVars>
          <dgm:bulletEnabled val="1"/>
        </dgm:presLayoutVars>
      </dgm:prSet>
      <dgm:spPr/>
    </dgm:pt>
    <dgm:pt modelId="{F68C656C-7C7F-4073-8764-96F06EB5DFD4}" type="pres">
      <dgm:prSet presAssocID="{4DC1D062-E068-407D-AE4C-506EF67919F6}" presName="sp" presStyleCnt="0"/>
      <dgm:spPr/>
    </dgm:pt>
    <dgm:pt modelId="{2A5EF339-2151-424B-9771-998818D4E604}" type="pres">
      <dgm:prSet presAssocID="{7C020B37-C4A3-43D5-A817-6A8A812FF241}" presName="composite" presStyleCnt="0"/>
      <dgm:spPr/>
    </dgm:pt>
    <dgm:pt modelId="{B692954C-9786-44AB-A2B2-03B13DF21A2E}" type="pres">
      <dgm:prSet presAssocID="{7C020B37-C4A3-43D5-A817-6A8A812FF2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8A9C014-580C-445B-9E5B-37E7C4D8A245}" type="pres">
      <dgm:prSet presAssocID="{7C020B37-C4A3-43D5-A817-6A8A812FF2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C27FE35-2F8C-427E-B661-B96667D162E7}" srcId="{0E95BDC4-7C53-4356-BAA0-3777ADBD64E4}" destId="{AC266B2C-A076-4B0A-9484-E5D96FB26B29}" srcOrd="0" destOrd="0" parTransId="{EF4A3710-AAB7-4C77-837B-0B73F433824E}" sibTransId="{0009DFE9-73F0-44BF-850A-0D9DB1D65810}"/>
    <dgm:cxn modelId="{3F24B760-7CEE-4979-B00C-80FAB1C3DE50}" type="presOf" srcId="{CA781E98-E5A1-47E4-BDBE-05506AF4A24F}" destId="{18A9C014-580C-445B-9E5B-37E7C4D8A245}" srcOrd="0" destOrd="0" presId="urn:microsoft.com/office/officeart/2005/8/layout/chevron2"/>
    <dgm:cxn modelId="{A6B4FE60-F2BE-4A31-ADCA-F7B306F0C41B}" type="presOf" srcId="{C17C9F93-E476-405D-8D64-F4BA1015046F}" destId="{726F2678-6127-433D-9B43-D3A6E14639F7}" srcOrd="0" destOrd="1" presId="urn:microsoft.com/office/officeart/2005/8/layout/chevron2"/>
    <dgm:cxn modelId="{1A3A8063-6F9F-4181-8BCF-DB1A04F948B3}" type="presOf" srcId="{0E95BDC4-7C53-4356-BAA0-3777ADBD64E4}" destId="{93E4ABE5-D52C-4B29-BC7E-386D15C347F4}" srcOrd="0" destOrd="0" presId="urn:microsoft.com/office/officeart/2005/8/layout/chevron2"/>
    <dgm:cxn modelId="{EDF1A445-FA87-45E0-A613-791AB9D4926E}" srcId="{0E95BDC4-7C53-4356-BAA0-3777ADBD64E4}" destId="{7C020B37-C4A3-43D5-A817-6A8A812FF241}" srcOrd="2" destOrd="0" parTransId="{50C388A2-6AEB-49E4-9766-A8BEA9D4DA10}" sibTransId="{14DABC08-12A2-4A30-964E-D0B2A6E48B59}"/>
    <dgm:cxn modelId="{0F2F674A-1F6C-49A2-982F-A4043616505D}" srcId="{AC266B2C-A076-4B0A-9484-E5D96FB26B29}" destId="{EC351E39-F9C1-4BB3-9F23-C296A4B3BC08}" srcOrd="0" destOrd="0" parTransId="{A115B278-95A6-4EB1-8E41-9219B3B8F54D}" sibTransId="{BC4ECD98-AED8-4A95-8F52-2F1BD87499EE}"/>
    <dgm:cxn modelId="{5408646D-938F-441C-84F6-4D522CC901EF}" type="presOf" srcId="{86EE00C6-C9A6-4E95-8456-D4E9C7AEABA8}" destId="{B7428745-DFC3-4E8E-BF0F-57AAD5A1F0A9}" srcOrd="0" destOrd="1" presId="urn:microsoft.com/office/officeart/2005/8/layout/chevron2"/>
    <dgm:cxn modelId="{D914D451-7648-4704-A406-7F667D162C20}" type="presOf" srcId="{402D9633-9281-4500-9D33-25B6F84DCAFA}" destId="{F5D16690-1C4C-45C5-BB19-19C83249813B}" srcOrd="0" destOrd="0" presId="urn:microsoft.com/office/officeart/2005/8/layout/chevron2"/>
    <dgm:cxn modelId="{FC974780-DDBF-4B33-A146-E282CCA06A26}" srcId="{402D9633-9281-4500-9D33-25B6F84DCAFA}" destId="{86EE00C6-C9A6-4E95-8456-D4E9C7AEABA8}" srcOrd="1" destOrd="0" parTransId="{E654041A-2692-47C9-987D-4E70FC1AFE6E}" sibTransId="{D35B1D7F-4C80-4EE8-B108-DD530A13F2F4}"/>
    <dgm:cxn modelId="{681E0389-3578-4DFC-82AD-8FE277FED1B7}" type="presOf" srcId="{BF55C296-2CD3-4E4B-A81D-68A719057165}" destId="{B7428745-DFC3-4E8E-BF0F-57AAD5A1F0A9}" srcOrd="0" destOrd="0" presId="urn:microsoft.com/office/officeart/2005/8/layout/chevron2"/>
    <dgm:cxn modelId="{63F18D95-7177-4285-B58A-AA69B4C3B7C9}" srcId="{7C020B37-C4A3-43D5-A817-6A8A812FF241}" destId="{CA781E98-E5A1-47E4-BDBE-05506AF4A24F}" srcOrd="0" destOrd="0" parTransId="{27E82315-4F14-44A2-A566-A28835F4A933}" sibTransId="{EAC53F55-2D63-45C2-AAEA-5691073729E2}"/>
    <dgm:cxn modelId="{A7598FA0-885B-4E95-BE97-2FA9F19976DD}" srcId="{AC266B2C-A076-4B0A-9484-E5D96FB26B29}" destId="{C17C9F93-E476-405D-8D64-F4BA1015046F}" srcOrd="1" destOrd="0" parTransId="{457221B7-22AA-4CAB-8251-82D3C89DD89B}" sibTransId="{BD07F4C5-CCDF-482C-9910-6CC36A28EFA5}"/>
    <dgm:cxn modelId="{77B09AA4-C197-4D05-8E97-F96A9E6BD9F1}" type="presOf" srcId="{7C020B37-C4A3-43D5-A817-6A8A812FF241}" destId="{B692954C-9786-44AB-A2B2-03B13DF21A2E}" srcOrd="0" destOrd="0" presId="urn:microsoft.com/office/officeart/2005/8/layout/chevron2"/>
    <dgm:cxn modelId="{75DEA6EF-82F4-49BA-BC5D-830DA866BA50}" srcId="{402D9633-9281-4500-9D33-25B6F84DCAFA}" destId="{BF55C296-2CD3-4E4B-A81D-68A719057165}" srcOrd="0" destOrd="0" parTransId="{4D4CE09B-FD82-439E-82D2-2C0BB292722B}" sibTransId="{7400D800-7330-4D52-A84E-807B5E550CEE}"/>
    <dgm:cxn modelId="{9BA9F4F0-32BA-4F0C-A410-E9EC15C34D89}" type="presOf" srcId="{AC266B2C-A076-4B0A-9484-E5D96FB26B29}" destId="{0F3D2C51-036D-448A-8E14-595983573D37}" srcOrd="0" destOrd="0" presId="urn:microsoft.com/office/officeart/2005/8/layout/chevron2"/>
    <dgm:cxn modelId="{75DA2CF6-2619-4399-8A99-963E06BB0B1F}" srcId="{0E95BDC4-7C53-4356-BAA0-3777ADBD64E4}" destId="{402D9633-9281-4500-9D33-25B6F84DCAFA}" srcOrd="1" destOrd="0" parTransId="{BCE9CD75-0A29-4F25-B9D7-7DE708FFE350}" sibTransId="{4DC1D062-E068-407D-AE4C-506EF67919F6}"/>
    <dgm:cxn modelId="{DB7D4EF7-8435-40FF-9109-CE3D7BDEB83F}" type="presOf" srcId="{EC351E39-F9C1-4BB3-9F23-C296A4B3BC08}" destId="{726F2678-6127-433D-9B43-D3A6E14639F7}" srcOrd="0" destOrd="0" presId="urn:microsoft.com/office/officeart/2005/8/layout/chevron2"/>
    <dgm:cxn modelId="{2FE905E9-4A78-4BA5-9661-756448E8EB47}" type="presParOf" srcId="{93E4ABE5-D52C-4B29-BC7E-386D15C347F4}" destId="{43AD6D3E-A354-4B93-AC96-C868F81A39F6}" srcOrd="0" destOrd="0" presId="urn:microsoft.com/office/officeart/2005/8/layout/chevron2"/>
    <dgm:cxn modelId="{3760AFCF-D951-4887-AA5C-AF195E9E48C0}" type="presParOf" srcId="{43AD6D3E-A354-4B93-AC96-C868F81A39F6}" destId="{0F3D2C51-036D-448A-8E14-595983573D37}" srcOrd="0" destOrd="0" presId="urn:microsoft.com/office/officeart/2005/8/layout/chevron2"/>
    <dgm:cxn modelId="{1FBA127A-7471-4A00-917E-5B763257C49C}" type="presParOf" srcId="{43AD6D3E-A354-4B93-AC96-C868F81A39F6}" destId="{726F2678-6127-433D-9B43-D3A6E14639F7}" srcOrd="1" destOrd="0" presId="urn:microsoft.com/office/officeart/2005/8/layout/chevron2"/>
    <dgm:cxn modelId="{79424F99-63C5-4288-B283-87EDD4542165}" type="presParOf" srcId="{93E4ABE5-D52C-4B29-BC7E-386D15C347F4}" destId="{4DE49DE2-84BF-4952-A3A3-4883C3AB0E1C}" srcOrd="1" destOrd="0" presId="urn:microsoft.com/office/officeart/2005/8/layout/chevron2"/>
    <dgm:cxn modelId="{64858F9E-F5C8-476F-9685-668133DB2FBC}" type="presParOf" srcId="{93E4ABE5-D52C-4B29-BC7E-386D15C347F4}" destId="{9D2488B6-5E08-44A7-87BE-63CE12FB8141}" srcOrd="2" destOrd="0" presId="urn:microsoft.com/office/officeart/2005/8/layout/chevron2"/>
    <dgm:cxn modelId="{7434262C-BC25-43AC-82A6-842DE9562D7A}" type="presParOf" srcId="{9D2488B6-5E08-44A7-87BE-63CE12FB8141}" destId="{F5D16690-1C4C-45C5-BB19-19C83249813B}" srcOrd="0" destOrd="0" presId="urn:microsoft.com/office/officeart/2005/8/layout/chevron2"/>
    <dgm:cxn modelId="{4E2B06C9-DAC3-4233-ACC0-92D60272C036}" type="presParOf" srcId="{9D2488B6-5E08-44A7-87BE-63CE12FB8141}" destId="{B7428745-DFC3-4E8E-BF0F-57AAD5A1F0A9}" srcOrd="1" destOrd="0" presId="urn:microsoft.com/office/officeart/2005/8/layout/chevron2"/>
    <dgm:cxn modelId="{4259F53C-162F-46E8-8FBE-85683B314574}" type="presParOf" srcId="{93E4ABE5-D52C-4B29-BC7E-386D15C347F4}" destId="{F68C656C-7C7F-4073-8764-96F06EB5DFD4}" srcOrd="3" destOrd="0" presId="urn:microsoft.com/office/officeart/2005/8/layout/chevron2"/>
    <dgm:cxn modelId="{EF5DE1B7-0AFA-40E1-A168-F80040C7B6FD}" type="presParOf" srcId="{93E4ABE5-D52C-4B29-BC7E-386D15C347F4}" destId="{2A5EF339-2151-424B-9771-998818D4E604}" srcOrd="4" destOrd="0" presId="urn:microsoft.com/office/officeart/2005/8/layout/chevron2"/>
    <dgm:cxn modelId="{7AA1F946-6A5D-4A22-AB5D-4B332FC7184B}" type="presParOf" srcId="{2A5EF339-2151-424B-9771-998818D4E604}" destId="{B692954C-9786-44AB-A2B2-03B13DF21A2E}" srcOrd="0" destOrd="0" presId="urn:microsoft.com/office/officeart/2005/8/layout/chevron2"/>
    <dgm:cxn modelId="{526785F0-CF22-4240-8B1E-6CA5E4EECE5B}" type="presParOf" srcId="{2A5EF339-2151-424B-9771-998818D4E604}" destId="{18A9C014-580C-445B-9E5B-37E7C4D8A2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D2C51-036D-448A-8E14-595983573D37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RFE</a:t>
          </a:r>
          <a:endParaRPr lang="en-US" sz="1600" kern="1200" dirty="0"/>
        </a:p>
      </dsp:txBody>
      <dsp:txXfrm rot="-5400000">
        <a:off x="1" y="520688"/>
        <a:ext cx="1039018" cy="445294"/>
      </dsp:txXfrm>
    </dsp:sp>
    <dsp:sp modelId="{726F2678-6127-433D-9B43-D3A6E14639F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Selected all features ranked as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23 features obtained</a:t>
          </a:r>
          <a:endParaRPr lang="en-US" sz="2000" kern="1200" dirty="0"/>
        </a:p>
      </dsp:txBody>
      <dsp:txXfrm rot="-5400000">
        <a:off x="1039018" y="48278"/>
        <a:ext cx="5009883" cy="870607"/>
      </dsp:txXfrm>
    </dsp:sp>
    <dsp:sp modelId="{F5D16690-1C4C-45C5-BB19-19C83249813B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RFR</a:t>
          </a:r>
          <a:endParaRPr lang="en-US" sz="1600" kern="1200" dirty="0"/>
        </a:p>
      </dsp:txBody>
      <dsp:txXfrm rot="-5400000">
        <a:off x="1" y="1809352"/>
        <a:ext cx="1039018" cy="445294"/>
      </dsp:txXfrm>
    </dsp:sp>
    <dsp:sp modelId="{B7428745-DFC3-4E8E-BF0F-57AAD5A1F0A9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Obtained mean best score of 0.935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23 features obtained for the given mean score</a:t>
          </a:r>
          <a:endParaRPr lang="en-US" sz="2000" kern="1200" dirty="0"/>
        </a:p>
      </dsp:txBody>
      <dsp:txXfrm rot="-5400000">
        <a:off x="1039018" y="1336942"/>
        <a:ext cx="5009883" cy="870607"/>
      </dsp:txXfrm>
    </dsp:sp>
    <dsp:sp modelId="{B692954C-9786-44AB-A2B2-03B13DF21A2E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Grid  Search </a:t>
          </a:r>
          <a:endParaRPr lang="en-US" sz="1600" kern="1200" dirty="0"/>
        </a:p>
      </dsp:txBody>
      <dsp:txXfrm rot="-5400000">
        <a:off x="1" y="3098016"/>
        <a:ext cx="1039018" cy="445294"/>
      </dsp:txXfrm>
    </dsp:sp>
    <dsp:sp modelId="{18A9C014-580C-445B-9E5B-37E7C4D8A24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Used for best parameters search</a:t>
          </a:r>
          <a:endParaRPr lang="en-US" sz="20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F03479-7810-4009-93B1-567C26F554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81200" y="1923220"/>
            <a:ext cx="518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47775C-CB50-4E74-A99A-B731E36E3C8D}"/>
              </a:ext>
            </a:extLst>
          </p:cNvPr>
          <p:cNvSpPr txBox="1">
            <a:spLocks/>
          </p:cNvSpPr>
          <p:nvPr/>
        </p:nvSpPr>
        <p:spPr>
          <a:xfrm>
            <a:off x="396177" y="1401145"/>
            <a:ext cx="6842823" cy="114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2438400"/>
            <a:ext cx="7687887" cy="990600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Final Project Presentation:</a:t>
            </a:r>
            <a:r>
              <a:rPr lang="de-DE" dirty="0"/>
              <a:t> </a:t>
            </a:r>
            <a:r>
              <a:rPr lang="de-DE" sz="2800" dirty="0"/>
              <a:t>Nkansah-Tieku Dennis</a:t>
            </a:r>
            <a:endParaRPr lang="en-US" sz="3600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990600" y="3984567"/>
            <a:ext cx="4038600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sz="3200" b="1" dirty="0"/>
              <a:t>Title</a:t>
            </a:r>
            <a:r>
              <a:rPr lang="de-DE" sz="3200" dirty="0"/>
              <a:t>:  Tree Volume Prediction using Linear Regression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88" y="111485"/>
            <a:ext cx="2209800" cy="238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7588" y="749346"/>
            <a:ext cx="5014024" cy="110799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BOOTCAMP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27442"/>
            <a:ext cx="403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4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de-DE" dirty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r>
              <a:rPr lang="de-DE" sz="2000" dirty="0"/>
              <a:t>The objective set out in this project is to be able to determine the volume of a given tree species based other features. </a:t>
            </a:r>
          </a:p>
          <a:p>
            <a:endParaRPr lang="de-DE" sz="2000" dirty="0"/>
          </a:p>
          <a:p>
            <a:r>
              <a:rPr lang="de-DE" sz="2000" dirty="0"/>
              <a:t>Holding other wood qualities constant, timber prices is determine based on its volume and therefore this feature is important for Forester and investors</a:t>
            </a:r>
            <a:r>
              <a:rPr lang="de-DE" dirty="0"/>
              <a:t>. </a:t>
            </a:r>
          </a:p>
          <a:p>
            <a:r>
              <a:rPr lang="de-DE" sz="2000" dirty="0"/>
              <a:t>This information will provide guidance to investors in deciding the particular species type(s) and </a:t>
            </a:r>
            <a:endParaRPr lang="en-US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5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76200"/>
            <a:ext cx="4724400" cy="868362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Data Exploration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042672"/>
              </p:ext>
            </p:extLst>
          </p:nvPr>
        </p:nvGraphicFramePr>
        <p:xfrm>
          <a:off x="3657600" y="914400"/>
          <a:ext cx="3429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Adress_forest 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Stand_struc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Sub_area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Site_type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Storey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Density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Standdensity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Species_rank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Part_cd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Species_age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Bhd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Basal_area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Volume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de-DE" dirty="0"/>
              <a:t>Data Exploration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635348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17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pPr algn="ctr"/>
            <a:r>
              <a:rPr lang="de-DE" dirty="0"/>
              <a:t>Data Exploration 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60" y="1447800"/>
            <a:ext cx="669862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9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Exploration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57" y="1447800"/>
            <a:ext cx="494863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762000"/>
          </a:xfrm>
        </p:spPr>
        <p:txBody>
          <a:bodyPr/>
          <a:lstStyle/>
          <a:p>
            <a:pPr algn="ctr"/>
            <a:r>
              <a:rPr lang="de-DE" dirty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74163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41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Model Validation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542602"/>
            <a:ext cx="4105838" cy="219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2209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Linear Regression</a:t>
            </a:r>
          </a:p>
          <a:p>
            <a:endParaRPr lang="de-DE" dirty="0"/>
          </a:p>
          <a:p>
            <a:r>
              <a:rPr lang="de-DE" dirty="0"/>
              <a:t>R-squared: 0.928</a:t>
            </a:r>
          </a:p>
          <a:p>
            <a:endParaRPr lang="de-DE" dirty="0"/>
          </a:p>
          <a:p>
            <a:r>
              <a:rPr lang="en-US" dirty="0"/>
              <a:t>MAE score: 14.571</a:t>
            </a:r>
          </a:p>
          <a:p>
            <a:endParaRPr lang="en-US" dirty="0"/>
          </a:p>
          <a:p>
            <a:r>
              <a:rPr lang="en-US" dirty="0"/>
              <a:t>MSE score: 411.319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0386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 Vector Regression (SVR)</a:t>
            </a:r>
          </a:p>
          <a:p>
            <a:endParaRPr lang="de-DE" dirty="0"/>
          </a:p>
          <a:p>
            <a:r>
              <a:rPr lang="en-GB" dirty="0"/>
              <a:t>Mean absolute error: 45.07 </a:t>
            </a:r>
          </a:p>
          <a:p>
            <a:r>
              <a:rPr lang="en-GB" dirty="0"/>
              <a:t>Mean squared error: 3842.55 </a:t>
            </a:r>
          </a:p>
          <a:p>
            <a:r>
              <a:rPr lang="en-GB" dirty="0"/>
              <a:t>Root mean squared error: 61.99 </a:t>
            </a:r>
          </a:p>
          <a:p>
            <a:r>
              <a:rPr lang="en-GB" dirty="0"/>
              <a:t>R2: 0.37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1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Conclusion;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Height and basal area are the best predictions.</a:t>
            </a:r>
          </a:p>
          <a:p>
            <a:r>
              <a:rPr lang="de-DE" dirty="0"/>
              <a:t>It was an interesting observation that species age did not have much influence on the volume of wood product of the tree species.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5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309</TotalTime>
  <Words>231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Solstice</vt:lpstr>
      <vt:lpstr>Final Project Presentation: Nkansah-Tieku Dennis</vt:lpstr>
      <vt:lpstr>Background</vt:lpstr>
      <vt:lpstr>Data Exploration</vt:lpstr>
      <vt:lpstr>Data Exploration </vt:lpstr>
      <vt:lpstr>Data Exploration </vt:lpstr>
      <vt:lpstr>Data Exploration </vt:lpstr>
      <vt:lpstr>Feature Selection</vt:lpstr>
      <vt:lpstr>Model Validation</vt:lpstr>
      <vt:lpstr>Conclusion;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Nkansah</dc:creator>
  <cp:lastModifiedBy>Nkansah Dennis</cp:lastModifiedBy>
  <cp:revision>76</cp:revision>
  <dcterms:created xsi:type="dcterms:W3CDTF">2021-03-11T14:08:39Z</dcterms:created>
  <dcterms:modified xsi:type="dcterms:W3CDTF">2021-03-11T19:57:02Z</dcterms:modified>
</cp:coreProperties>
</file>