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57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656F3-3896-43E6-A1B2-0F2B1E84DF5F}" v="1153" dt="2021-02-04T23:51:57.245"/>
    <p1510:client id="{45FB7870-5024-41A8-A5CB-E67907A0A631}" v="1851" dt="2021-02-04T23:26:37.414"/>
    <p1510:client id="{557B445A-D732-4DF4-9D1B-F7DF79DE8A37}" v="3432" dt="2021-02-05T00:02:01.581"/>
    <p1510:client id="{7802850D-4665-4CA8-80CD-524B68522E03}" v="15" dt="2021-02-04T23:54:15.004"/>
    <p1510:client id="{AE8097F3-4278-468D-84A0-50FA3AF55AE5}" v="157" dt="2021-02-04T23:09:28.130"/>
    <p1510:client id="{C98D5D74-FDF3-4DAB-9643-D356EBB2A2DD}" v="1469" dt="2021-02-04T23:42:49.689"/>
    <p1510:client id="{E13BD81D-7565-4A7F-90BD-736C511D510C}" v="40" dt="2021-02-04T23:05:2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Daniel" userId="S::dkelly1@uiowa.edu::5dcab279-fe46-4d93-a74b-f31d81491b87" providerId="AD" clId="Web-{0FE656F3-3896-43E6-A1B2-0F2B1E84DF5F}"/>
    <pc:docChg chg="addSld delSld modSld">
      <pc:chgData name="Kelly, Daniel" userId="S::dkelly1@uiowa.edu::5dcab279-fe46-4d93-a74b-f31d81491b87" providerId="AD" clId="Web-{0FE656F3-3896-43E6-A1B2-0F2B1E84DF5F}" dt="2021-02-04T23:51:57.245" v="528"/>
      <pc:docMkLst>
        <pc:docMk/>
      </pc:docMkLst>
      <pc:sldChg chg="modSp">
        <pc:chgData name="Kelly, Daniel" userId="S::dkelly1@uiowa.edu::5dcab279-fe46-4d93-a74b-f31d81491b87" providerId="AD" clId="Web-{0FE656F3-3896-43E6-A1B2-0F2B1E84DF5F}" dt="2021-02-04T23:12:30.874" v="44" actId="20577"/>
        <pc:sldMkLst>
          <pc:docMk/>
          <pc:sldMk cId="109857222" sldId="256"/>
        </pc:sldMkLst>
        <pc:spChg chg="mod">
          <ac:chgData name="Kelly, Daniel" userId="S::dkelly1@uiowa.edu::5dcab279-fe46-4d93-a74b-f31d81491b87" providerId="AD" clId="Web-{0FE656F3-3896-43E6-A1B2-0F2B1E84DF5F}" dt="2021-02-04T23:12:05.342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lly, Daniel" userId="S::dkelly1@uiowa.edu::5dcab279-fe46-4d93-a74b-f31d81491b87" providerId="AD" clId="Web-{0FE656F3-3896-43E6-A1B2-0F2B1E84DF5F}" dt="2021-02-04T23:12:30.874" v="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lly, Daniel" userId="S::dkelly1@uiowa.edu::5dcab279-fe46-4d93-a74b-f31d81491b87" providerId="AD" clId="Web-{0FE656F3-3896-43E6-A1B2-0F2B1E84DF5F}" dt="2021-02-04T23:40:06.487" v="504" actId="20577"/>
        <pc:sldMkLst>
          <pc:docMk/>
          <pc:sldMk cId="388268177" sldId="257"/>
        </pc:sldMkLst>
        <pc:spChg chg="mod">
          <ac:chgData name="Kelly, Daniel" userId="S::dkelly1@uiowa.edu::5dcab279-fe46-4d93-a74b-f31d81491b87" providerId="AD" clId="Web-{0FE656F3-3896-43E6-A1B2-0F2B1E84DF5F}" dt="2021-02-04T23:40:06.487" v="504" actId="20577"/>
          <ac:spMkLst>
            <pc:docMk/>
            <pc:sldMk cId="388268177" sldId="257"/>
            <ac:spMk id="3" creationId="{48F9184B-C2B6-45AE-BABC-7CEDB2277D11}"/>
          </ac:spMkLst>
        </pc:spChg>
      </pc:sldChg>
      <pc:sldChg chg="modSp">
        <pc:chgData name="Kelly, Daniel" userId="S::dkelly1@uiowa.edu::5dcab279-fe46-4d93-a74b-f31d81491b87" providerId="AD" clId="Web-{0FE656F3-3896-43E6-A1B2-0F2B1E84DF5F}" dt="2021-02-04T23:16:03.314" v="111" actId="20577"/>
        <pc:sldMkLst>
          <pc:docMk/>
          <pc:sldMk cId="3759297500" sldId="259"/>
        </pc:sldMkLst>
        <pc:spChg chg="mod">
          <ac:chgData name="Kelly, Daniel" userId="S::dkelly1@uiowa.edu::5dcab279-fe46-4d93-a74b-f31d81491b87" providerId="AD" clId="Web-{0FE656F3-3896-43E6-A1B2-0F2B1E84DF5F}" dt="2021-02-04T23:16:03.314" v="111" actId="20577"/>
          <ac:spMkLst>
            <pc:docMk/>
            <pc:sldMk cId="3759297500" sldId="259"/>
            <ac:spMk id="3" creationId="{BFA628A5-7532-4044-9073-F70ABD128DA4}"/>
          </ac:spMkLst>
        </pc:spChg>
      </pc:sldChg>
      <pc:sldChg chg="modSp new">
        <pc:chgData name="Kelly, Daniel" userId="S::dkelly1@uiowa.edu::5dcab279-fe46-4d93-a74b-f31d81491b87" providerId="AD" clId="Web-{0FE656F3-3896-43E6-A1B2-0F2B1E84DF5F}" dt="2021-02-04T23:22:46.866" v="190" actId="20577"/>
        <pc:sldMkLst>
          <pc:docMk/>
          <pc:sldMk cId="2062080363" sldId="260"/>
        </pc:sldMkLst>
        <pc:spChg chg="mod">
          <ac:chgData name="Kelly, Daniel" userId="S::dkelly1@uiowa.edu::5dcab279-fe46-4d93-a74b-f31d81491b87" providerId="AD" clId="Web-{0FE656F3-3896-43E6-A1B2-0F2B1E84DF5F}" dt="2021-02-04T23:22:07.787" v="128" actId="20577"/>
          <ac:spMkLst>
            <pc:docMk/>
            <pc:sldMk cId="2062080363" sldId="260"/>
            <ac:spMk id="2" creationId="{1157ECA5-4F19-4E3C-817D-EAA983526113}"/>
          </ac:spMkLst>
        </pc:spChg>
        <pc:spChg chg="mod">
          <ac:chgData name="Kelly, Daniel" userId="S::dkelly1@uiowa.edu::5dcab279-fe46-4d93-a74b-f31d81491b87" providerId="AD" clId="Web-{0FE656F3-3896-43E6-A1B2-0F2B1E84DF5F}" dt="2021-02-04T23:22:46.866" v="190" actId="20577"/>
          <ac:spMkLst>
            <pc:docMk/>
            <pc:sldMk cId="2062080363" sldId="260"/>
            <ac:spMk id="3" creationId="{5662B702-3E2D-490F-98B9-7407CC663BBD}"/>
          </ac:spMkLst>
        </pc:spChg>
      </pc:sldChg>
      <pc:sldChg chg="new del">
        <pc:chgData name="Kelly, Daniel" userId="S::dkelly1@uiowa.edu::5dcab279-fe46-4d93-a74b-f31d81491b87" providerId="AD" clId="Web-{0FE656F3-3896-43E6-A1B2-0F2B1E84DF5F}" dt="2021-02-04T23:51:20.026" v="506"/>
        <pc:sldMkLst>
          <pc:docMk/>
          <pc:sldMk cId="787873307" sldId="261"/>
        </pc:sldMkLst>
      </pc:sldChg>
      <pc:sldChg chg="addSp delSp modSp new">
        <pc:chgData name="Kelly, Daniel" userId="S::dkelly1@uiowa.edu::5dcab279-fe46-4d93-a74b-f31d81491b87" providerId="AD" clId="Web-{0FE656F3-3896-43E6-A1B2-0F2B1E84DF5F}" dt="2021-02-04T23:51:57.245" v="528"/>
        <pc:sldMkLst>
          <pc:docMk/>
          <pc:sldMk cId="2634381028" sldId="261"/>
        </pc:sldMkLst>
        <pc:spChg chg="mod">
          <ac:chgData name="Kelly, Daniel" userId="S::dkelly1@uiowa.edu::5dcab279-fe46-4d93-a74b-f31d81491b87" providerId="AD" clId="Web-{0FE656F3-3896-43E6-A1B2-0F2B1E84DF5F}" dt="2021-02-04T23:51:37.855" v="525" actId="20577"/>
          <ac:spMkLst>
            <pc:docMk/>
            <pc:sldMk cId="2634381028" sldId="261"/>
            <ac:spMk id="2" creationId="{8C8103AC-F3EE-4DDA-832E-7A41274E81F5}"/>
          </ac:spMkLst>
        </pc:spChg>
        <pc:spChg chg="add del mod">
          <ac:chgData name="Kelly, Daniel" userId="S::dkelly1@uiowa.edu::5dcab279-fe46-4d93-a74b-f31d81491b87" providerId="AD" clId="Web-{0FE656F3-3896-43E6-A1B2-0F2B1E84DF5F}" dt="2021-02-04T23:51:57.245" v="528"/>
          <ac:spMkLst>
            <pc:docMk/>
            <pc:sldMk cId="2634381028" sldId="261"/>
            <ac:spMk id="3" creationId="{F6DC5599-04E3-412C-85A3-5F3E5C960735}"/>
          </ac:spMkLst>
        </pc:spChg>
      </pc:sldChg>
    </pc:docChg>
  </pc:docChgLst>
  <pc:docChgLst>
    <pc:chgData name="Kelly, Daniel" userId="S::dkelly1@uiowa.edu::5dcab279-fe46-4d93-a74b-f31d81491b87" providerId="AD" clId="Web-{E13BD81D-7565-4A7F-90BD-736C511D510C}"/>
    <pc:docChg chg="addSld modSld">
      <pc:chgData name="Kelly, Daniel" userId="S::dkelly1@uiowa.edu::5dcab279-fe46-4d93-a74b-f31d81491b87" providerId="AD" clId="Web-{E13BD81D-7565-4A7F-90BD-736C511D510C}" dt="2021-02-04T23:05:22.602" v="17" actId="20577"/>
      <pc:docMkLst>
        <pc:docMk/>
      </pc:docMkLst>
      <pc:sldChg chg="modSp new">
        <pc:chgData name="Kelly, Daniel" userId="S::dkelly1@uiowa.edu::5dcab279-fe46-4d93-a74b-f31d81491b87" providerId="AD" clId="Web-{E13BD81D-7565-4A7F-90BD-736C511D510C}" dt="2021-02-04T23:05:18.132" v="6" actId="20577"/>
        <pc:sldMkLst>
          <pc:docMk/>
          <pc:sldMk cId="388268177" sldId="257"/>
        </pc:sldMkLst>
        <pc:spChg chg="mod">
          <ac:chgData name="Kelly, Daniel" userId="S::dkelly1@uiowa.edu::5dcab279-fe46-4d93-a74b-f31d81491b87" providerId="AD" clId="Web-{E13BD81D-7565-4A7F-90BD-736C511D510C}" dt="2021-02-04T23:05:18.132" v="6" actId="20577"/>
          <ac:spMkLst>
            <pc:docMk/>
            <pc:sldMk cId="388268177" sldId="257"/>
            <ac:spMk id="2" creationId="{910BD514-2E74-419E-8985-5DAFD04A2AF1}"/>
          </ac:spMkLst>
        </pc:spChg>
      </pc:sldChg>
      <pc:sldChg chg="modSp new">
        <pc:chgData name="Kelly, Daniel" userId="S::dkelly1@uiowa.edu::5dcab279-fe46-4d93-a74b-f31d81491b87" providerId="AD" clId="Web-{E13BD81D-7565-4A7F-90BD-736C511D510C}" dt="2021-02-04T23:05:22.602" v="17" actId="20577"/>
        <pc:sldMkLst>
          <pc:docMk/>
          <pc:sldMk cId="3282524846" sldId="258"/>
        </pc:sldMkLst>
        <pc:spChg chg="mod">
          <ac:chgData name="Kelly, Daniel" userId="S::dkelly1@uiowa.edu::5dcab279-fe46-4d93-a74b-f31d81491b87" providerId="AD" clId="Web-{E13BD81D-7565-4A7F-90BD-736C511D510C}" dt="2021-02-04T23:05:22.602" v="17" actId="20577"/>
          <ac:spMkLst>
            <pc:docMk/>
            <pc:sldMk cId="3282524846" sldId="258"/>
            <ac:spMk id="2" creationId="{5641D287-9EF8-4F41-90C3-B52590FDA81C}"/>
          </ac:spMkLst>
        </pc:spChg>
      </pc:sldChg>
      <pc:sldChg chg="new">
        <pc:chgData name="Kelly, Daniel" userId="S::dkelly1@uiowa.edu::5dcab279-fe46-4d93-a74b-f31d81491b87" providerId="AD" clId="Web-{E13BD81D-7565-4A7F-90BD-736C511D510C}" dt="2021-02-04T23:04:56.804" v="2"/>
        <pc:sldMkLst>
          <pc:docMk/>
          <pc:sldMk cId="3759297500" sldId="259"/>
        </pc:sldMkLst>
      </pc:sldChg>
    </pc:docChg>
  </pc:docChgLst>
  <pc:docChgLst>
    <pc:chgData name="Kelly, Daniel" userId="S::dkelly1@uiowa.edu::5dcab279-fe46-4d93-a74b-f31d81491b87" providerId="AD" clId="Web-{AE8097F3-4278-468D-84A0-50FA3AF55AE5}"/>
    <pc:docChg chg="modSld">
      <pc:chgData name="Kelly, Daniel" userId="S::dkelly1@uiowa.edu::5dcab279-fe46-4d93-a74b-f31d81491b87" providerId="AD" clId="Web-{AE8097F3-4278-468D-84A0-50FA3AF55AE5}" dt="2021-02-04T23:09:28.098" v="72" actId="20577"/>
      <pc:docMkLst>
        <pc:docMk/>
      </pc:docMkLst>
      <pc:sldChg chg="modSp">
        <pc:chgData name="Kelly, Daniel" userId="S::dkelly1@uiowa.edu::5dcab279-fe46-4d93-a74b-f31d81491b87" providerId="AD" clId="Web-{AE8097F3-4278-468D-84A0-50FA3AF55AE5}" dt="2021-02-04T23:09:28.098" v="72" actId="20577"/>
        <pc:sldMkLst>
          <pc:docMk/>
          <pc:sldMk cId="109857222" sldId="256"/>
        </pc:sldMkLst>
        <pc:spChg chg="mod">
          <ac:chgData name="Kelly, Daniel" userId="S::dkelly1@uiowa.edu::5dcab279-fe46-4d93-a74b-f31d81491b87" providerId="AD" clId="Web-{AE8097F3-4278-468D-84A0-50FA3AF55AE5}" dt="2021-02-04T23:09:28.098" v="7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elly, Daniel" userId="S::dkelly1@uiowa.edu::5dcab279-fe46-4d93-a74b-f31d81491b87" providerId="AD" clId="Web-{AE8097F3-4278-468D-84A0-50FA3AF55AE5}" dt="2021-02-04T23:08:32.427" v="33" actId="20577"/>
        <pc:sldMkLst>
          <pc:docMk/>
          <pc:sldMk cId="388268177" sldId="257"/>
        </pc:sldMkLst>
        <pc:spChg chg="mod">
          <ac:chgData name="Kelly, Daniel" userId="S::dkelly1@uiowa.edu::5dcab279-fe46-4d93-a74b-f31d81491b87" providerId="AD" clId="Web-{AE8097F3-4278-468D-84A0-50FA3AF55AE5}" dt="2021-02-04T23:08:32.427" v="33" actId="20577"/>
          <ac:spMkLst>
            <pc:docMk/>
            <pc:sldMk cId="388268177" sldId="257"/>
            <ac:spMk id="2" creationId="{910BD514-2E74-419E-8985-5DAFD04A2AF1}"/>
          </ac:spMkLst>
        </pc:spChg>
      </pc:sldChg>
      <pc:sldChg chg="modSp">
        <pc:chgData name="Kelly, Daniel" userId="S::dkelly1@uiowa.edu::5dcab279-fe46-4d93-a74b-f31d81491b87" providerId="AD" clId="Web-{AE8097F3-4278-468D-84A0-50FA3AF55AE5}" dt="2021-02-04T23:09:06.724" v="57" actId="20577"/>
        <pc:sldMkLst>
          <pc:docMk/>
          <pc:sldMk cId="3282524846" sldId="258"/>
        </pc:sldMkLst>
        <pc:spChg chg="mod">
          <ac:chgData name="Kelly, Daniel" userId="S::dkelly1@uiowa.edu::5dcab279-fe46-4d93-a74b-f31d81491b87" providerId="AD" clId="Web-{AE8097F3-4278-468D-84A0-50FA3AF55AE5}" dt="2021-02-04T23:09:06.724" v="57" actId="20577"/>
          <ac:spMkLst>
            <pc:docMk/>
            <pc:sldMk cId="3282524846" sldId="258"/>
            <ac:spMk id="2" creationId="{5641D287-9EF8-4F41-90C3-B52590FDA81C}"/>
          </ac:spMkLst>
        </pc:spChg>
        <pc:spChg chg="mod">
          <ac:chgData name="Kelly, Daniel" userId="S::dkelly1@uiowa.edu::5dcab279-fe46-4d93-a74b-f31d81491b87" providerId="AD" clId="Web-{AE8097F3-4278-468D-84A0-50FA3AF55AE5}" dt="2021-02-04T23:06:49.490" v="1" actId="14100"/>
          <ac:spMkLst>
            <pc:docMk/>
            <pc:sldMk cId="3282524846" sldId="258"/>
            <ac:spMk id="3" creationId="{DAA8BF8C-BC15-43AB-AAB3-0223F12829D2}"/>
          </ac:spMkLst>
        </pc:spChg>
      </pc:sldChg>
    </pc:docChg>
  </pc:docChgLst>
  <pc:docChgLst>
    <pc:chgData name="Douglass, Gabriel J" userId="S::gjdouglass@uiowa.edu::177ae048-e7e7-4cc3-94ef-62ce0c9ce7ac" providerId="AD" clId="Web-{45FB7870-5024-41A8-A5CB-E67907A0A631}"/>
    <pc:docChg chg="modSld sldOrd">
      <pc:chgData name="Douglass, Gabriel J" userId="S::gjdouglass@uiowa.edu::177ae048-e7e7-4cc3-94ef-62ce0c9ce7ac" providerId="AD" clId="Web-{45FB7870-5024-41A8-A5CB-E67907A0A631}" dt="2021-02-04T23:26:29.789" v="924" actId="20577"/>
      <pc:docMkLst>
        <pc:docMk/>
      </pc:docMkLst>
      <pc:sldChg chg="modSp">
        <pc:chgData name="Douglass, Gabriel J" userId="S::gjdouglass@uiowa.edu::177ae048-e7e7-4cc3-94ef-62ce0c9ce7ac" providerId="AD" clId="Web-{45FB7870-5024-41A8-A5CB-E67907A0A631}" dt="2021-02-04T23:26:29.789" v="924" actId="20577"/>
        <pc:sldMkLst>
          <pc:docMk/>
          <pc:sldMk cId="388268177" sldId="257"/>
        </pc:sldMkLst>
        <pc:spChg chg="mod">
          <ac:chgData name="Douglass, Gabriel J" userId="S::gjdouglass@uiowa.edu::177ae048-e7e7-4cc3-94ef-62ce0c9ce7ac" providerId="AD" clId="Web-{45FB7870-5024-41A8-A5CB-E67907A0A631}" dt="2021-02-04T23:26:29.789" v="924" actId="20577"/>
          <ac:spMkLst>
            <pc:docMk/>
            <pc:sldMk cId="388268177" sldId="257"/>
            <ac:spMk id="3" creationId="{48F9184B-C2B6-45AE-BABC-7CEDB2277D11}"/>
          </ac:spMkLst>
        </pc:spChg>
      </pc:sldChg>
      <pc:sldChg chg="modSp ord">
        <pc:chgData name="Douglass, Gabriel J" userId="S::gjdouglass@uiowa.edu::177ae048-e7e7-4cc3-94ef-62ce0c9ce7ac" providerId="AD" clId="Web-{45FB7870-5024-41A8-A5CB-E67907A0A631}" dt="2021-02-04T23:21:54.964" v="770" actId="20577"/>
        <pc:sldMkLst>
          <pc:docMk/>
          <pc:sldMk cId="3282524846" sldId="258"/>
        </pc:sldMkLst>
        <pc:spChg chg="mod">
          <ac:chgData name="Douglass, Gabriel J" userId="S::gjdouglass@uiowa.edu::177ae048-e7e7-4cc3-94ef-62ce0c9ce7ac" providerId="AD" clId="Web-{45FB7870-5024-41A8-A5CB-E67907A0A631}" dt="2021-02-04T23:21:54.964" v="770" actId="20577"/>
          <ac:spMkLst>
            <pc:docMk/>
            <pc:sldMk cId="3282524846" sldId="258"/>
            <ac:spMk id="3" creationId="{DAA8BF8C-BC15-43AB-AAB3-0223F12829D2}"/>
          </ac:spMkLst>
        </pc:spChg>
      </pc:sldChg>
    </pc:docChg>
  </pc:docChgLst>
  <pc:docChgLst>
    <pc:chgData clId="Web-{0FE656F3-3896-43E6-A1B2-0F2B1E84DF5F}"/>
    <pc:docChg chg="modSld">
      <pc:chgData name="" userId="" providerId="" clId="Web-{0FE656F3-3896-43E6-A1B2-0F2B1E84DF5F}" dt="2021-02-04T23:11:58.030" v="1" actId="20577"/>
      <pc:docMkLst>
        <pc:docMk/>
      </pc:docMkLst>
      <pc:sldChg chg="modSp">
        <pc:chgData name="" userId="" providerId="" clId="Web-{0FE656F3-3896-43E6-A1B2-0F2B1E84DF5F}" dt="2021-02-04T23:11:58.030" v="1" actId="20577"/>
        <pc:sldMkLst>
          <pc:docMk/>
          <pc:sldMk cId="109857222" sldId="256"/>
        </pc:sldMkLst>
        <pc:spChg chg="mod">
          <ac:chgData name="" userId="" providerId="" clId="Web-{0FE656F3-3896-43E6-A1B2-0F2B1E84DF5F}" dt="2021-02-04T23:11:58.03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elly, Daniel" userId="S::dkelly1@uiowa.edu::5dcab279-fe46-4d93-a74b-f31d81491b87" providerId="AD" clId="Web-{7802850D-4665-4CA8-80CD-524B68522E03}"/>
    <pc:docChg chg="modSld">
      <pc:chgData name="Kelly, Daniel" userId="S::dkelly1@uiowa.edu::5dcab279-fe46-4d93-a74b-f31d81491b87" providerId="AD" clId="Web-{7802850D-4665-4CA8-80CD-524B68522E03}" dt="2021-02-04T23:54:15.004" v="13" actId="1076"/>
      <pc:docMkLst>
        <pc:docMk/>
      </pc:docMkLst>
      <pc:sldChg chg="addSp modSp">
        <pc:chgData name="Kelly, Daniel" userId="S::dkelly1@uiowa.edu::5dcab279-fe46-4d93-a74b-f31d81491b87" providerId="AD" clId="Web-{7802850D-4665-4CA8-80CD-524B68522E03}" dt="2021-02-04T23:54:15.004" v="13" actId="1076"/>
        <pc:sldMkLst>
          <pc:docMk/>
          <pc:sldMk cId="2634381028" sldId="261"/>
        </pc:sldMkLst>
        <pc:spChg chg="mod">
          <ac:chgData name="Kelly, Daniel" userId="S::dkelly1@uiowa.edu::5dcab279-fe46-4d93-a74b-f31d81491b87" providerId="AD" clId="Web-{7802850D-4665-4CA8-80CD-524B68522E03}" dt="2021-02-04T23:53:34.676" v="9" actId="1076"/>
          <ac:spMkLst>
            <pc:docMk/>
            <pc:sldMk cId="2634381028" sldId="261"/>
            <ac:spMk id="2" creationId="{8C8103AC-F3EE-4DDA-832E-7A41274E81F5}"/>
          </ac:spMkLst>
        </pc:spChg>
        <pc:picChg chg="add mod modCrop">
          <ac:chgData name="Kelly, Daniel" userId="S::dkelly1@uiowa.edu::5dcab279-fe46-4d93-a74b-f31d81491b87" providerId="AD" clId="Web-{7802850D-4665-4CA8-80CD-524B68522E03}" dt="2021-02-04T23:54:15.004" v="13" actId="1076"/>
          <ac:picMkLst>
            <pc:docMk/>
            <pc:sldMk cId="2634381028" sldId="261"/>
            <ac:picMk id="3" creationId="{3D125B68-7CF1-4367-A1F3-A7EF4B57C806}"/>
          </ac:picMkLst>
        </pc:picChg>
      </pc:sldChg>
    </pc:docChg>
  </pc:docChgLst>
  <pc:docChgLst>
    <pc:chgData name="Seng, Mathew J" userId="S::mseng@uiowa.edu::17b1d208-9a14-46e3-992f-a438ce15b4e8" providerId="AD" clId="Web-{C98D5D74-FDF3-4DAB-9643-D356EBB2A2DD}"/>
    <pc:docChg chg="modSld">
      <pc:chgData name="Seng, Mathew J" userId="S::mseng@uiowa.edu::17b1d208-9a14-46e3-992f-a438ce15b4e8" providerId="AD" clId="Web-{C98D5D74-FDF3-4DAB-9643-D356EBB2A2DD}" dt="2021-02-04T23:42:49.689" v="680" actId="20577"/>
      <pc:docMkLst>
        <pc:docMk/>
      </pc:docMkLst>
      <pc:sldChg chg="modSp">
        <pc:chgData name="Seng, Mathew J" userId="S::mseng@uiowa.edu::17b1d208-9a14-46e3-992f-a438ce15b4e8" providerId="AD" clId="Web-{C98D5D74-FDF3-4DAB-9643-D356EBB2A2DD}" dt="2021-02-04T23:42:49.689" v="680" actId="20577"/>
        <pc:sldMkLst>
          <pc:docMk/>
          <pc:sldMk cId="388268177" sldId="257"/>
        </pc:sldMkLst>
        <pc:spChg chg="mod">
          <ac:chgData name="Seng, Mathew J" userId="S::mseng@uiowa.edu::17b1d208-9a14-46e3-992f-a438ce15b4e8" providerId="AD" clId="Web-{C98D5D74-FDF3-4DAB-9643-D356EBB2A2DD}" dt="2021-02-04T23:42:49.689" v="680" actId="20577"/>
          <ac:spMkLst>
            <pc:docMk/>
            <pc:sldMk cId="388268177" sldId="257"/>
            <ac:spMk id="3" creationId="{48F9184B-C2B6-45AE-BABC-7CEDB2277D11}"/>
          </ac:spMkLst>
        </pc:spChg>
      </pc:sldChg>
      <pc:sldChg chg="modSp">
        <pc:chgData name="Seng, Mathew J" userId="S::mseng@uiowa.edu::17b1d208-9a14-46e3-992f-a438ce15b4e8" providerId="AD" clId="Web-{C98D5D74-FDF3-4DAB-9643-D356EBB2A2DD}" dt="2021-02-04T23:12:51.764" v="279" actId="20577"/>
        <pc:sldMkLst>
          <pc:docMk/>
          <pc:sldMk cId="3759297500" sldId="259"/>
        </pc:sldMkLst>
        <pc:spChg chg="mod">
          <ac:chgData name="Seng, Mathew J" userId="S::mseng@uiowa.edu::17b1d208-9a14-46e3-992f-a438ce15b4e8" providerId="AD" clId="Web-{C98D5D74-FDF3-4DAB-9643-D356EBB2A2DD}" dt="2021-02-04T23:09:22.022" v="74" actId="20577"/>
          <ac:spMkLst>
            <pc:docMk/>
            <pc:sldMk cId="3759297500" sldId="259"/>
            <ac:spMk id="2" creationId="{A5411C1B-3334-47AF-B08F-968EE6A78F8B}"/>
          </ac:spMkLst>
        </pc:spChg>
        <pc:spChg chg="mod">
          <ac:chgData name="Seng, Mathew J" userId="S::mseng@uiowa.edu::17b1d208-9a14-46e3-992f-a438ce15b4e8" providerId="AD" clId="Web-{C98D5D74-FDF3-4DAB-9643-D356EBB2A2DD}" dt="2021-02-04T23:12:51.764" v="279" actId="20577"/>
          <ac:spMkLst>
            <pc:docMk/>
            <pc:sldMk cId="3759297500" sldId="259"/>
            <ac:spMk id="3" creationId="{BFA628A5-7532-4044-9073-F70ABD128DA4}"/>
          </ac:spMkLst>
        </pc:spChg>
      </pc:sldChg>
    </pc:docChg>
  </pc:docChgLst>
  <pc:docChgLst>
    <pc:chgData name="Vukovic, Amar" userId="S::avukovic@uiowa.edu::ce482621-b965-46c3-9f88-db809a689d29" providerId="AD" clId="Web-{70EE1FBB-C267-4189-9233-AD84835556C7}"/>
    <pc:docChg chg="modSld">
      <pc:chgData name="Vukovic, Amar" userId="S::avukovic@uiowa.edu::ce482621-b965-46c3-9f88-db809a689d29" providerId="AD" clId="Web-{70EE1FBB-C267-4189-9233-AD84835556C7}" dt="2021-02-05T00:01:59.159" v="1680" actId="20577"/>
      <pc:docMkLst>
        <pc:docMk/>
      </pc:docMkLst>
      <pc:sldChg chg="addSp delSp modSp">
        <pc:chgData name="Vukovic, Amar" userId="S::avukovic@uiowa.edu::ce482621-b965-46c3-9f88-db809a689d29" providerId="AD" clId="Web-{70EE1FBB-C267-4189-9233-AD84835556C7}" dt="2021-02-05T00:01:59.159" v="1680" actId="20577"/>
        <pc:sldMkLst>
          <pc:docMk/>
          <pc:sldMk cId="3282524846" sldId="258"/>
        </pc:sldMkLst>
        <pc:spChg chg="mod">
          <ac:chgData name="Vukovic, Amar" userId="S::avukovic@uiowa.edu::ce482621-b965-46c3-9f88-db809a689d29" providerId="AD" clId="Web-{70EE1FBB-C267-4189-9233-AD84835556C7}" dt="2021-02-05T00:01:59.159" v="1680" actId="20577"/>
          <ac:spMkLst>
            <pc:docMk/>
            <pc:sldMk cId="3282524846" sldId="258"/>
            <ac:spMk id="3" creationId="{DAA8BF8C-BC15-43AB-AAB3-0223F12829D2}"/>
          </ac:spMkLst>
        </pc:spChg>
        <pc:picChg chg="add del mod">
          <ac:chgData name="Vukovic, Amar" userId="S::avukovic@uiowa.edu::ce482621-b965-46c3-9f88-db809a689d29" providerId="AD" clId="Web-{70EE1FBB-C267-4189-9233-AD84835556C7}" dt="2021-02-04T23:52:51.914" v="1631"/>
          <ac:picMkLst>
            <pc:docMk/>
            <pc:sldMk cId="3282524846" sldId="258"/>
            <ac:picMk id="4" creationId="{EC7ABC5A-5C4A-49EA-809E-30AC3D7C8E82}"/>
          </ac:picMkLst>
        </pc:picChg>
        <pc:picChg chg="add del mod">
          <ac:chgData name="Vukovic, Amar" userId="S::avukovic@uiowa.edu::ce482621-b965-46c3-9f88-db809a689d29" providerId="AD" clId="Web-{70EE1FBB-C267-4189-9233-AD84835556C7}" dt="2021-02-04T23:52:53.836" v="1632"/>
          <ac:picMkLst>
            <pc:docMk/>
            <pc:sldMk cId="3282524846" sldId="258"/>
            <ac:picMk id="5" creationId="{A71B8B17-DD25-4841-B182-2A8184482357}"/>
          </ac:picMkLst>
        </pc:picChg>
        <pc:picChg chg="add del mod">
          <ac:chgData name="Vukovic, Amar" userId="S::avukovic@uiowa.edu::ce482621-b965-46c3-9f88-db809a689d29" providerId="AD" clId="Web-{70EE1FBB-C267-4189-9233-AD84835556C7}" dt="2021-02-04T23:52:54.711" v="1633"/>
          <ac:picMkLst>
            <pc:docMk/>
            <pc:sldMk cId="3282524846" sldId="258"/>
            <ac:picMk id="6" creationId="{FBD80BA3-2C52-4191-811E-4709DC9AB8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Group 003 Product Vision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Mathew Seng, Amar Vukovic, Daniel Kelly, Gabriel Douglass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ECA5-4F19-4E3C-817D-EAA9835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 of Product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B702-3E2D-490F-98B9-7407CC66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Communication management system between Graduate College and prospective graduate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287-9EF8-4F41-90C3-B52590FD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our product is needed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BF8C-BC15-43AB-AAB3-0223F128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Currently, the graduate program coordinator for each department stores prospective graduate student information in an Excel sheet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 on-campus resource is currently available to manage this information more effectively</a:t>
            </a:r>
          </a:p>
          <a:p>
            <a:r>
              <a:rPr lang="en-US">
                <a:cs typeface="Calibri"/>
              </a:rPr>
              <a:t>Simpler and more intuitive solutions are desired</a:t>
            </a:r>
            <a:endParaRPr lang="en-US"/>
          </a:p>
          <a:p>
            <a:r>
              <a:rPr lang="en-US">
                <a:cs typeface="Calibri"/>
              </a:rPr>
              <a:t>Organization of existing solution can be improved upon</a:t>
            </a:r>
          </a:p>
          <a:p>
            <a:r>
              <a:rPr lang="en-US">
                <a:cs typeface="Calibri"/>
              </a:rPr>
              <a:t>Faster communication with prospective graduate students can be achieved</a:t>
            </a:r>
          </a:p>
          <a:p>
            <a:r>
              <a:rPr lang="en-US">
                <a:cs typeface="Calibri"/>
              </a:rPr>
              <a:t>A lot of potential for automating certain features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52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D514-2E74-419E-8985-5DAFD04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our product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184B-C2B6-45AE-BABC-7CEDB22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Provide a UI for faculty to upload, retrieve and contact prospective Graduate Students</a:t>
            </a:r>
          </a:p>
          <a:p>
            <a:pPr lvl="1"/>
            <a:r>
              <a:rPr lang="en-US">
                <a:cs typeface="Calibri"/>
              </a:rPr>
              <a:t>Faculty Login and Logout</a:t>
            </a:r>
          </a:p>
          <a:p>
            <a:pPr lvl="1"/>
            <a:r>
              <a:rPr lang="en-US">
                <a:cs typeface="Calibri"/>
              </a:rPr>
              <a:t>Upload existing Excel spreadsheets into a central database</a:t>
            </a:r>
          </a:p>
          <a:p>
            <a:pPr lvl="1"/>
            <a:r>
              <a:rPr lang="en-US">
                <a:cs typeface="Calibri"/>
              </a:rPr>
              <a:t>Easily build custom queries</a:t>
            </a:r>
          </a:p>
          <a:p>
            <a:pPr lvl="1"/>
            <a:r>
              <a:rPr lang="en-US">
                <a:cs typeface="Calibri"/>
              </a:rPr>
              <a:t>Mass emailing for queried students</a:t>
            </a:r>
          </a:p>
          <a:p>
            <a:pPr lvl="1"/>
            <a:r>
              <a:rPr lang="en-US">
                <a:cs typeface="Calibri"/>
              </a:rPr>
              <a:t>Custom email templates</a:t>
            </a:r>
          </a:p>
          <a:p>
            <a:pPr lvl="1"/>
            <a:r>
              <a:rPr lang="en-US">
                <a:cs typeface="Calibri"/>
              </a:rPr>
              <a:t>Logging of communication with prospective students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8826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03AC-F3EE-4DDA-832E-7A41274E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58" y="417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What our product will do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D125B68-7CF1-4367-A1F3-A7EF4B57C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8" t="19665" r="-838" b="628"/>
          <a:stretch/>
        </p:blipFill>
        <p:spPr>
          <a:xfrm>
            <a:off x="3561347" y="1118938"/>
            <a:ext cx="4804801" cy="55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C1B-3334-47AF-B08F-968EE6A7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are the 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28A5-7532-4044-9073-F70ABD12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Manually entering prospective graduate students and their information into Microsoft Excel and pulling contact information for specific needs</a:t>
            </a:r>
          </a:p>
          <a:p>
            <a:r>
              <a:rPr lang="en-US">
                <a:cs typeface="Calibri"/>
              </a:rPr>
              <a:t>Manually searching through emails to find previous correspondences with students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29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FE9436BD0184A8A5DF410213519E6" ma:contentTypeVersion="7" ma:contentTypeDescription="Create a new document." ma:contentTypeScope="" ma:versionID="d06ff60a0b63d8c47ff4c6ac7bf158d1">
  <xsd:schema xmlns:xsd="http://www.w3.org/2001/XMLSchema" xmlns:xs="http://www.w3.org/2001/XMLSchema" xmlns:p="http://schemas.microsoft.com/office/2006/metadata/properties" xmlns:ns2="3e05a469-39ca-4cf2-af83-76d9b78ca97a" targetNamespace="http://schemas.microsoft.com/office/2006/metadata/properties" ma:root="true" ma:fieldsID="07962d7e194e68f8b6cedae25c8d2cb1" ns2:_="">
    <xsd:import namespace="3e05a469-39ca-4cf2-af83-76d9b78c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5a469-39ca-4cf2-af83-76d9b78ca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0C421F-F5C4-4D2F-A76D-79B04EF87818}">
  <ds:schemaRefs>
    <ds:schemaRef ds:uri="3e05a469-39ca-4cf2-af83-76d9b78c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8FB6CF-E20D-4A27-9379-17CAF12805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B3BA4-4A50-4C28-910B-B8CA6A5487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003 Product Vision </vt:lpstr>
      <vt:lpstr>Overview of Product</vt:lpstr>
      <vt:lpstr>Why our product is needed</vt:lpstr>
      <vt:lpstr>What our product will do</vt:lpstr>
      <vt:lpstr>What our product will do</vt:lpstr>
      <vt:lpstr>What are the alternatives?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2021-02-04T23:04:27Z</dcterms:created>
  <dcterms:modified xsi:type="dcterms:W3CDTF">2021-02-05T00:02:13Z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0x010100D5EFE9436BD0184A8A5DF410213519E6</vt:lpwstr>
  </property>
</Properties>
</file>