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3" r:id="rId6"/>
    <p:sldId id="257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6C553-DFC8-40B7-BC4D-2B6A433C33FC}" v="526" dt="2021-02-15T16:36:30.880"/>
    <p1510:client id="{37ABBF0A-C3F9-4DE9-985D-3DEEABA4CC03}" v="1747" dt="2021-02-14T19:01:13.128"/>
    <p1510:client id="{3DA559B9-3192-4A99-838A-27A5F67B8F42}" v="25" dt="2021-02-14T18:30:18.957"/>
    <p1510:client id="{6E737FF8-620F-4EB0-A768-21C6AB3BAC9F}" v="1591" dt="2021-02-14T18:57:18.991"/>
    <p1510:client id="{90BFD440-5D8B-4C1A-A7A7-839BD7CA258A}" v="1041" dt="2021-02-14T20:23:27.585"/>
    <p1510:client id="{A18D0E2D-8E91-4231-BC35-E861A6AE456A}" v="85" dt="2021-02-14T17:35:52.790"/>
    <p1510:client id="{A46935CB-EB66-4C30-AA9C-91A1F4A413EB}" v="1775" dt="2021-02-14T19:04:39.066"/>
    <p1510:client id="{D4E386D6-E65A-499B-8831-6C3DEEFCD546}" v="14" dt="2021-02-14T17:45:02.336"/>
    <p1510:client id="{E26CFED8-64FA-4386-844E-C98338F22DD1}" v="154" dt="2021-02-14T18:36:18.804"/>
    <p1510:client id="{ECE7FA32-EA13-430F-BA8A-664F57E9F061}" v="26" dt="2021-02-14T23:57:24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, Daniel" userId="S::dkelly1@uiowa.edu::5dcab279-fe46-4d93-a74b-f31d81491b87" providerId="AD" clId="Web-{2D56C553-DFC8-40B7-BC4D-2B6A433C33FC}"/>
    <pc:docChg chg="modSld">
      <pc:chgData name="Kelly, Daniel" userId="S::dkelly1@uiowa.edu::5dcab279-fe46-4d93-a74b-f31d81491b87" providerId="AD" clId="Web-{2D56C553-DFC8-40B7-BC4D-2B6A433C33FC}" dt="2021-02-15T16:36:30.880" v="246" actId="20577"/>
      <pc:docMkLst>
        <pc:docMk/>
      </pc:docMkLst>
      <pc:sldChg chg="modSp">
        <pc:chgData name="Kelly, Daniel" userId="S::dkelly1@uiowa.edu::5dcab279-fe46-4d93-a74b-f31d81491b87" providerId="AD" clId="Web-{2D56C553-DFC8-40B7-BC4D-2B6A433C33FC}" dt="2021-02-15T16:36:30.880" v="246" actId="20577"/>
        <pc:sldMkLst>
          <pc:docMk/>
          <pc:sldMk cId="443767995" sldId="265"/>
        </pc:sldMkLst>
        <pc:spChg chg="mod">
          <ac:chgData name="Kelly, Daniel" userId="S::dkelly1@uiowa.edu::5dcab279-fe46-4d93-a74b-f31d81491b87" providerId="AD" clId="Web-{2D56C553-DFC8-40B7-BC4D-2B6A433C33FC}" dt="2021-02-15T16:29:47.120" v="60" actId="20577"/>
          <ac:spMkLst>
            <pc:docMk/>
            <pc:sldMk cId="443767995" sldId="265"/>
            <ac:spMk id="2" creationId="{3622B002-2AF6-4F5D-847A-6E145BC87B68}"/>
          </ac:spMkLst>
        </pc:spChg>
        <pc:spChg chg="mod">
          <ac:chgData name="Kelly, Daniel" userId="S::dkelly1@uiowa.edu::5dcab279-fe46-4d93-a74b-f31d81491b87" providerId="AD" clId="Web-{2D56C553-DFC8-40B7-BC4D-2B6A433C33FC}" dt="2021-02-15T16:36:30.880" v="246" actId="20577"/>
          <ac:spMkLst>
            <pc:docMk/>
            <pc:sldMk cId="443767995" sldId="265"/>
            <ac:spMk id="3" creationId="{B1DCFC79-09E8-410A-8A54-84146CE6734C}"/>
          </ac:spMkLst>
        </pc:spChg>
      </pc:sldChg>
    </pc:docChg>
  </pc:docChgLst>
  <pc:docChgLst>
    <pc:chgData name="Douglass, Gabriel J" userId="S::gjdouglass@uiowa.edu::177ae048-e7e7-4cc3-94ef-62ce0c9ce7ac" providerId="AD" clId="Web-{37ABBF0A-C3F9-4DE9-985D-3DEEABA4CC03}"/>
    <pc:docChg chg="delSld modSld">
      <pc:chgData name="Douglass, Gabriel J" userId="S::gjdouglass@uiowa.edu::177ae048-e7e7-4cc3-94ef-62ce0c9ce7ac" providerId="AD" clId="Web-{37ABBF0A-C3F9-4DE9-985D-3DEEABA4CC03}" dt="2021-02-14T19:01:12.191" v="798" actId="20577"/>
      <pc:docMkLst>
        <pc:docMk/>
      </pc:docMkLst>
      <pc:sldChg chg="modSp">
        <pc:chgData name="Douglass, Gabriel J" userId="S::gjdouglass@uiowa.edu::177ae048-e7e7-4cc3-94ef-62ce0c9ce7ac" providerId="AD" clId="Web-{37ABBF0A-C3F9-4DE9-985D-3DEEABA4CC03}" dt="2021-02-14T18:43:30.254" v="748" actId="20577"/>
        <pc:sldMkLst>
          <pc:docMk/>
          <pc:sldMk cId="2991144004" sldId="257"/>
        </pc:sldMkLst>
        <pc:spChg chg="mod">
          <ac:chgData name="Douglass, Gabriel J" userId="S::gjdouglass@uiowa.edu::177ae048-e7e7-4cc3-94ef-62ce0c9ce7ac" providerId="AD" clId="Web-{37ABBF0A-C3F9-4DE9-985D-3DEEABA4CC03}" dt="2021-02-14T18:43:30.254" v="748" actId="20577"/>
          <ac:spMkLst>
            <pc:docMk/>
            <pc:sldMk cId="2991144004" sldId="257"/>
            <ac:spMk id="3" creationId="{5DB98BD0-9D0F-4C2B-8EA1-A92239A9568F}"/>
          </ac:spMkLst>
        </pc:spChg>
      </pc:sldChg>
      <pc:sldChg chg="modSp del">
        <pc:chgData name="Douglass, Gabriel J" userId="S::gjdouglass@uiowa.edu::177ae048-e7e7-4cc3-94ef-62ce0c9ce7ac" providerId="AD" clId="Web-{37ABBF0A-C3F9-4DE9-985D-3DEEABA4CC03}" dt="2021-02-14T18:44:20.957" v="749"/>
        <pc:sldMkLst>
          <pc:docMk/>
          <pc:sldMk cId="2710089287" sldId="258"/>
        </pc:sldMkLst>
        <pc:spChg chg="mod">
          <ac:chgData name="Douglass, Gabriel J" userId="S::gjdouglass@uiowa.edu::177ae048-e7e7-4cc3-94ef-62ce0c9ce7ac" providerId="AD" clId="Web-{37ABBF0A-C3F9-4DE9-985D-3DEEABA4CC03}" dt="2021-02-14T18:34:55.863" v="361" actId="20577"/>
          <ac:spMkLst>
            <pc:docMk/>
            <pc:sldMk cId="2710089287" sldId="258"/>
            <ac:spMk id="3" creationId="{3FEE5A7D-EC87-4FB6-A651-2E5FB6F9CEF4}"/>
          </ac:spMkLst>
        </pc:spChg>
      </pc:sldChg>
      <pc:sldChg chg="modSp">
        <pc:chgData name="Douglass, Gabriel J" userId="S::gjdouglass@uiowa.edu::177ae048-e7e7-4cc3-94ef-62ce0c9ce7ac" providerId="AD" clId="Web-{37ABBF0A-C3F9-4DE9-985D-3DEEABA4CC03}" dt="2021-02-14T18:37:06.175" v="476" actId="20577"/>
        <pc:sldMkLst>
          <pc:docMk/>
          <pc:sldMk cId="1216518924" sldId="259"/>
        </pc:sldMkLst>
        <pc:spChg chg="mod">
          <ac:chgData name="Douglass, Gabriel J" userId="S::gjdouglass@uiowa.edu::177ae048-e7e7-4cc3-94ef-62ce0c9ce7ac" providerId="AD" clId="Web-{37ABBF0A-C3F9-4DE9-985D-3DEEABA4CC03}" dt="2021-02-14T18:37:06.175" v="476" actId="20577"/>
          <ac:spMkLst>
            <pc:docMk/>
            <pc:sldMk cId="1216518924" sldId="259"/>
            <ac:spMk id="3" creationId="{E0401742-9BA7-4233-A407-6E8F858BBF69}"/>
          </ac:spMkLst>
        </pc:spChg>
      </pc:sldChg>
      <pc:sldChg chg="modSp">
        <pc:chgData name="Douglass, Gabriel J" userId="S::gjdouglass@uiowa.edu::177ae048-e7e7-4cc3-94ef-62ce0c9ce7ac" providerId="AD" clId="Web-{37ABBF0A-C3F9-4DE9-985D-3DEEABA4CC03}" dt="2021-02-14T18:32:46.098" v="248" actId="20577"/>
        <pc:sldMkLst>
          <pc:docMk/>
          <pc:sldMk cId="2864621273" sldId="262"/>
        </pc:sldMkLst>
        <pc:spChg chg="mod">
          <ac:chgData name="Douglass, Gabriel J" userId="S::gjdouglass@uiowa.edu::177ae048-e7e7-4cc3-94ef-62ce0c9ce7ac" providerId="AD" clId="Web-{37ABBF0A-C3F9-4DE9-985D-3DEEABA4CC03}" dt="2021-02-14T18:32:46.098" v="248" actId="20577"/>
          <ac:spMkLst>
            <pc:docMk/>
            <pc:sldMk cId="2864621273" sldId="262"/>
            <ac:spMk id="3" creationId="{2AE3002F-65C3-4A05-B3E4-A5AFFF189057}"/>
          </ac:spMkLst>
        </pc:spChg>
      </pc:sldChg>
      <pc:sldChg chg="modSp">
        <pc:chgData name="Douglass, Gabriel J" userId="S::gjdouglass@uiowa.edu::177ae048-e7e7-4cc3-94ef-62ce0c9ce7ac" providerId="AD" clId="Web-{37ABBF0A-C3F9-4DE9-985D-3DEEABA4CC03}" dt="2021-02-14T18:35:25.894" v="391" actId="20577"/>
        <pc:sldMkLst>
          <pc:docMk/>
          <pc:sldMk cId="2309247550" sldId="263"/>
        </pc:sldMkLst>
        <pc:spChg chg="mod">
          <ac:chgData name="Douglass, Gabriel J" userId="S::gjdouglass@uiowa.edu::177ae048-e7e7-4cc3-94ef-62ce0c9ce7ac" providerId="AD" clId="Web-{37ABBF0A-C3F9-4DE9-985D-3DEEABA4CC03}" dt="2021-02-14T18:35:25.894" v="391" actId="20577"/>
          <ac:spMkLst>
            <pc:docMk/>
            <pc:sldMk cId="2309247550" sldId="263"/>
            <ac:spMk id="3" creationId="{FD4F171B-EC62-469F-8F28-CEC3F985AC96}"/>
          </ac:spMkLst>
        </pc:spChg>
      </pc:sldChg>
      <pc:sldChg chg="modSp">
        <pc:chgData name="Douglass, Gabriel J" userId="S::gjdouglass@uiowa.edu::177ae048-e7e7-4cc3-94ef-62ce0c9ce7ac" providerId="AD" clId="Web-{37ABBF0A-C3F9-4DE9-985D-3DEEABA4CC03}" dt="2021-02-14T19:01:12.191" v="798" actId="20577"/>
        <pc:sldMkLst>
          <pc:docMk/>
          <pc:sldMk cId="2012465010" sldId="264"/>
        </pc:sldMkLst>
        <pc:spChg chg="mod">
          <ac:chgData name="Douglass, Gabriel J" userId="S::gjdouglass@uiowa.edu::177ae048-e7e7-4cc3-94ef-62ce0c9ce7ac" providerId="AD" clId="Web-{37ABBF0A-C3F9-4DE9-985D-3DEEABA4CC03}" dt="2021-02-14T19:01:12.191" v="798" actId="20577"/>
          <ac:spMkLst>
            <pc:docMk/>
            <pc:sldMk cId="2012465010" sldId="264"/>
            <ac:spMk id="3" creationId="{CE4B8191-8592-478A-8939-EE29CBC0BC70}"/>
          </ac:spMkLst>
        </pc:spChg>
      </pc:sldChg>
      <pc:sldChg chg="modSp">
        <pc:chgData name="Douglass, Gabriel J" userId="S::gjdouglass@uiowa.edu::177ae048-e7e7-4cc3-94ef-62ce0c9ce7ac" providerId="AD" clId="Web-{37ABBF0A-C3F9-4DE9-985D-3DEEABA4CC03}" dt="2021-02-14T18:39:49.270" v="539" actId="20577"/>
        <pc:sldMkLst>
          <pc:docMk/>
          <pc:sldMk cId="443767995" sldId="265"/>
        </pc:sldMkLst>
        <pc:spChg chg="mod">
          <ac:chgData name="Douglass, Gabriel J" userId="S::gjdouglass@uiowa.edu::177ae048-e7e7-4cc3-94ef-62ce0c9ce7ac" providerId="AD" clId="Web-{37ABBF0A-C3F9-4DE9-985D-3DEEABA4CC03}" dt="2021-02-14T18:39:49.270" v="539" actId="20577"/>
          <ac:spMkLst>
            <pc:docMk/>
            <pc:sldMk cId="443767995" sldId="265"/>
            <ac:spMk id="3" creationId="{B1DCFC79-09E8-410A-8A54-84146CE6734C}"/>
          </ac:spMkLst>
        </pc:spChg>
      </pc:sldChg>
    </pc:docChg>
  </pc:docChgLst>
  <pc:docChgLst>
    <pc:chgData name="Vukovic, Amar" userId="S::avukovic@uiowa.edu::ce482621-b965-46c3-9f88-db809a689d29" providerId="AD" clId="Web-{ECE7FA32-EA13-430F-BA8A-664F57E9F061}"/>
    <pc:docChg chg="modSld">
      <pc:chgData name="Vukovic, Amar" userId="S::avukovic@uiowa.edu::ce482621-b965-46c3-9f88-db809a689d29" providerId="AD" clId="Web-{ECE7FA32-EA13-430F-BA8A-664F57E9F061}" dt="2021-02-14T23:57:24.886" v="12" actId="20577"/>
      <pc:docMkLst>
        <pc:docMk/>
      </pc:docMkLst>
      <pc:sldChg chg="modSp">
        <pc:chgData name="Vukovic, Amar" userId="S::avukovic@uiowa.edu::ce482621-b965-46c3-9f88-db809a689d29" providerId="AD" clId="Web-{ECE7FA32-EA13-430F-BA8A-664F57E9F061}" dt="2021-02-14T23:57:24.886" v="12" actId="20577"/>
        <pc:sldMkLst>
          <pc:docMk/>
          <pc:sldMk cId="2991144004" sldId="257"/>
        </pc:sldMkLst>
        <pc:spChg chg="mod">
          <ac:chgData name="Vukovic, Amar" userId="S::avukovic@uiowa.edu::ce482621-b965-46c3-9f88-db809a689d29" providerId="AD" clId="Web-{ECE7FA32-EA13-430F-BA8A-664F57E9F061}" dt="2021-02-14T23:57:24.886" v="12" actId="20577"/>
          <ac:spMkLst>
            <pc:docMk/>
            <pc:sldMk cId="2991144004" sldId="257"/>
            <ac:spMk id="3" creationId="{5DB98BD0-9D0F-4C2B-8EA1-A92239A9568F}"/>
          </ac:spMkLst>
        </pc:spChg>
      </pc:sldChg>
    </pc:docChg>
  </pc:docChgLst>
  <pc:docChgLst>
    <pc:chgData name="Kelly, Daniel" userId="S::dkelly1@uiowa.edu::5dcab279-fe46-4d93-a74b-f31d81491b87" providerId="AD" clId="Web-{3DA559B9-3192-4A99-838A-27A5F67B8F42}"/>
    <pc:docChg chg="modSld">
      <pc:chgData name="Kelly, Daniel" userId="S::dkelly1@uiowa.edu::5dcab279-fe46-4d93-a74b-f31d81491b87" providerId="AD" clId="Web-{3DA559B9-3192-4A99-838A-27A5F67B8F42}" dt="2021-02-14T18:30:17.160" v="10" actId="20577"/>
      <pc:docMkLst>
        <pc:docMk/>
      </pc:docMkLst>
      <pc:sldChg chg="modSp">
        <pc:chgData name="Kelly, Daniel" userId="S::dkelly1@uiowa.edu::5dcab279-fe46-4d93-a74b-f31d81491b87" providerId="AD" clId="Web-{3DA559B9-3192-4A99-838A-27A5F67B8F42}" dt="2021-02-14T18:30:17.160" v="10" actId="20577"/>
        <pc:sldMkLst>
          <pc:docMk/>
          <pc:sldMk cId="2309247550" sldId="263"/>
        </pc:sldMkLst>
        <pc:spChg chg="mod">
          <ac:chgData name="Kelly, Daniel" userId="S::dkelly1@uiowa.edu::5dcab279-fe46-4d93-a74b-f31d81491b87" providerId="AD" clId="Web-{3DA559B9-3192-4A99-838A-27A5F67B8F42}" dt="2021-02-14T18:30:17.160" v="10" actId="20577"/>
          <ac:spMkLst>
            <pc:docMk/>
            <pc:sldMk cId="2309247550" sldId="263"/>
            <ac:spMk id="2" creationId="{29F8FB7B-2F1E-449F-A1AF-6D59BF4BA027}"/>
          </ac:spMkLst>
        </pc:spChg>
      </pc:sldChg>
    </pc:docChg>
  </pc:docChgLst>
  <pc:docChgLst>
    <pc:chgData name="Seng, Mathew J" userId="S::mseng@uiowa.edu::17b1d208-9a14-46e3-992f-a438ce15b4e8" providerId="AD" clId="Web-{A46935CB-EB66-4C30-AA9C-91A1F4A413EB}"/>
    <pc:docChg chg="addSld delSld modSld">
      <pc:chgData name="Seng, Mathew J" userId="S::mseng@uiowa.edu::17b1d208-9a14-46e3-992f-a438ce15b4e8" providerId="AD" clId="Web-{A46935CB-EB66-4C30-AA9C-91A1F4A413EB}" dt="2021-02-14T19:04:39.066" v="864" actId="20577"/>
      <pc:docMkLst>
        <pc:docMk/>
      </pc:docMkLst>
      <pc:sldChg chg="modSp">
        <pc:chgData name="Seng, Mathew J" userId="S::mseng@uiowa.edu::17b1d208-9a14-46e3-992f-a438ce15b4e8" providerId="AD" clId="Web-{A46935CB-EB66-4C30-AA9C-91A1F4A413EB}" dt="2021-02-14T19:04:39.066" v="864" actId="20577"/>
        <pc:sldMkLst>
          <pc:docMk/>
          <pc:sldMk cId="2991144004" sldId="257"/>
        </pc:sldMkLst>
        <pc:spChg chg="mod">
          <ac:chgData name="Seng, Mathew J" userId="S::mseng@uiowa.edu::17b1d208-9a14-46e3-992f-a438ce15b4e8" providerId="AD" clId="Web-{A46935CB-EB66-4C30-AA9C-91A1F4A413EB}" dt="2021-02-14T19:04:39.066" v="864" actId="20577"/>
          <ac:spMkLst>
            <pc:docMk/>
            <pc:sldMk cId="2991144004" sldId="257"/>
            <ac:spMk id="3" creationId="{5DB98BD0-9D0F-4C2B-8EA1-A92239A9568F}"/>
          </ac:spMkLst>
        </pc:spChg>
      </pc:sldChg>
      <pc:sldChg chg="modSp del">
        <pc:chgData name="Seng, Mathew J" userId="S::mseng@uiowa.edu::17b1d208-9a14-46e3-992f-a438ce15b4e8" providerId="AD" clId="Web-{A46935CB-EB66-4C30-AA9C-91A1F4A413EB}" dt="2021-02-14T18:47:49.554" v="723"/>
        <pc:sldMkLst>
          <pc:docMk/>
          <pc:sldMk cId="1216518924" sldId="259"/>
        </pc:sldMkLst>
        <pc:spChg chg="mod">
          <ac:chgData name="Seng, Mathew J" userId="S::mseng@uiowa.edu::17b1d208-9a14-46e3-992f-a438ce15b4e8" providerId="AD" clId="Web-{A46935CB-EB66-4C30-AA9C-91A1F4A413EB}" dt="2021-02-14T18:45:02.833" v="722" actId="20577"/>
          <ac:spMkLst>
            <pc:docMk/>
            <pc:sldMk cId="1216518924" sldId="259"/>
            <ac:spMk id="3" creationId="{E0401742-9BA7-4233-A407-6E8F858BBF69}"/>
          </ac:spMkLst>
        </pc:spChg>
      </pc:sldChg>
      <pc:sldChg chg="modSp">
        <pc:chgData name="Seng, Mathew J" userId="S::mseng@uiowa.edu::17b1d208-9a14-46e3-992f-a438ce15b4e8" providerId="AD" clId="Web-{A46935CB-EB66-4C30-AA9C-91A1F4A413EB}" dt="2021-02-14T18:23:12.176" v="12" actId="20577"/>
        <pc:sldMkLst>
          <pc:docMk/>
          <pc:sldMk cId="2760882111" sldId="260"/>
        </pc:sldMkLst>
        <pc:spChg chg="mod">
          <ac:chgData name="Seng, Mathew J" userId="S::mseng@uiowa.edu::17b1d208-9a14-46e3-992f-a438ce15b4e8" providerId="AD" clId="Web-{A46935CB-EB66-4C30-AA9C-91A1F4A413EB}" dt="2021-02-14T18:23:12.176" v="12" actId="20577"/>
          <ac:spMkLst>
            <pc:docMk/>
            <pc:sldMk cId="2760882111" sldId="260"/>
            <ac:spMk id="2" creationId="{93DDE829-44C0-4C63-8B0A-A6E37A6943CC}"/>
          </ac:spMkLst>
        </pc:spChg>
      </pc:sldChg>
      <pc:sldChg chg="modSp del">
        <pc:chgData name="Seng, Mathew J" userId="S::mseng@uiowa.edu::17b1d208-9a14-46e3-992f-a438ce15b4e8" providerId="AD" clId="Web-{A46935CB-EB66-4C30-AA9C-91A1F4A413EB}" dt="2021-02-14T18:49:55.196" v="749"/>
        <pc:sldMkLst>
          <pc:docMk/>
          <pc:sldMk cId="2296574251" sldId="261"/>
        </pc:sldMkLst>
        <pc:spChg chg="mod">
          <ac:chgData name="Seng, Mathew J" userId="S::mseng@uiowa.edu::17b1d208-9a14-46e3-992f-a438ce15b4e8" providerId="AD" clId="Web-{A46935CB-EB66-4C30-AA9C-91A1F4A413EB}" dt="2021-02-14T18:23:05.114" v="11" actId="20577"/>
          <ac:spMkLst>
            <pc:docMk/>
            <pc:sldMk cId="2296574251" sldId="261"/>
            <ac:spMk id="2" creationId="{A8DA2704-8965-4A07-9241-6462C8E81DA2}"/>
          </ac:spMkLst>
        </pc:spChg>
      </pc:sldChg>
      <pc:sldChg chg="modSp new del">
        <pc:chgData name="Seng, Mathew J" userId="S::mseng@uiowa.edu::17b1d208-9a14-46e3-992f-a438ce15b4e8" providerId="AD" clId="Web-{A46935CB-EB66-4C30-AA9C-91A1F4A413EB}" dt="2021-02-14T18:47:51.882" v="724"/>
        <pc:sldMkLst>
          <pc:docMk/>
          <pc:sldMk cId="2864621273" sldId="262"/>
        </pc:sldMkLst>
        <pc:spChg chg="mod">
          <ac:chgData name="Seng, Mathew J" userId="S::mseng@uiowa.edu::17b1d208-9a14-46e3-992f-a438ce15b4e8" providerId="AD" clId="Web-{A46935CB-EB66-4C30-AA9C-91A1F4A413EB}" dt="2021-02-14T18:19:29.392" v="7" actId="20577"/>
          <ac:spMkLst>
            <pc:docMk/>
            <pc:sldMk cId="2864621273" sldId="262"/>
            <ac:spMk id="2" creationId="{B4278ED2-F349-4C00-AC4C-949A5B94C1E4}"/>
          </ac:spMkLst>
        </pc:spChg>
        <pc:spChg chg="mod">
          <ac:chgData name="Seng, Mathew J" userId="S::mseng@uiowa.edu::17b1d208-9a14-46e3-992f-a438ce15b4e8" providerId="AD" clId="Web-{A46935CB-EB66-4C30-AA9C-91A1F4A413EB}" dt="2021-02-14T18:30:25.103" v="28" actId="20577"/>
          <ac:spMkLst>
            <pc:docMk/>
            <pc:sldMk cId="2864621273" sldId="262"/>
            <ac:spMk id="3" creationId="{2AE3002F-65C3-4A05-B3E4-A5AFFF189057}"/>
          </ac:spMkLst>
        </pc:spChg>
      </pc:sldChg>
      <pc:sldChg chg="modSp new">
        <pc:chgData name="Seng, Mathew J" userId="S::mseng@uiowa.edu::17b1d208-9a14-46e3-992f-a438ce15b4e8" providerId="AD" clId="Web-{A46935CB-EB66-4C30-AA9C-91A1F4A413EB}" dt="2021-02-14T18:57:37.061" v="861" actId="20577"/>
        <pc:sldMkLst>
          <pc:docMk/>
          <pc:sldMk cId="2309247550" sldId="263"/>
        </pc:sldMkLst>
        <pc:spChg chg="mod">
          <ac:chgData name="Seng, Mathew J" userId="S::mseng@uiowa.edu::17b1d208-9a14-46e3-992f-a438ce15b4e8" providerId="AD" clId="Web-{A46935CB-EB66-4C30-AA9C-91A1F4A413EB}" dt="2021-02-14T18:24:17.693" v="20" actId="20577"/>
          <ac:spMkLst>
            <pc:docMk/>
            <pc:sldMk cId="2309247550" sldId="263"/>
            <ac:spMk id="2" creationId="{29F8FB7B-2F1E-449F-A1AF-6D59BF4BA027}"/>
          </ac:spMkLst>
        </pc:spChg>
        <pc:spChg chg="mod">
          <ac:chgData name="Seng, Mathew J" userId="S::mseng@uiowa.edu::17b1d208-9a14-46e3-992f-a438ce15b4e8" providerId="AD" clId="Web-{A46935CB-EB66-4C30-AA9C-91A1F4A413EB}" dt="2021-02-14T18:57:37.061" v="861" actId="20577"/>
          <ac:spMkLst>
            <pc:docMk/>
            <pc:sldMk cId="2309247550" sldId="263"/>
            <ac:spMk id="3" creationId="{FD4F171B-EC62-469F-8F28-CEC3F985AC96}"/>
          </ac:spMkLst>
        </pc:spChg>
      </pc:sldChg>
      <pc:sldChg chg="modSp">
        <pc:chgData name="Seng, Mathew J" userId="S::mseng@uiowa.edu::17b1d208-9a14-46e3-992f-a438ce15b4e8" providerId="AD" clId="Web-{A46935CB-EB66-4C30-AA9C-91A1F4A413EB}" dt="2021-02-14T18:53:09.292" v="809" actId="20577"/>
        <pc:sldMkLst>
          <pc:docMk/>
          <pc:sldMk cId="2012465010" sldId="264"/>
        </pc:sldMkLst>
        <pc:spChg chg="mod">
          <ac:chgData name="Seng, Mathew J" userId="S::mseng@uiowa.edu::17b1d208-9a14-46e3-992f-a438ce15b4e8" providerId="AD" clId="Web-{A46935CB-EB66-4C30-AA9C-91A1F4A413EB}" dt="2021-02-14T18:53:09.292" v="809" actId="20577"/>
          <ac:spMkLst>
            <pc:docMk/>
            <pc:sldMk cId="2012465010" sldId="264"/>
            <ac:spMk id="3" creationId="{CE4B8191-8592-478A-8939-EE29CBC0BC70}"/>
          </ac:spMkLst>
        </pc:spChg>
      </pc:sldChg>
    </pc:docChg>
  </pc:docChgLst>
  <pc:docChgLst>
    <pc:chgData name="Kelly, Daniel" userId="S::dkelly1@uiowa.edu::5dcab279-fe46-4d93-a74b-f31d81491b87" providerId="AD" clId="Web-{6E737FF8-620F-4EB0-A768-21C6AB3BAC9F}"/>
    <pc:docChg chg="modSld">
      <pc:chgData name="Kelly, Daniel" userId="S::dkelly1@uiowa.edu::5dcab279-fe46-4d93-a74b-f31d81491b87" providerId="AD" clId="Web-{6E737FF8-620F-4EB0-A768-21C6AB3BAC9F}" dt="2021-02-14T18:56:07.570" v="761" actId="20577"/>
      <pc:docMkLst>
        <pc:docMk/>
      </pc:docMkLst>
      <pc:sldChg chg="modSp">
        <pc:chgData name="Kelly, Daniel" userId="S::dkelly1@uiowa.edu::5dcab279-fe46-4d93-a74b-f31d81491b87" providerId="AD" clId="Web-{6E737FF8-620F-4EB0-A768-21C6AB3BAC9F}" dt="2021-02-14T18:53:33.821" v="636" actId="20577"/>
        <pc:sldMkLst>
          <pc:docMk/>
          <pc:sldMk cId="2991144004" sldId="257"/>
        </pc:sldMkLst>
        <pc:spChg chg="mod">
          <ac:chgData name="Kelly, Daniel" userId="S::dkelly1@uiowa.edu::5dcab279-fe46-4d93-a74b-f31d81491b87" providerId="AD" clId="Web-{6E737FF8-620F-4EB0-A768-21C6AB3BAC9F}" dt="2021-02-14T18:52:33.040" v="586" actId="20577"/>
          <ac:spMkLst>
            <pc:docMk/>
            <pc:sldMk cId="2991144004" sldId="257"/>
            <ac:spMk id="2" creationId="{ECB2128A-D495-45DC-BAD0-2BF784F88F6C}"/>
          </ac:spMkLst>
        </pc:spChg>
        <pc:spChg chg="mod">
          <ac:chgData name="Kelly, Daniel" userId="S::dkelly1@uiowa.edu::5dcab279-fe46-4d93-a74b-f31d81491b87" providerId="AD" clId="Web-{6E737FF8-620F-4EB0-A768-21C6AB3BAC9F}" dt="2021-02-14T18:53:33.821" v="636" actId="20577"/>
          <ac:spMkLst>
            <pc:docMk/>
            <pc:sldMk cId="2991144004" sldId="257"/>
            <ac:spMk id="3" creationId="{5DB98BD0-9D0F-4C2B-8EA1-A92239A9568F}"/>
          </ac:spMkLst>
        </pc:spChg>
      </pc:sldChg>
      <pc:sldChg chg="modSp">
        <pc:chgData name="Kelly, Daniel" userId="S::dkelly1@uiowa.edu::5dcab279-fe46-4d93-a74b-f31d81491b87" providerId="AD" clId="Web-{6E737FF8-620F-4EB0-A768-21C6AB3BAC9F}" dt="2021-02-14T18:36:46.312" v="8" actId="20577"/>
        <pc:sldMkLst>
          <pc:docMk/>
          <pc:sldMk cId="2309247550" sldId="263"/>
        </pc:sldMkLst>
        <pc:spChg chg="mod">
          <ac:chgData name="Kelly, Daniel" userId="S::dkelly1@uiowa.edu::5dcab279-fe46-4d93-a74b-f31d81491b87" providerId="AD" clId="Web-{6E737FF8-620F-4EB0-A768-21C6AB3BAC9F}" dt="2021-02-14T18:36:46.312" v="8" actId="20577"/>
          <ac:spMkLst>
            <pc:docMk/>
            <pc:sldMk cId="2309247550" sldId="263"/>
            <ac:spMk id="3" creationId="{FD4F171B-EC62-469F-8F28-CEC3F985AC96}"/>
          </ac:spMkLst>
        </pc:spChg>
      </pc:sldChg>
      <pc:sldChg chg="modSp">
        <pc:chgData name="Kelly, Daniel" userId="S::dkelly1@uiowa.edu::5dcab279-fe46-4d93-a74b-f31d81491b87" providerId="AD" clId="Web-{6E737FF8-620F-4EB0-A768-21C6AB3BAC9F}" dt="2021-02-14T18:43:40.715" v="393" actId="20577"/>
        <pc:sldMkLst>
          <pc:docMk/>
          <pc:sldMk cId="2012465010" sldId="264"/>
        </pc:sldMkLst>
        <pc:spChg chg="mod">
          <ac:chgData name="Kelly, Daniel" userId="S::dkelly1@uiowa.edu::5dcab279-fe46-4d93-a74b-f31d81491b87" providerId="AD" clId="Web-{6E737FF8-620F-4EB0-A768-21C6AB3BAC9F}" dt="2021-02-14T18:43:40.715" v="393" actId="20577"/>
          <ac:spMkLst>
            <pc:docMk/>
            <pc:sldMk cId="2012465010" sldId="264"/>
            <ac:spMk id="3" creationId="{CE4B8191-8592-478A-8939-EE29CBC0BC70}"/>
          </ac:spMkLst>
        </pc:spChg>
      </pc:sldChg>
      <pc:sldChg chg="modSp">
        <pc:chgData name="Kelly, Daniel" userId="S::dkelly1@uiowa.edu::5dcab279-fe46-4d93-a74b-f31d81491b87" providerId="AD" clId="Web-{6E737FF8-620F-4EB0-A768-21C6AB3BAC9F}" dt="2021-02-14T18:56:07.570" v="761" actId="20577"/>
        <pc:sldMkLst>
          <pc:docMk/>
          <pc:sldMk cId="443767995" sldId="265"/>
        </pc:sldMkLst>
        <pc:spChg chg="mod">
          <ac:chgData name="Kelly, Daniel" userId="S::dkelly1@uiowa.edu::5dcab279-fe46-4d93-a74b-f31d81491b87" providerId="AD" clId="Web-{6E737FF8-620F-4EB0-A768-21C6AB3BAC9F}" dt="2021-02-14T18:56:07.570" v="761" actId="20577"/>
          <ac:spMkLst>
            <pc:docMk/>
            <pc:sldMk cId="443767995" sldId="265"/>
            <ac:spMk id="3" creationId="{B1DCFC79-09E8-410A-8A54-84146CE6734C}"/>
          </ac:spMkLst>
        </pc:spChg>
      </pc:sldChg>
    </pc:docChg>
  </pc:docChgLst>
  <pc:docChgLst>
    <pc:chgData name="Vukovic, Amar" userId="S::avukovic@uiowa.edu::ce482621-b965-46c3-9f88-db809a689d29" providerId="AD" clId="Web-{E26CFED8-64FA-4386-844E-C98338F22DD1}"/>
    <pc:docChg chg="addSld modSld">
      <pc:chgData name="Vukovic, Amar" userId="S::avukovic@uiowa.edu::ce482621-b965-46c3-9f88-db809a689d29" providerId="AD" clId="Web-{E26CFED8-64FA-4386-844E-C98338F22DD1}" dt="2021-02-14T18:36:18.804" v="72" actId="20577"/>
      <pc:docMkLst>
        <pc:docMk/>
      </pc:docMkLst>
      <pc:sldChg chg="modSp">
        <pc:chgData name="Vukovic, Amar" userId="S::avukovic@uiowa.edu::ce482621-b965-46c3-9f88-db809a689d29" providerId="AD" clId="Web-{E26CFED8-64FA-4386-844E-C98338F22DD1}" dt="2021-02-14T18:36:18.804" v="72" actId="20577"/>
        <pc:sldMkLst>
          <pc:docMk/>
          <pc:sldMk cId="2991144004" sldId="257"/>
        </pc:sldMkLst>
        <pc:spChg chg="mod">
          <ac:chgData name="Vukovic, Amar" userId="S::avukovic@uiowa.edu::ce482621-b965-46c3-9f88-db809a689d29" providerId="AD" clId="Web-{E26CFED8-64FA-4386-844E-C98338F22DD1}" dt="2021-02-14T18:36:18.804" v="72" actId="20577"/>
          <ac:spMkLst>
            <pc:docMk/>
            <pc:sldMk cId="2991144004" sldId="257"/>
            <ac:spMk id="2" creationId="{ECB2128A-D495-45DC-BAD0-2BF784F88F6C}"/>
          </ac:spMkLst>
        </pc:spChg>
      </pc:sldChg>
      <pc:sldChg chg="modSp">
        <pc:chgData name="Vukovic, Amar" userId="S::avukovic@uiowa.edu::ce482621-b965-46c3-9f88-db809a689d29" providerId="AD" clId="Web-{E26CFED8-64FA-4386-844E-C98338F22DD1}" dt="2021-02-14T18:27:35.695" v="3" actId="20577"/>
        <pc:sldMkLst>
          <pc:docMk/>
          <pc:sldMk cId="2710089287" sldId="258"/>
        </pc:sldMkLst>
        <pc:spChg chg="mod">
          <ac:chgData name="Vukovic, Amar" userId="S::avukovic@uiowa.edu::ce482621-b965-46c3-9f88-db809a689d29" providerId="AD" clId="Web-{E26CFED8-64FA-4386-844E-C98338F22DD1}" dt="2021-02-14T18:27:35.695" v="3" actId="20577"/>
          <ac:spMkLst>
            <pc:docMk/>
            <pc:sldMk cId="2710089287" sldId="258"/>
            <ac:spMk id="2" creationId="{DE43D643-8D8E-45EB-BBCC-A3343F218B74}"/>
          </ac:spMkLst>
        </pc:spChg>
      </pc:sldChg>
      <pc:sldChg chg="modSp new">
        <pc:chgData name="Vukovic, Amar" userId="S::avukovic@uiowa.edu::ce482621-b965-46c3-9f88-db809a689d29" providerId="AD" clId="Web-{E26CFED8-64FA-4386-844E-C98338F22DD1}" dt="2021-02-14T18:35:33.128" v="43" actId="20577"/>
        <pc:sldMkLst>
          <pc:docMk/>
          <pc:sldMk cId="2012465010" sldId="264"/>
        </pc:sldMkLst>
        <pc:spChg chg="mod">
          <ac:chgData name="Vukovic, Amar" userId="S::avukovic@uiowa.edu::ce482621-b965-46c3-9f88-db809a689d29" providerId="AD" clId="Web-{E26CFED8-64FA-4386-844E-C98338F22DD1}" dt="2021-02-14T18:35:33.128" v="43" actId="20577"/>
          <ac:spMkLst>
            <pc:docMk/>
            <pc:sldMk cId="2012465010" sldId="264"/>
            <ac:spMk id="2" creationId="{668A6CF4-BC96-471C-8D0B-C63B0C59839E}"/>
          </ac:spMkLst>
        </pc:spChg>
      </pc:sldChg>
      <pc:sldChg chg="modSp new">
        <pc:chgData name="Vukovic, Amar" userId="S::avukovic@uiowa.edu::ce482621-b965-46c3-9f88-db809a689d29" providerId="AD" clId="Web-{E26CFED8-64FA-4386-844E-C98338F22DD1}" dt="2021-02-14T18:35:59.210" v="67" actId="20577"/>
        <pc:sldMkLst>
          <pc:docMk/>
          <pc:sldMk cId="443767995" sldId="265"/>
        </pc:sldMkLst>
        <pc:spChg chg="mod">
          <ac:chgData name="Vukovic, Amar" userId="S::avukovic@uiowa.edu::ce482621-b965-46c3-9f88-db809a689d29" providerId="AD" clId="Web-{E26CFED8-64FA-4386-844E-C98338F22DD1}" dt="2021-02-14T18:35:59.210" v="67" actId="20577"/>
          <ac:spMkLst>
            <pc:docMk/>
            <pc:sldMk cId="443767995" sldId="265"/>
            <ac:spMk id="2" creationId="{3622B002-2AF6-4F5D-847A-6E145BC87B68}"/>
          </ac:spMkLst>
        </pc:spChg>
      </pc:sldChg>
    </pc:docChg>
  </pc:docChgLst>
  <pc:docChgLst>
    <pc:chgData name="Seng, Mathew J" userId="S::mseng@uiowa.edu::17b1d208-9a14-46e3-992f-a438ce15b4e8" providerId="AD" clId="Web-{A18D0E2D-8E91-4231-BC35-E861A6AE456A}"/>
    <pc:docChg chg="addSld modSld">
      <pc:chgData name="Seng, Mathew J" userId="S::mseng@uiowa.edu::17b1d208-9a14-46e3-992f-a438ce15b4e8" providerId="AD" clId="Web-{A18D0E2D-8E91-4231-BC35-E861A6AE456A}" dt="2021-02-14T17:35:52.790" v="32" actId="20577"/>
      <pc:docMkLst>
        <pc:docMk/>
      </pc:docMkLst>
      <pc:sldChg chg="modSp">
        <pc:chgData name="Seng, Mathew J" userId="S::mseng@uiowa.edu::17b1d208-9a14-46e3-992f-a438ce15b4e8" providerId="AD" clId="Web-{A18D0E2D-8E91-4231-BC35-E861A6AE456A}" dt="2021-02-14T17:35:17.853" v="0" actId="20577"/>
        <pc:sldMkLst>
          <pc:docMk/>
          <pc:sldMk cId="109857222" sldId="256"/>
        </pc:sldMkLst>
        <pc:spChg chg="mod">
          <ac:chgData name="Seng, Mathew J" userId="S::mseng@uiowa.edu::17b1d208-9a14-46e3-992f-a438ce15b4e8" providerId="AD" clId="Web-{A18D0E2D-8E91-4231-BC35-E861A6AE456A}" dt="2021-02-14T17:35:17.853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Seng, Mathew J" userId="S::mseng@uiowa.edu::17b1d208-9a14-46e3-992f-a438ce15b4e8" providerId="AD" clId="Web-{A18D0E2D-8E91-4231-BC35-E861A6AE456A}" dt="2021-02-14T17:35:34.947" v="17" actId="20577"/>
        <pc:sldMkLst>
          <pc:docMk/>
          <pc:sldMk cId="2991144004" sldId="257"/>
        </pc:sldMkLst>
        <pc:spChg chg="mod">
          <ac:chgData name="Seng, Mathew J" userId="S::mseng@uiowa.edu::17b1d208-9a14-46e3-992f-a438ce15b4e8" providerId="AD" clId="Web-{A18D0E2D-8E91-4231-BC35-E861A6AE456A}" dt="2021-02-14T17:35:34.947" v="17" actId="20577"/>
          <ac:spMkLst>
            <pc:docMk/>
            <pc:sldMk cId="2991144004" sldId="257"/>
            <ac:spMk id="2" creationId="{ECB2128A-D495-45DC-BAD0-2BF784F88F6C}"/>
          </ac:spMkLst>
        </pc:spChg>
      </pc:sldChg>
      <pc:sldChg chg="modSp new">
        <pc:chgData name="Seng, Mathew J" userId="S::mseng@uiowa.edu::17b1d208-9a14-46e3-992f-a438ce15b4e8" providerId="AD" clId="Web-{A18D0E2D-8E91-4231-BC35-E861A6AE456A}" dt="2021-02-14T17:35:43.431" v="22" actId="20577"/>
        <pc:sldMkLst>
          <pc:docMk/>
          <pc:sldMk cId="2710089287" sldId="258"/>
        </pc:sldMkLst>
        <pc:spChg chg="mod">
          <ac:chgData name="Seng, Mathew J" userId="S::mseng@uiowa.edu::17b1d208-9a14-46e3-992f-a438ce15b4e8" providerId="AD" clId="Web-{A18D0E2D-8E91-4231-BC35-E861A6AE456A}" dt="2021-02-14T17:35:43.431" v="22" actId="20577"/>
          <ac:spMkLst>
            <pc:docMk/>
            <pc:sldMk cId="2710089287" sldId="258"/>
            <ac:spMk id="2" creationId="{DE43D643-8D8E-45EB-BBCC-A3343F218B74}"/>
          </ac:spMkLst>
        </pc:spChg>
      </pc:sldChg>
      <pc:sldChg chg="modSp new">
        <pc:chgData name="Seng, Mathew J" userId="S::mseng@uiowa.edu::17b1d208-9a14-46e3-992f-a438ce15b4e8" providerId="AD" clId="Web-{A18D0E2D-8E91-4231-BC35-E861A6AE456A}" dt="2021-02-14T17:35:52.790" v="32" actId="20577"/>
        <pc:sldMkLst>
          <pc:docMk/>
          <pc:sldMk cId="1216518924" sldId="259"/>
        </pc:sldMkLst>
        <pc:spChg chg="mod">
          <ac:chgData name="Seng, Mathew J" userId="S::mseng@uiowa.edu::17b1d208-9a14-46e3-992f-a438ce15b4e8" providerId="AD" clId="Web-{A18D0E2D-8E91-4231-BC35-E861A6AE456A}" dt="2021-02-14T17:35:52.790" v="32" actId="20577"/>
          <ac:spMkLst>
            <pc:docMk/>
            <pc:sldMk cId="1216518924" sldId="259"/>
            <ac:spMk id="2" creationId="{C447048A-38B7-425D-AA8A-FA62BEBC1E83}"/>
          </ac:spMkLst>
        </pc:spChg>
      </pc:sldChg>
    </pc:docChg>
  </pc:docChgLst>
  <pc:docChgLst>
    <pc:chgData name="Vukovic, Amar" userId="S::avukovic@uiowa.edu::ce482621-b965-46c3-9f88-db809a689d29" providerId="AD" clId="Web-{90BFD440-5D8B-4C1A-A7A7-839BD7CA258A}"/>
    <pc:docChg chg="modSld">
      <pc:chgData name="Vukovic, Amar" userId="S::avukovic@uiowa.edu::ce482621-b965-46c3-9f88-db809a689d29" providerId="AD" clId="Web-{90BFD440-5D8B-4C1A-A7A7-839BD7CA258A}" dt="2021-02-14T20:22:26.366" v="527" actId="20577"/>
      <pc:docMkLst>
        <pc:docMk/>
      </pc:docMkLst>
      <pc:sldChg chg="modSp">
        <pc:chgData name="Vukovic, Amar" userId="S::avukovic@uiowa.edu::ce482621-b965-46c3-9f88-db809a689d29" providerId="AD" clId="Web-{90BFD440-5D8B-4C1A-A7A7-839BD7CA258A}" dt="2021-02-14T20:22:26.366" v="527" actId="20577"/>
        <pc:sldMkLst>
          <pc:docMk/>
          <pc:sldMk cId="2991144004" sldId="257"/>
        </pc:sldMkLst>
        <pc:spChg chg="mod">
          <ac:chgData name="Vukovic, Amar" userId="S::avukovic@uiowa.edu::ce482621-b965-46c3-9f88-db809a689d29" providerId="AD" clId="Web-{90BFD440-5D8B-4C1A-A7A7-839BD7CA258A}" dt="2021-02-14T20:22:26.366" v="527" actId="20577"/>
          <ac:spMkLst>
            <pc:docMk/>
            <pc:sldMk cId="2991144004" sldId="257"/>
            <ac:spMk id="3" creationId="{5DB98BD0-9D0F-4C2B-8EA1-A92239A9568F}"/>
          </ac:spMkLst>
        </pc:spChg>
      </pc:sldChg>
      <pc:sldChg chg="addSp modSp">
        <pc:chgData name="Vukovic, Amar" userId="S::avukovic@uiowa.edu::ce482621-b965-46c3-9f88-db809a689d29" providerId="AD" clId="Web-{90BFD440-5D8B-4C1A-A7A7-839BD7CA258A}" dt="2021-02-14T19:02:48.211" v="399" actId="1076"/>
        <pc:sldMkLst>
          <pc:docMk/>
          <pc:sldMk cId="2309247550" sldId="263"/>
        </pc:sldMkLst>
        <pc:spChg chg="mod">
          <ac:chgData name="Vukovic, Amar" userId="S::avukovic@uiowa.edu::ce482621-b965-46c3-9f88-db809a689d29" providerId="AD" clId="Web-{90BFD440-5D8B-4C1A-A7A7-839BD7CA258A}" dt="2021-02-14T19:02:07.617" v="397" actId="20577"/>
          <ac:spMkLst>
            <pc:docMk/>
            <pc:sldMk cId="2309247550" sldId="263"/>
            <ac:spMk id="3" creationId="{FD4F171B-EC62-469F-8F28-CEC3F985AC96}"/>
          </ac:spMkLst>
        </pc:spChg>
        <pc:picChg chg="add mod">
          <ac:chgData name="Vukovic, Amar" userId="S::avukovic@uiowa.edu::ce482621-b965-46c3-9f88-db809a689d29" providerId="AD" clId="Web-{90BFD440-5D8B-4C1A-A7A7-839BD7CA258A}" dt="2021-02-14T19:00:45.274" v="369" actId="14100"/>
          <ac:picMkLst>
            <pc:docMk/>
            <pc:sldMk cId="2309247550" sldId="263"/>
            <ac:picMk id="4" creationId="{38A4E2FB-2EAE-4316-A3D5-D66FF726B667}"/>
          </ac:picMkLst>
        </pc:picChg>
        <pc:picChg chg="add mod">
          <ac:chgData name="Vukovic, Amar" userId="S::avukovic@uiowa.edu::ce482621-b965-46c3-9f88-db809a689d29" providerId="AD" clId="Web-{90BFD440-5D8B-4C1A-A7A7-839BD7CA258A}" dt="2021-02-14T19:02:48.211" v="399" actId="1076"/>
          <ac:picMkLst>
            <pc:docMk/>
            <pc:sldMk cId="2309247550" sldId="263"/>
            <ac:picMk id="5" creationId="{8C590ACD-CC7E-4764-8893-D4EF55628B70}"/>
          </ac:picMkLst>
        </pc:picChg>
        <pc:picChg chg="add mod">
          <ac:chgData name="Vukovic, Amar" userId="S::avukovic@uiowa.edu::ce482621-b965-46c3-9f88-db809a689d29" providerId="AD" clId="Web-{90BFD440-5D8B-4C1A-A7A7-839BD7CA258A}" dt="2021-02-14T19:02:46.023" v="398" actId="1076"/>
          <ac:picMkLst>
            <pc:docMk/>
            <pc:sldMk cId="2309247550" sldId="263"/>
            <ac:picMk id="6" creationId="{AAB3E751-9152-4F9E-BB19-0901FB9DAA63}"/>
          </ac:picMkLst>
        </pc:picChg>
      </pc:sldChg>
      <pc:sldChg chg="modSp">
        <pc:chgData name="Vukovic, Amar" userId="S::avukovic@uiowa.edu::ce482621-b965-46c3-9f88-db809a689d29" providerId="AD" clId="Web-{90BFD440-5D8B-4C1A-A7A7-839BD7CA258A}" dt="2021-02-14T18:54:09.651" v="347" actId="20577"/>
        <pc:sldMkLst>
          <pc:docMk/>
          <pc:sldMk cId="443767995" sldId="265"/>
        </pc:sldMkLst>
        <pc:spChg chg="mod">
          <ac:chgData name="Vukovic, Amar" userId="S::avukovic@uiowa.edu::ce482621-b965-46c3-9f88-db809a689d29" providerId="AD" clId="Web-{90BFD440-5D8B-4C1A-A7A7-839BD7CA258A}" dt="2021-02-14T18:54:09.651" v="347" actId="20577"/>
          <ac:spMkLst>
            <pc:docMk/>
            <pc:sldMk cId="443767995" sldId="265"/>
            <ac:spMk id="3" creationId="{B1DCFC79-09E8-410A-8A54-84146CE6734C}"/>
          </ac:spMkLst>
        </pc:spChg>
      </pc:sldChg>
    </pc:docChg>
  </pc:docChgLst>
  <pc:docChgLst>
    <pc:chgData name="Seng, Mathew J" userId="S::mseng@uiowa.edu::17b1d208-9a14-46e3-992f-a438ce15b4e8" providerId="AD" clId="Web-{D4E386D6-E65A-499B-8831-6C3DEEFCD546}"/>
    <pc:docChg chg="addSld modSld">
      <pc:chgData name="Seng, Mathew J" userId="S::mseng@uiowa.edu::17b1d208-9a14-46e3-992f-a438ce15b4e8" providerId="AD" clId="Web-{D4E386D6-E65A-499B-8831-6C3DEEFCD546}" dt="2021-02-14T17:45:02.336" v="7"/>
      <pc:docMkLst>
        <pc:docMk/>
      </pc:docMkLst>
      <pc:sldChg chg="delSp modSp new">
        <pc:chgData name="Seng, Mathew J" userId="S::mseng@uiowa.edu::17b1d208-9a14-46e3-992f-a438ce15b4e8" providerId="AD" clId="Web-{D4E386D6-E65A-499B-8831-6C3DEEFCD546}" dt="2021-02-14T17:45:01.102" v="6" actId="20577"/>
        <pc:sldMkLst>
          <pc:docMk/>
          <pc:sldMk cId="2760882111" sldId="260"/>
        </pc:sldMkLst>
        <pc:spChg chg="mod">
          <ac:chgData name="Seng, Mathew J" userId="S::mseng@uiowa.edu::17b1d208-9a14-46e3-992f-a438ce15b4e8" providerId="AD" clId="Web-{D4E386D6-E65A-499B-8831-6C3DEEFCD546}" dt="2021-02-14T17:45:01.102" v="6" actId="20577"/>
          <ac:spMkLst>
            <pc:docMk/>
            <pc:sldMk cId="2760882111" sldId="260"/>
            <ac:spMk id="2" creationId="{93DDE829-44C0-4C63-8B0A-A6E37A6943CC}"/>
          </ac:spMkLst>
        </pc:spChg>
        <pc:spChg chg="del">
          <ac:chgData name="Seng, Mathew J" userId="S::mseng@uiowa.edu::17b1d208-9a14-46e3-992f-a438ce15b4e8" providerId="AD" clId="Web-{D4E386D6-E65A-499B-8831-6C3DEEFCD546}" dt="2021-02-14T17:44:45.867" v="4"/>
          <ac:spMkLst>
            <pc:docMk/>
            <pc:sldMk cId="2760882111" sldId="260"/>
            <ac:spMk id="3" creationId="{A030B8DA-B8A3-4CBE-ACD7-AE3FD03DF97F}"/>
          </ac:spMkLst>
        </pc:spChg>
      </pc:sldChg>
      <pc:sldChg chg="new">
        <pc:chgData name="Seng, Mathew J" userId="S::mseng@uiowa.edu::17b1d208-9a14-46e3-992f-a438ce15b4e8" providerId="AD" clId="Web-{D4E386D6-E65A-499B-8831-6C3DEEFCD546}" dt="2021-02-14T17:45:02.336" v="7"/>
        <pc:sldMkLst>
          <pc:docMk/>
          <pc:sldMk cId="2296574251" sldId="261"/>
        </pc:sldMkLst>
      </pc:sldChg>
    </pc:docChg>
  </pc:docChgLst>
  <pc:docChgLst>
    <pc:chgData clId="Web-{A18D0E2D-8E91-4231-BC35-E861A6AE456A}"/>
    <pc:docChg chg="modSld">
      <pc:chgData name="" userId="" providerId="" clId="Web-{A18D0E2D-8E91-4231-BC35-E861A6AE456A}" dt="2021-02-14T17:35:14.760" v="5" actId="20577"/>
      <pc:docMkLst>
        <pc:docMk/>
      </pc:docMkLst>
      <pc:sldChg chg="modSp">
        <pc:chgData name="" userId="" providerId="" clId="Web-{A18D0E2D-8E91-4231-BC35-E861A6AE456A}" dt="2021-02-14T17:35:14.760" v="5" actId="20577"/>
        <pc:sldMkLst>
          <pc:docMk/>
          <pc:sldMk cId="109857222" sldId="256"/>
        </pc:sldMkLst>
        <pc:spChg chg="mod">
          <ac:chgData name="" userId="" providerId="" clId="Web-{A18D0E2D-8E91-4231-BC35-E861A6AE456A}" dt="2021-02-14T17:35:14.760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A18D0E2D-8E91-4231-BC35-E861A6AE456A}" dt="2021-02-14T17:35:12.541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Group 3 Test Plan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Mathew Seng, Amar Vukovic, Daniel Kelly, Gabriel Douglass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FB7B-2F1E-449F-A1AF-6D59BF4B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Testing Tools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171B-EC62-469F-8F28-CEC3F985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TDD</a:t>
            </a:r>
          </a:p>
          <a:p>
            <a:pPr lvl="1"/>
            <a:r>
              <a:rPr lang="en-US" err="1">
                <a:cs typeface="Calibri"/>
              </a:rPr>
              <a:t>pytest</a:t>
            </a:r>
          </a:p>
          <a:p>
            <a:pPr lvl="1"/>
            <a:r>
              <a:rPr lang="en-US" err="1">
                <a:cs typeface="Calibri"/>
              </a:rPr>
              <a:t>pytest-django</a:t>
            </a:r>
          </a:p>
          <a:p>
            <a:r>
              <a:rPr lang="en-US">
                <a:cs typeface="Calibri"/>
              </a:rPr>
              <a:t>BDD</a:t>
            </a:r>
          </a:p>
          <a:p>
            <a:pPr lvl="1"/>
            <a:r>
              <a:rPr lang="en-US" err="1">
                <a:cs typeface="Calibri"/>
              </a:rPr>
              <a:t>pytest-bdd</a:t>
            </a:r>
            <a:r>
              <a:rPr lang="en-US">
                <a:cs typeface="Calibri"/>
              </a:rPr>
              <a:t> </a:t>
            </a:r>
          </a:p>
          <a:p>
            <a:pPr lvl="1"/>
            <a:r>
              <a:rPr lang="en-US">
                <a:cs typeface="Calibri"/>
              </a:rPr>
              <a:t>Selenium</a:t>
            </a:r>
          </a:p>
          <a:p>
            <a:r>
              <a:rPr lang="en-US">
                <a:cs typeface="Calibri"/>
              </a:rPr>
              <a:t>Coverage</a:t>
            </a:r>
          </a:p>
          <a:p>
            <a:pPr lvl="1"/>
            <a:r>
              <a:rPr lang="en-US" err="1">
                <a:cs typeface="Calibri"/>
              </a:rPr>
              <a:t>pytest-cov</a:t>
            </a:r>
          </a:p>
          <a:p>
            <a:r>
              <a:rPr lang="en-US">
                <a:ea typeface="+mn-lt"/>
                <a:cs typeface="+mn-lt"/>
              </a:rPr>
              <a:t>CI</a:t>
            </a:r>
          </a:p>
          <a:p>
            <a:pPr lvl="1"/>
            <a:r>
              <a:rPr lang="en-US">
                <a:ea typeface="+mn-lt"/>
                <a:cs typeface="+mn-lt"/>
              </a:rPr>
              <a:t>GitHub Actions</a:t>
            </a:r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38A4E2FB-2EAE-4316-A3D5-D66FF726B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276" y="944991"/>
            <a:ext cx="2353857" cy="2353857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8C590ACD-CC7E-4764-8893-D4EF55628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76" y="3365656"/>
            <a:ext cx="2876689" cy="705138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AAB3E751-9152-4F9E-BB19-0901FB9DA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260" y="4378719"/>
            <a:ext cx="1727014" cy="17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4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128A-D495-45DC-BAD0-2BF784F8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Types of 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8BD0-9D0F-4C2B-8EA1-A92239A9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Unit Testing (pytest, pytest-django)</a:t>
            </a:r>
          </a:p>
          <a:p>
            <a:r>
              <a:rPr lang="en-US">
                <a:cs typeface="Calibri"/>
              </a:rPr>
              <a:t>Integration Testing (pytest-bdd, Selenium)</a:t>
            </a:r>
          </a:p>
          <a:p>
            <a:r>
              <a:rPr lang="en-US">
                <a:cs typeface="Calibri"/>
              </a:rPr>
              <a:t>Regression Testing (CI pipeline)</a:t>
            </a:r>
          </a:p>
          <a:p>
            <a:r>
              <a:rPr lang="en-US">
                <a:cs typeface="Calibri"/>
              </a:rPr>
              <a:t>Acceptance Testing (pytest-bdd, Selenium)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6CF4-BC96-471C-8D0B-C63B0C59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Testing Responsibilities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8191-8592-478A-8939-EE29CBC0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Developers are expected follow red-green-refactor TDD procedure</a:t>
            </a:r>
          </a:p>
          <a:p>
            <a:r>
              <a:rPr lang="en-US">
                <a:cs typeface="Calibri"/>
              </a:rPr>
              <a:t>For a feature to be merged into main branch it should have at least 90% code coverage as measured by </a:t>
            </a:r>
            <a:r>
              <a:rPr lang="en-US" err="1">
                <a:cs typeface="Calibri"/>
              </a:rPr>
              <a:t>pytest-cov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Each feature must have an associated </a:t>
            </a:r>
            <a:r>
              <a:rPr lang="en-US" err="1">
                <a:cs typeface="Calibri"/>
              </a:rPr>
              <a:t>pytest-bdd</a:t>
            </a:r>
            <a:r>
              <a:rPr lang="en-US">
                <a:cs typeface="Calibri"/>
              </a:rPr>
              <a:t> feature and comprehensive set of scenarios</a:t>
            </a:r>
          </a:p>
          <a:p>
            <a:pPr lvl="1"/>
            <a:r>
              <a:rPr lang="en-US">
                <a:cs typeface="Calibri"/>
              </a:rPr>
              <a:t>Team members reviewing the PR for the feature will consider if the </a:t>
            </a:r>
            <a:r>
              <a:rPr lang="en-US" err="1">
                <a:cs typeface="Calibri"/>
              </a:rPr>
              <a:t>pytest-bdd</a:t>
            </a:r>
            <a:r>
              <a:rPr lang="en-US">
                <a:cs typeface="Calibri"/>
              </a:rPr>
              <a:t> feature and scenarios are thorough enough as part of each PR review</a:t>
            </a:r>
          </a:p>
          <a:p>
            <a:r>
              <a:rPr lang="en-US">
                <a:cs typeface="Calibri"/>
              </a:rPr>
              <a:t>All team members must review and approve each pull request</a:t>
            </a:r>
          </a:p>
        </p:txBody>
      </p:sp>
    </p:spTree>
    <p:extLst>
      <p:ext uri="{BB962C8B-B14F-4D97-AF65-F5344CB8AC3E}">
        <p14:creationId xmlns:p14="http://schemas.microsoft.com/office/powerpoint/2010/main" val="201246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B002-2AF6-4F5D-847A-6E145BC8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Acceptance Criteria &amp;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FC79-09E8-410A-8A54-84146CE6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1. Ensure each user story has well defined acceptance criteria (at beginning of sprint when stories are assigned)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2. When first iteration of story done being worked on, PR created and moved to Review/QA swim lane in </a:t>
            </a:r>
            <a:r>
              <a:rPr lang="en-US" err="1">
                <a:cs typeface="Calibri"/>
              </a:rPr>
              <a:t>ZenHub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3. Acceptance criteria verified by the Product Owner, story approved and issue closed or returned to assignee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4. Completed features will be shown to client when client is available, and requested changes will become new user stories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76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E829-44C0-4C63-8B0A-A6E37A69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 panose="020F0302020204030204"/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FE9436BD0184A8A5DF410213519E6" ma:contentTypeVersion="7" ma:contentTypeDescription="Create a new document." ma:contentTypeScope="" ma:versionID="d06ff60a0b63d8c47ff4c6ac7bf158d1">
  <xsd:schema xmlns:xsd="http://www.w3.org/2001/XMLSchema" xmlns:xs="http://www.w3.org/2001/XMLSchema" xmlns:p="http://schemas.microsoft.com/office/2006/metadata/properties" xmlns:ns2="3e05a469-39ca-4cf2-af83-76d9b78ca97a" targetNamespace="http://schemas.microsoft.com/office/2006/metadata/properties" ma:root="true" ma:fieldsID="07962d7e194e68f8b6cedae25c8d2cb1" ns2:_="">
    <xsd:import namespace="3e05a469-39ca-4cf2-af83-76d9b78c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5a469-39ca-4cf2-af83-76d9b78ca9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3ECA7E-772C-4F3A-B1FC-CD3037A7676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C0E0929-90B6-49FC-97A4-41BAAE5D3E32}">
  <ds:schemaRefs>
    <ds:schemaRef ds:uri="3e05a469-39ca-4cf2-af83-76d9b78c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E9199F-B352-4D51-8785-B29942EAEF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Group 3 Test Plan</vt:lpstr>
      <vt:lpstr>Testing Tools</vt:lpstr>
      <vt:lpstr>Types of Testing</vt:lpstr>
      <vt:lpstr>Testing Responsibilities</vt:lpstr>
      <vt:lpstr>Feature Acceptance Criteria &amp; Process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2021-02-14T17:35:06Z</dcterms:created>
  <dcterms:modified xsi:type="dcterms:W3CDTF">2021-02-15T16:36:39Z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0x010100D5EFE9436BD0184A8A5DF410213519E6</vt:lpwstr>
  </property>
</Properties>
</file>