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2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3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68" r:id="rId4"/>
    <p:sldMasterId id="2147483780" r:id="rId5"/>
    <p:sldMasterId id="2147483840" r:id="rId6"/>
    <p:sldMasterId id="2147483821" r:id="rId7"/>
  </p:sldMasterIdLst>
  <p:notesMasterIdLst>
    <p:notesMasterId r:id="rId16"/>
  </p:notesMasterIdLst>
  <p:handoutMasterIdLst>
    <p:handoutMasterId r:id="rId17"/>
  </p:handoutMasterIdLst>
  <p:sldIdLst>
    <p:sldId id="2178" r:id="rId8"/>
    <p:sldId id="2179" r:id="rId9"/>
    <p:sldId id="2216" r:id="rId10"/>
    <p:sldId id="2185" r:id="rId11"/>
    <p:sldId id="2217" r:id="rId12"/>
    <p:sldId id="2218" r:id="rId13"/>
    <p:sldId id="2214" r:id="rId14"/>
    <p:sldId id="2219" r:id="rId15"/>
  </p:sldIdLst>
  <p:sldSz cx="12192000" cy="6858000"/>
  <p:notesSz cx="6858000" cy="3143250"/>
  <p:embeddedFontLs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aleway Light" pitchFamily="2" charset="0"/>
      <p:regular r:id="rId22"/>
      <p: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_bridgingIT_Gruppe" id="{101D793F-A526-430F-8193-C8328FF1D06F}">
          <p14:sldIdLst/>
        </p14:section>
        <p14:section name="Chartpool_bridgingIT_Gruppe" id="{8D6C4E51-855E-4FF3-8599-8E00CEF27AD1}">
          <p14:sldIdLst/>
        </p14:section>
        <p14:section name="Master_fastahead" id="{3A9A535A-8DBF-423C-8EFF-6184AF239668}">
          <p14:sldIdLst/>
        </p14:section>
        <p14:section name="Chartpool_fastahead" id="{6E432E89-B0A3-4698-B350-AC8B35DAE490}">
          <p14:sldIdLst/>
        </p14:section>
        <p14:section name="Master_bridgingIT" id="{6BB3B0E1-F4CE-4033-8423-25C9B2FE0DEB}">
          <p14:sldIdLst/>
        </p14:section>
        <p14:section name="Chartpool_bridgingIT" id="{A7E57422-17CF-4685-9227-AA5DE7DED143}">
          <p14:sldIdLst/>
        </p14:section>
        <p14:section name="Master_craftingIT" id="{D6DCB069-1961-4C41-845B-A2130EDB3289}">
          <p14:sldIdLst/>
        </p14:section>
        <p14:section name="Chartpool_craftingIT" id="{F1EA42C4-A1AD-4316-8CFB-AD9C7097A3F5}">
          <p14:sldIdLst/>
        </p14:section>
        <p14:section name="Logos, Bildmaterial und Icons" id="{37405C5B-6CED-49EA-A45A-53C332E16E18}">
          <p14:sldIdLst/>
        </p14:section>
        <p14:section name="Sercerless SignalR" id="{100AAB5D-4A8E-4FBE-83FE-475B33519A1E}">
          <p14:sldIdLst>
            <p14:sldId id="2178"/>
            <p14:sldId id="2179"/>
            <p14:sldId id="2216"/>
            <p14:sldId id="2185"/>
            <p14:sldId id="2217"/>
            <p14:sldId id="2218"/>
            <p14:sldId id="2214"/>
            <p14:sldId id="221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sten Christoph" initials="CC" lastIdx="5" clrIdx="0">
    <p:extLst>
      <p:ext uri="{19B8F6BF-5375-455C-9EA6-DF929625EA0E}">
        <p15:presenceInfo xmlns:p15="http://schemas.microsoft.com/office/powerpoint/2012/main" userId="S::carsten.christoph@bridging-it.de::0c98adff-4070-4624-95ec-4c3d8d32ec2a" providerId="AD"/>
      </p:ext>
    </p:extLst>
  </p:cmAuthor>
  <p:cmAuthor id="2" name="Nicole Amor, PRESENTATION-EXPERTS" initials="NAP" lastIdx="1" clrIdx="1">
    <p:extLst>
      <p:ext uri="{19B8F6BF-5375-455C-9EA6-DF929625EA0E}">
        <p15:presenceInfo xmlns:p15="http://schemas.microsoft.com/office/powerpoint/2012/main" userId="Nicole Amor, PRESENTATION-EXPERTS" providerId="None"/>
      </p:ext>
    </p:extLst>
  </p:cmAuthor>
  <p:cmAuthor id="3" name="Tobias Schiedhelm" initials="TS" lastIdx="25" clrIdx="2">
    <p:extLst>
      <p:ext uri="{19B8F6BF-5375-455C-9EA6-DF929625EA0E}">
        <p15:presenceInfo xmlns:p15="http://schemas.microsoft.com/office/powerpoint/2012/main" userId="S::tobias.schiedhelm@bridging-it.de::4721aa0a-a567-4674-97d7-2237847cf3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5563"/>
    <a:srgbClr val="6C7A89"/>
    <a:srgbClr val="717171"/>
    <a:srgbClr val="415364"/>
    <a:srgbClr val="425563"/>
    <a:srgbClr val="005EA8"/>
    <a:srgbClr val="31404A"/>
    <a:srgbClr val="CDD2D6"/>
    <a:srgbClr val="EDA93A"/>
    <a:srgbClr val="E4A13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2A069-881E-4D96-8669-3C54DB4FAEA4}" v="61" dt="2024-06-17T09:23:53.885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7" autoAdjust="0"/>
    <p:restoredTop sz="82494" autoAdjust="0"/>
  </p:normalViewPr>
  <p:slideViewPr>
    <p:cSldViewPr snapToGrid="0">
      <p:cViewPr varScale="1">
        <p:scale>
          <a:sx n="131" d="100"/>
          <a:sy n="131" d="100"/>
        </p:scale>
        <p:origin x="28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549" y="52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font" Target="fonts/font6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Will" userId="c3cec43b-d3b1-4d30-b235-d7e7ccad2595" providerId="ADAL" clId="{4592A069-881E-4D96-8669-3C54DB4FAEA4}"/>
    <pc:docChg chg="undo custSel addSld delSld modSld modSection">
      <pc:chgData name="Christian Will" userId="c3cec43b-d3b1-4d30-b235-d7e7ccad2595" providerId="ADAL" clId="{4592A069-881E-4D96-8669-3C54DB4FAEA4}" dt="2024-06-17T09:27:08.845" v="2539" actId="729"/>
      <pc:docMkLst>
        <pc:docMk/>
      </pc:docMkLst>
      <pc:sldChg chg="modSp mod">
        <pc:chgData name="Christian Will" userId="c3cec43b-d3b1-4d30-b235-d7e7ccad2595" providerId="ADAL" clId="{4592A069-881E-4D96-8669-3C54DB4FAEA4}" dt="2024-06-17T08:09:48.319" v="57" actId="6549"/>
        <pc:sldMkLst>
          <pc:docMk/>
          <pc:sldMk cId="136848636" sldId="2179"/>
        </pc:sldMkLst>
        <pc:spChg chg="mod">
          <ac:chgData name="Christian Will" userId="c3cec43b-d3b1-4d30-b235-d7e7ccad2595" providerId="ADAL" clId="{4592A069-881E-4D96-8669-3C54DB4FAEA4}" dt="2024-06-17T08:09:01.081" v="24" actId="20577"/>
          <ac:spMkLst>
            <pc:docMk/>
            <pc:sldMk cId="136848636" sldId="2179"/>
            <ac:spMk id="2" creationId="{C5826210-EAF3-4C1F-A1CE-2AF0B07F9986}"/>
          </ac:spMkLst>
        </pc:spChg>
        <pc:spChg chg="mod">
          <ac:chgData name="Christian Will" userId="c3cec43b-d3b1-4d30-b235-d7e7ccad2595" providerId="ADAL" clId="{4592A069-881E-4D96-8669-3C54DB4FAEA4}" dt="2024-06-17T08:09:48.319" v="57" actId="6549"/>
          <ac:spMkLst>
            <pc:docMk/>
            <pc:sldMk cId="136848636" sldId="2179"/>
            <ac:spMk id="5" creationId="{0721F11C-D407-4307-ABCF-E40B4B783063}"/>
          </ac:spMkLst>
        </pc:spChg>
      </pc:sldChg>
      <pc:sldChg chg="addSp delSp modSp mod">
        <pc:chgData name="Christian Will" userId="c3cec43b-d3b1-4d30-b235-d7e7ccad2595" providerId="ADAL" clId="{4592A069-881E-4D96-8669-3C54DB4FAEA4}" dt="2024-06-17T09:06:39.428" v="2398" actId="20577"/>
        <pc:sldMkLst>
          <pc:docMk/>
          <pc:sldMk cId="3530560404" sldId="2185"/>
        </pc:sldMkLst>
        <pc:spChg chg="mod">
          <ac:chgData name="Christian Will" userId="c3cec43b-d3b1-4d30-b235-d7e7ccad2595" providerId="ADAL" clId="{4592A069-881E-4D96-8669-3C54DB4FAEA4}" dt="2024-06-17T08:13:03.452" v="139" actId="6549"/>
          <ac:spMkLst>
            <pc:docMk/>
            <pc:sldMk cId="3530560404" sldId="2185"/>
            <ac:spMk id="2" creationId="{A6A83766-98D2-4B07-B52E-36219F88407F}"/>
          </ac:spMkLst>
        </pc:spChg>
        <pc:spChg chg="mod">
          <ac:chgData name="Christian Will" userId="c3cec43b-d3b1-4d30-b235-d7e7ccad2595" providerId="ADAL" clId="{4592A069-881E-4D96-8669-3C54DB4FAEA4}" dt="2024-06-17T08:11:09.857" v="107" actId="20577"/>
          <ac:spMkLst>
            <pc:docMk/>
            <pc:sldMk cId="3530560404" sldId="2185"/>
            <ac:spMk id="3" creationId="{BDD48FA1-47D2-495E-9AFA-9DCD924002C0}"/>
          </ac:spMkLst>
        </pc:spChg>
        <pc:spChg chg="mod">
          <ac:chgData name="Christian Will" userId="c3cec43b-d3b1-4d30-b235-d7e7ccad2595" providerId="ADAL" clId="{4592A069-881E-4D96-8669-3C54DB4FAEA4}" dt="2024-06-17T09:06:39.428" v="2398" actId="20577"/>
          <ac:spMkLst>
            <pc:docMk/>
            <pc:sldMk cId="3530560404" sldId="2185"/>
            <ac:spMk id="5" creationId="{9E25DF1D-120A-4E08-A8A9-CC3639A37205}"/>
          </ac:spMkLst>
        </pc:spChg>
        <pc:spChg chg="add del">
          <ac:chgData name="Christian Will" userId="c3cec43b-d3b1-4d30-b235-d7e7ccad2595" providerId="ADAL" clId="{4592A069-881E-4D96-8669-3C54DB4FAEA4}" dt="2024-06-17T08:15:17.712" v="143" actId="478"/>
          <ac:spMkLst>
            <pc:docMk/>
            <pc:sldMk cId="3530560404" sldId="2185"/>
            <ac:spMk id="7" creationId="{F4CA437B-6122-1802-ACF7-EAC0CBDDB3CF}"/>
          </ac:spMkLst>
        </pc:spChg>
        <pc:spChg chg="add mod">
          <ac:chgData name="Christian Will" userId="c3cec43b-d3b1-4d30-b235-d7e7ccad2595" providerId="ADAL" clId="{4592A069-881E-4D96-8669-3C54DB4FAEA4}" dt="2024-06-17T09:04:37.012" v="2319" actId="108"/>
          <ac:spMkLst>
            <pc:docMk/>
            <pc:sldMk cId="3530560404" sldId="2185"/>
            <ac:spMk id="11" creationId="{E5100756-13E0-734E-D126-C56E51A43ECD}"/>
          </ac:spMkLst>
        </pc:spChg>
        <pc:picChg chg="add mod">
          <ac:chgData name="Christian Will" userId="c3cec43b-d3b1-4d30-b235-d7e7ccad2595" providerId="ADAL" clId="{4592A069-881E-4D96-8669-3C54DB4FAEA4}" dt="2024-06-17T08:23:30.080" v="426" actId="14100"/>
          <ac:picMkLst>
            <pc:docMk/>
            <pc:sldMk cId="3530560404" sldId="2185"/>
            <ac:picMk id="9" creationId="{9FEB2AD7-47FC-E0AB-4B0F-5C1A963446E6}"/>
          </ac:picMkLst>
        </pc:picChg>
        <pc:picChg chg="del">
          <ac:chgData name="Christian Will" userId="c3cec43b-d3b1-4d30-b235-d7e7ccad2595" providerId="ADAL" clId="{4592A069-881E-4D96-8669-3C54DB4FAEA4}" dt="2024-06-17T08:13:05.846" v="140" actId="478"/>
          <ac:picMkLst>
            <pc:docMk/>
            <pc:sldMk cId="3530560404" sldId="2185"/>
            <ac:picMk id="10" creationId="{4EDC6283-03AD-B1AC-7170-2553ED4A7129}"/>
          </ac:picMkLst>
        </pc:picChg>
        <pc:picChg chg="del">
          <ac:chgData name="Christian Will" userId="c3cec43b-d3b1-4d30-b235-d7e7ccad2595" providerId="ADAL" clId="{4592A069-881E-4D96-8669-3C54DB4FAEA4}" dt="2024-06-17T08:12:36.951" v="112" actId="478"/>
          <ac:picMkLst>
            <pc:docMk/>
            <pc:sldMk cId="3530560404" sldId="2185"/>
            <ac:picMk id="1026" creationId="{A2E166EF-D536-9680-02FF-CF9563759707}"/>
          </ac:picMkLst>
        </pc:picChg>
      </pc:sldChg>
      <pc:sldChg chg="modSp add del mod">
        <pc:chgData name="Christian Will" userId="c3cec43b-d3b1-4d30-b235-d7e7ccad2595" providerId="ADAL" clId="{4592A069-881E-4D96-8669-3C54DB4FAEA4}" dt="2024-06-17T09:25:59.125" v="2532" actId="6549"/>
        <pc:sldMkLst>
          <pc:docMk/>
          <pc:sldMk cId="4282123544" sldId="2205"/>
        </pc:sldMkLst>
        <pc:spChg chg="mod">
          <ac:chgData name="Christian Will" userId="c3cec43b-d3b1-4d30-b235-d7e7ccad2595" providerId="ADAL" clId="{4592A069-881E-4D96-8669-3C54DB4FAEA4}" dt="2024-06-17T09:24:16.753" v="2400"/>
          <ac:spMkLst>
            <pc:docMk/>
            <pc:sldMk cId="4282123544" sldId="2205"/>
            <ac:spMk id="2" creationId="{A6A83766-98D2-4B07-B52E-36219F88407F}"/>
          </ac:spMkLst>
        </pc:spChg>
        <pc:spChg chg="mod">
          <ac:chgData name="Christian Will" userId="c3cec43b-d3b1-4d30-b235-d7e7ccad2595" providerId="ADAL" clId="{4592A069-881E-4D96-8669-3C54DB4FAEA4}" dt="2024-06-17T09:25:59.125" v="2532" actId="6549"/>
          <ac:spMkLst>
            <pc:docMk/>
            <pc:sldMk cId="4282123544" sldId="2205"/>
            <ac:spMk id="5" creationId="{9E25DF1D-120A-4E08-A8A9-CC3639A37205}"/>
          </ac:spMkLst>
        </pc:spChg>
        <pc:spChg chg="mod">
          <ac:chgData name="Christian Will" userId="c3cec43b-d3b1-4d30-b235-d7e7ccad2595" providerId="ADAL" clId="{4592A069-881E-4D96-8669-3C54DB4FAEA4}" dt="2024-06-17T09:24:28.523" v="2401" actId="20577"/>
          <ac:spMkLst>
            <pc:docMk/>
            <pc:sldMk cId="4282123544" sldId="2205"/>
            <ac:spMk id="6" creationId="{00B4882B-D419-48F6-9B96-5D4DA40A1D07}"/>
          </ac:spMkLst>
        </pc:spChg>
      </pc:sldChg>
      <pc:sldChg chg="delSp modSp mod modShow">
        <pc:chgData name="Christian Will" userId="c3cec43b-d3b1-4d30-b235-d7e7ccad2595" providerId="ADAL" clId="{4592A069-881E-4D96-8669-3C54DB4FAEA4}" dt="2024-06-17T09:27:08.845" v="2539" actId="729"/>
        <pc:sldMkLst>
          <pc:docMk/>
          <pc:sldMk cId="652168694" sldId="2210"/>
        </pc:sldMkLst>
        <pc:spChg chg="mod">
          <ac:chgData name="Christian Will" userId="c3cec43b-d3b1-4d30-b235-d7e7ccad2595" providerId="ADAL" clId="{4592A069-881E-4D96-8669-3C54DB4FAEA4}" dt="2024-06-17T09:26:21.687" v="2533"/>
          <ac:spMkLst>
            <pc:docMk/>
            <pc:sldMk cId="652168694" sldId="2210"/>
            <ac:spMk id="2" creationId="{A6A83766-98D2-4B07-B52E-36219F88407F}"/>
          </ac:spMkLst>
        </pc:spChg>
        <pc:spChg chg="mod">
          <ac:chgData name="Christian Will" userId="c3cec43b-d3b1-4d30-b235-d7e7ccad2595" providerId="ADAL" clId="{4592A069-881E-4D96-8669-3C54DB4FAEA4}" dt="2024-06-17T08:11:30.953" v="110" actId="6549"/>
          <ac:spMkLst>
            <pc:docMk/>
            <pc:sldMk cId="652168694" sldId="2210"/>
            <ac:spMk id="3" creationId="{BDD48FA1-47D2-495E-9AFA-9DCD924002C0}"/>
          </ac:spMkLst>
        </pc:spChg>
        <pc:spChg chg="del mod">
          <ac:chgData name="Christian Will" userId="c3cec43b-d3b1-4d30-b235-d7e7ccad2595" providerId="ADAL" clId="{4592A069-881E-4D96-8669-3C54DB4FAEA4}" dt="2024-06-17T09:26:59.836" v="2538"/>
          <ac:spMkLst>
            <pc:docMk/>
            <pc:sldMk cId="652168694" sldId="2210"/>
            <ac:spMk id="6" creationId="{C4E4536D-FCE4-B424-A20E-A7EFC5AAB203}"/>
          </ac:spMkLst>
        </pc:spChg>
        <pc:spChg chg="mod">
          <ac:chgData name="Christian Will" userId="c3cec43b-d3b1-4d30-b235-d7e7ccad2595" providerId="ADAL" clId="{4592A069-881E-4D96-8669-3C54DB4FAEA4}" dt="2024-06-17T09:26:43.936" v="2535" actId="6549"/>
          <ac:spMkLst>
            <pc:docMk/>
            <pc:sldMk cId="652168694" sldId="2210"/>
            <ac:spMk id="10" creationId="{12CB9AEB-016C-1625-625E-5B3FFF30108F}"/>
          </ac:spMkLst>
        </pc:spChg>
      </pc:sldChg>
      <pc:sldChg chg="addSp modSp add">
        <pc:chgData name="Christian Will" userId="c3cec43b-d3b1-4d30-b235-d7e7ccad2595" providerId="ADAL" clId="{4592A069-881E-4D96-8669-3C54DB4FAEA4}" dt="2024-06-17T08:33:41.046" v="582" actId="14100"/>
        <pc:sldMkLst>
          <pc:docMk/>
          <pc:sldMk cId="106919022" sldId="2211"/>
        </pc:sldMkLst>
        <pc:picChg chg="add mod">
          <ac:chgData name="Christian Will" userId="c3cec43b-d3b1-4d30-b235-d7e7ccad2595" providerId="ADAL" clId="{4592A069-881E-4D96-8669-3C54DB4FAEA4}" dt="2024-06-17T08:33:41.046" v="582" actId="14100"/>
          <ac:picMkLst>
            <pc:docMk/>
            <pc:sldMk cId="106919022" sldId="2211"/>
            <ac:picMk id="1026" creationId="{EA857496-2EFF-B874-26FF-699082DD6377}"/>
          </ac:picMkLst>
        </pc:picChg>
      </pc:sldChg>
      <pc:sldChg chg="addSp delSp modSp add mod">
        <pc:chgData name="Christian Will" userId="c3cec43b-d3b1-4d30-b235-d7e7ccad2595" providerId="ADAL" clId="{4592A069-881E-4D96-8669-3C54DB4FAEA4}" dt="2024-06-17T08:46:12.935" v="1672" actId="20577"/>
        <pc:sldMkLst>
          <pc:docMk/>
          <pc:sldMk cId="2182492425" sldId="2212"/>
        </pc:sldMkLst>
        <pc:spChg chg="mod">
          <ac:chgData name="Christian Will" userId="c3cec43b-d3b1-4d30-b235-d7e7ccad2595" providerId="ADAL" clId="{4592A069-881E-4D96-8669-3C54DB4FAEA4}" dt="2024-06-17T08:46:12.935" v="1672" actId="20577"/>
          <ac:spMkLst>
            <pc:docMk/>
            <pc:sldMk cId="2182492425" sldId="2212"/>
            <ac:spMk id="5" creationId="{9E25DF1D-120A-4E08-A8A9-CC3639A37205}"/>
          </ac:spMkLst>
        </pc:spChg>
        <pc:spChg chg="del">
          <ac:chgData name="Christian Will" userId="c3cec43b-d3b1-4d30-b235-d7e7ccad2595" providerId="ADAL" clId="{4592A069-881E-4D96-8669-3C54DB4FAEA4}" dt="2024-06-17T08:35:47.089" v="586" actId="478"/>
          <ac:spMkLst>
            <pc:docMk/>
            <pc:sldMk cId="2182492425" sldId="2212"/>
            <ac:spMk id="11" creationId="{E5100756-13E0-734E-D126-C56E51A43ECD}"/>
          </ac:spMkLst>
        </pc:spChg>
        <pc:picChg chg="del">
          <ac:chgData name="Christian Will" userId="c3cec43b-d3b1-4d30-b235-d7e7ccad2595" providerId="ADAL" clId="{4592A069-881E-4D96-8669-3C54DB4FAEA4}" dt="2024-06-17T08:35:41.834" v="585" actId="478"/>
          <ac:picMkLst>
            <pc:docMk/>
            <pc:sldMk cId="2182492425" sldId="2212"/>
            <ac:picMk id="9" creationId="{9FEB2AD7-47FC-E0AB-4B0F-5C1A963446E6}"/>
          </ac:picMkLst>
        </pc:picChg>
        <pc:picChg chg="del">
          <ac:chgData name="Christian Will" userId="c3cec43b-d3b1-4d30-b235-d7e7ccad2595" providerId="ADAL" clId="{4592A069-881E-4D96-8669-3C54DB4FAEA4}" dt="2024-06-17T08:35:36.769" v="584" actId="478"/>
          <ac:picMkLst>
            <pc:docMk/>
            <pc:sldMk cId="2182492425" sldId="2212"/>
            <ac:picMk id="1026" creationId="{EA857496-2EFF-B874-26FF-699082DD6377}"/>
          </ac:picMkLst>
        </pc:picChg>
        <pc:picChg chg="add mod">
          <ac:chgData name="Christian Will" userId="c3cec43b-d3b1-4d30-b235-d7e7ccad2595" providerId="ADAL" clId="{4592A069-881E-4D96-8669-3C54DB4FAEA4}" dt="2024-06-17T08:36:31.318" v="590" actId="1076"/>
          <ac:picMkLst>
            <pc:docMk/>
            <pc:sldMk cId="2182492425" sldId="2212"/>
            <ac:picMk id="2050" creationId="{91F6A869-20D9-AAB9-7062-0C288D48170E}"/>
          </ac:picMkLst>
        </pc:picChg>
      </pc:sldChg>
      <pc:sldChg chg="addSp delSp modSp add mod">
        <pc:chgData name="Christian Will" userId="c3cec43b-d3b1-4d30-b235-d7e7ccad2595" providerId="ADAL" clId="{4592A069-881E-4D96-8669-3C54DB4FAEA4}" dt="2024-06-17T09:02:57.072" v="2315" actId="20577"/>
        <pc:sldMkLst>
          <pc:docMk/>
          <pc:sldMk cId="4152383609" sldId="2213"/>
        </pc:sldMkLst>
        <pc:spChg chg="mod">
          <ac:chgData name="Christian Will" userId="c3cec43b-d3b1-4d30-b235-d7e7ccad2595" providerId="ADAL" clId="{4592A069-881E-4D96-8669-3C54DB4FAEA4}" dt="2024-06-17T08:46:56.775" v="1705" actId="20577"/>
          <ac:spMkLst>
            <pc:docMk/>
            <pc:sldMk cId="4152383609" sldId="2213"/>
            <ac:spMk id="2" creationId="{A6A83766-98D2-4B07-B52E-36219F88407F}"/>
          </ac:spMkLst>
        </pc:spChg>
        <pc:spChg chg="mod">
          <ac:chgData name="Christian Will" userId="c3cec43b-d3b1-4d30-b235-d7e7ccad2595" providerId="ADAL" clId="{4592A069-881E-4D96-8669-3C54DB4FAEA4}" dt="2024-06-17T08:47:03.536" v="1706" actId="6549"/>
          <ac:spMkLst>
            <pc:docMk/>
            <pc:sldMk cId="4152383609" sldId="2213"/>
            <ac:spMk id="5" creationId="{9E25DF1D-120A-4E08-A8A9-CC3639A37205}"/>
          </ac:spMkLst>
        </pc:spChg>
        <pc:spChg chg="add del mod">
          <ac:chgData name="Christian Will" userId="c3cec43b-d3b1-4d30-b235-d7e7ccad2595" providerId="ADAL" clId="{4592A069-881E-4D96-8669-3C54DB4FAEA4}" dt="2024-06-17T08:52:37.740" v="1808" actId="478"/>
          <ac:spMkLst>
            <pc:docMk/>
            <pc:sldMk cId="4152383609" sldId="2213"/>
            <ac:spMk id="10" creationId="{6153E7F9-133E-787F-643B-A1D7ED686A6D}"/>
          </ac:spMkLst>
        </pc:spChg>
        <pc:spChg chg="mod">
          <ac:chgData name="Christian Will" userId="c3cec43b-d3b1-4d30-b235-d7e7ccad2595" providerId="ADAL" clId="{4592A069-881E-4D96-8669-3C54DB4FAEA4}" dt="2024-06-17T09:02:47.785" v="2304" actId="1076"/>
          <ac:spMkLst>
            <pc:docMk/>
            <pc:sldMk cId="4152383609" sldId="2213"/>
            <ac:spMk id="11" creationId="{E5100756-13E0-734E-D126-C56E51A43ECD}"/>
          </ac:spMkLst>
        </pc:spChg>
        <pc:spChg chg="add mod">
          <ac:chgData name="Christian Will" userId="c3cec43b-d3b1-4d30-b235-d7e7ccad2595" providerId="ADAL" clId="{4592A069-881E-4D96-8669-3C54DB4FAEA4}" dt="2024-06-17T09:02:57.072" v="2315" actId="20577"/>
          <ac:spMkLst>
            <pc:docMk/>
            <pc:sldMk cId="4152383609" sldId="2213"/>
            <ac:spMk id="12" creationId="{7161BA25-8055-7871-90AD-2B59AB650BD4}"/>
          </ac:spMkLst>
        </pc:spChg>
        <pc:picChg chg="add del mod">
          <ac:chgData name="Christian Will" userId="c3cec43b-d3b1-4d30-b235-d7e7ccad2595" providerId="ADAL" clId="{4592A069-881E-4D96-8669-3C54DB4FAEA4}" dt="2024-06-17T08:51:58.195" v="1758" actId="478"/>
          <ac:picMkLst>
            <pc:docMk/>
            <pc:sldMk cId="4152383609" sldId="2213"/>
            <ac:picMk id="6" creationId="{DB7C3912-2DEB-D211-4293-C4A9B22A2B46}"/>
          </ac:picMkLst>
        </pc:picChg>
        <pc:picChg chg="add mod">
          <ac:chgData name="Christian Will" userId="c3cec43b-d3b1-4d30-b235-d7e7ccad2595" providerId="ADAL" clId="{4592A069-881E-4D96-8669-3C54DB4FAEA4}" dt="2024-06-17T08:51:54.270" v="1757" actId="14100"/>
          <ac:picMkLst>
            <pc:docMk/>
            <pc:sldMk cId="4152383609" sldId="2213"/>
            <ac:picMk id="8" creationId="{2FFDA128-8060-F945-ECA7-94D4D8B32322}"/>
          </ac:picMkLst>
        </pc:picChg>
        <pc:picChg chg="mod">
          <ac:chgData name="Christian Will" userId="c3cec43b-d3b1-4d30-b235-d7e7ccad2595" providerId="ADAL" clId="{4592A069-881E-4D96-8669-3C54DB4FAEA4}" dt="2024-06-17T08:47:14.450" v="1708" actId="14100"/>
          <ac:picMkLst>
            <pc:docMk/>
            <pc:sldMk cId="4152383609" sldId="2213"/>
            <ac:picMk id="9" creationId="{9FEB2AD7-47FC-E0AB-4B0F-5C1A963446E6}"/>
          </ac:picMkLst>
        </pc:picChg>
        <pc:picChg chg="add del mod">
          <ac:chgData name="Christian Will" userId="c3cec43b-d3b1-4d30-b235-d7e7ccad2595" providerId="ADAL" clId="{4592A069-881E-4D96-8669-3C54DB4FAEA4}" dt="2024-06-17T08:51:58.843" v="1759" actId="478"/>
          <ac:picMkLst>
            <pc:docMk/>
            <pc:sldMk cId="4152383609" sldId="2213"/>
            <ac:picMk id="3074" creationId="{7C3A9221-F694-DD91-3634-B2AC716292B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9574ED1-8740-F846-9AA4-721BEDE8F8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055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11A232-A35F-B744-99CE-722A856F6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5" y="1"/>
            <a:ext cx="2945659" cy="498055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32F01812-BC01-9C40-9904-8F9C37587B0C}" type="datetimeFigureOut">
              <a:rPr lang="de-DE" smtClean="0"/>
              <a:t>11.10.2024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6112DE-6749-D940-839A-55BE0BBBB2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9428584"/>
            <a:ext cx="2945659" cy="498054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FCBF5C-54E5-264C-9099-F1DC2E648A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5" y="9428584"/>
            <a:ext cx="2945659" cy="498054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91D6098C-0B4F-1743-A0D3-D09818736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379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055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8055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2329E874-E485-474C-A491-D5B7BF18C840}" type="datetimeFigureOut">
              <a:rPr lang="de-DE" smtClean="0"/>
              <a:pPr/>
              <a:t>11.10.2024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33" tIns="45717" rIns="91433" bIns="45717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5659" cy="498054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59" cy="498054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DF47697E-868A-4FE1-B576-07456033B42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12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7697E-868A-4FE1-B576-07456033B42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44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7697E-868A-4FE1-B576-07456033B421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526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7697E-868A-4FE1-B576-07456033B421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378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7697E-868A-4FE1-B576-07456033B421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4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7697E-868A-4FE1-B576-07456033B42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329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7697E-868A-4FE1-B576-07456033B421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07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_bridgingIT-Grup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792AD5B0-193B-46BD-80BF-71F04D3C9D7D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EF05BB7A-C658-49E2-AEF3-E9EC63DBFB73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EBA9697-73FD-4BEC-A49C-939ACBB7FE12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9B0A434D-24BC-4CE9-BE72-4F823B498B62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6,88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3CE8612-BF6D-4AC9-92F2-4D362CAFDEE6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B7263B7D-088C-41CA-B7A3-4EE3A432CBCA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5,02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C14D627-C2F9-46D1-B499-F6EDBF36FE78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FB7D3AF-E2B6-4A09-9FE3-5C7ADCDD0CFB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7,64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75057C-615E-4532-AB38-2C9A8676334D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D512E04C-E8B0-47B3-89DC-090E53F44762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15,40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FA29703-335C-4124-B55F-5E04D609F7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F91DF3A3-3E45-4ABA-A12A-A5EE496D0654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14,40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098F5CE-05A7-47C8-8301-12D8F1B6AC03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7C1203FA-B92D-46D3-BD24-8DBC7715DE39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8,43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EA99085-7FDF-4A50-AA4C-EE72B86C3863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/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09AA933C-43BE-4F54-AEE0-0ADC31F2F624}"/>
              </a:ext>
            </a:extLst>
          </p:cNvPr>
          <p:cNvGrpSpPr/>
          <p:nvPr userDrawn="1"/>
        </p:nvGrpSpPr>
        <p:grpSpPr>
          <a:xfrm>
            <a:off x="4099083" y="2631440"/>
            <a:ext cx="3993832" cy="985846"/>
            <a:chOff x="867551" y="2042557"/>
            <a:chExt cx="2468275" cy="609274"/>
          </a:xfrm>
        </p:grpSpPr>
        <p:grpSp>
          <p:nvGrpSpPr>
            <p:cNvPr id="63" name="Grafik 112">
              <a:extLst>
                <a:ext uri="{FF2B5EF4-FFF2-40B4-BE49-F238E27FC236}">
                  <a16:creationId xmlns:a16="http://schemas.microsoft.com/office/drawing/2014/main" id="{65AE7676-BF77-4859-A743-7DEB9910F6E2}"/>
                </a:ext>
              </a:extLst>
            </p:cNvPr>
            <p:cNvGrpSpPr/>
            <p:nvPr/>
          </p:nvGrpSpPr>
          <p:grpSpPr>
            <a:xfrm>
              <a:off x="867551" y="2042557"/>
              <a:ext cx="559466" cy="521348"/>
              <a:chOff x="5129212" y="3190875"/>
              <a:chExt cx="437578" cy="407765"/>
            </a:xfrm>
          </p:grpSpPr>
          <p:sp>
            <p:nvSpPr>
              <p:cNvPr id="82" name="Freihandform: Form 81">
                <a:extLst>
                  <a:ext uri="{FF2B5EF4-FFF2-40B4-BE49-F238E27FC236}">
                    <a16:creationId xmlns:a16="http://schemas.microsoft.com/office/drawing/2014/main" id="{DC246A2E-2375-4A4A-BDF0-BDD427C5A835}"/>
                  </a:ext>
                </a:extLst>
              </p:cNvPr>
              <p:cNvSpPr/>
              <p:nvPr/>
            </p:nvSpPr>
            <p:spPr>
              <a:xfrm>
                <a:off x="5221318" y="3190875"/>
                <a:ext cx="345471" cy="237077"/>
              </a:xfrm>
              <a:custGeom>
                <a:avLst/>
                <a:gdLst>
                  <a:gd name="connsiteX0" fmla="*/ 204597 w 345471"/>
                  <a:gd name="connsiteY0" fmla="*/ 0 h 237077"/>
                  <a:gd name="connsiteX1" fmla="*/ 204597 w 345471"/>
                  <a:gd name="connsiteY1" fmla="*/ 0 h 237077"/>
                  <a:gd name="connsiteX2" fmla="*/ 0 w 345471"/>
                  <a:gd name="connsiteY2" fmla="*/ 28480 h 237077"/>
                  <a:gd name="connsiteX3" fmla="*/ 146304 w 345471"/>
                  <a:gd name="connsiteY3" fmla="*/ 237077 h 237077"/>
                  <a:gd name="connsiteX4" fmla="*/ 345472 w 345471"/>
                  <a:gd name="connsiteY4" fmla="*/ 185642 h 237077"/>
                  <a:gd name="connsiteX5" fmla="*/ 345472 w 345471"/>
                  <a:gd name="connsiteY5" fmla="*/ 185642 h 237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5471" h="237077">
                    <a:moveTo>
                      <a:pt x="204597" y="0"/>
                    </a:moveTo>
                    <a:lnTo>
                      <a:pt x="204597" y="0"/>
                    </a:lnTo>
                    <a:lnTo>
                      <a:pt x="0" y="28480"/>
                    </a:lnTo>
                    <a:lnTo>
                      <a:pt x="146304" y="237077"/>
                    </a:lnTo>
                    <a:lnTo>
                      <a:pt x="345472" y="185642"/>
                    </a:lnTo>
                    <a:lnTo>
                      <a:pt x="345472" y="185642"/>
                    </a:lnTo>
                    <a:close/>
                  </a:path>
                </a:pathLst>
              </a:custGeom>
              <a:solidFill>
                <a:srgbClr val="EB6A6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ihandform: Form 82">
                <a:extLst>
                  <a:ext uri="{FF2B5EF4-FFF2-40B4-BE49-F238E27FC236}">
                    <a16:creationId xmlns:a16="http://schemas.microsoft.com/office/drawing/2014/main" id="{05378278-467D-41B6-BAFB-D670DA6DAC44}"/>
                  </a:ext>
                </a:extLst>
              </p:cNvPr>
              <p:cNvSpPr/>
              <p:nvPr/>
            </p:nvSpPr>
            <p:spPr>
              <a:xfrm>
                <a:off x="5260657" y="3376517"/>
                <a:ext cx="306133" cy="222123"/>
              </a:xfrm>
              <a:custGeom>
                <a:avLst/>
                <a:gdLst>
                  <a:gd name="connsiteX0" fmla="*/ 106966 w 306133"/>
                  <a:gd name="connsiteY0" fmla="*/ 51435 h 222123"/>
                  <a:gd name="connsiteX1" fmla="*/ 106966 w 306133"/>
                  <a:gd name="connsiteY1" fmla="*/ 51435 h 222123"/>
                  <a:gd name="connsiteX2" fmla="*/ 0 w 306133"/>
                  <a:gd name="connsiteY2" fmla="*/ 222123 h 222123"/>
                  <a:gd name="connsiteX3" fmla="*/ 193739 w 306133"/>
                  <a:gd name="connsiteY3" fmla="*/ 161163 h 222123"/>
                  <a:gd name="connsiteX4" fmla="*/ 306134 w 306133"/>
                  <a:gd name="connsiteY4" fmla="*/ 0 h 222123"/>
                  <a:gd name="connsiteX5" fmla="*/ 306134 w 306133"/>
                  <a:gd name="connsiteY5" fmla="*/ 0 h 222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6133" h="222123">
                    <a:moveTo>
                      <a:pt x="106966" y="51435"/>
                    </a:moveTo>
                    <a:lnTo>
                      <a:pt x="106966" y="51435"/>
                    </a:lnTo>
                    <a:lnTo>
                      <a:pt x="0" y="222123"/>
                    </a:lnTo>
                    <a:lnTo>
                      <a:pt x="193739" y="161163"/>
                    </a:lnTo>
                    <a:lnTo>
                      <a:pt x="306134" y="0"/>
                    </a:lnTo>
                    <a:lnTo>
                      <a:pt x="306134" y="0"/>
                    </a:lnTo>
                    <a:close/>
                  </a:path>
                </a:pathLst>
              </a:custGeom>
              <a:solidFill>
                <a:srgbClr val="E4032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ihandform: Form 83">
                <a:extLst>
                  <a:ext uri="{FF2B5EF4-FFF2-40B4-BE49-F238E27FC236}">
                    <a16:creationId xmlns:a16="http://schemas.microsoft.com/office/drawing/2014/main" id="{19E7E4DB-97C0-4F99-ACCC-1E8F974CAAE7}"/>
                  </a:ext>
                </a:extLst>
              </p:cNvPr>
              <p:cNvSpPr/>
              <p:nvPr/>
            </p:nvSpPr>
            <p:spPr>
              <a:xfrm>
                <a:off x="5129212" y="3219354"/>
                <a:ext cx="238410" cy="379285"/>
              </a:xfrm>
              <a:custGeom>
                <a:avLst/>
                <a:gdLst>
                  <a:gd name="connsiteX0" fmla="*/ 0 w 238410"/>
                  <a:gd name="connsiteY0" fmla="*/ 178784 h 379285"/>
                  <a:gd name="connsiteX1" fmla="*/ 0 w 238410"/>
                  <a:gd name="connsiteY1" fmla="*/ 178784 h 379285"/>
                  <a:gd name="connsiteX2" fmla="*/ 131445 w 238410"/>
                  <a:gd name="connsiteY2" fmla="*/ 379286 h 379285"/>
                  <a:gd name="connsiteX3" fmla="*/ 238411 w 238410"/>
                  <a:gd name="connsiteY3" fmla="*/ 208598 h 379285"/>
                  <a:gd name="connsiteX4" fmla="*/ 92107 w 238410"/>
                  <a:gd name="connsiteY4" fmla="*/ 0 h 379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10" h="379285">
                    <a:moveTo>
                      <a:pt x="0" y="178784"/>
                    </a:moveTo>
                    <a:lnTo>
                      <a:pt x="0" y="178784"/>
                    </a:lnTo>
                    <a:lnTo>
                      <a:pt x="131445" y="379286"/>
                    </a:lnTo>
                    <a:lnTo>
                      <a:pt x="238411" y="208598"/>
                    </a:lnTo>
                    <a:lnTo>
                      <a:pt x="92107" y="0"/>
                    </a:lnTo>
                    <a:close/>
                  </a:path>
                </a:pathLst>
              </a:custGeom>
              <a:solidFill>
                <a:srgbClr val="70081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4" name="Grafik 112">
              <a:extLst>
                <a:ext uri="{FF2B5EF4-FFF2-40B4-BE49-F238E27FC236}">
                  <a16:creationId xmlns:a16="http://schemas.microsoft.com/office/drawing/2014/main" id="{3AF51949-C96E-4C56-91B1-52C001C7A788}"/>
                </a:ext>
              </a:extLst>
            </p:cNvPr>
            <p:cNvGrpSpPr/>
            <p:nvPr/>
          </p:nvGrpSpPr>
          <p:grpSpPr>
            <a:xfrm>
              <a:off x="2429525" y="2513487"/>
              <a:ext cx="492042" cy="138344"/>
              <a:chOff x="6350888" y="3559206"/>
              <a:chExt cx="384844" cy="108204"/>
            </a:xfrm>
            <a:solidFill>
              <a:schemeClr val="bg1"/>
            </a:solidFill>
          </p:grpSpPr>
          <p:sp>
            <p:nvSpPr>
              <p:cNvPr id="76" name="Freihandform: Form 75">
                <a:extLst>
                  <a:ext uri="{FF2B5EF4-FFF2-40B4-BE49-F238E27FC236}">
                    <a16:creationId xmlns:a16="http://schemas.microsoft.com/office/drawing/2014/main" id="{2604A026-BB6C-4FB9-ADEA-1840F84F4142}"/>
                  </a:ext>
                </a:extLst>
              </p:cNvPr>
              <p:cNvSpPr/>
              <p:nvPr/>
            </p:nvSpPr>
            <p:spPr>
              <a:xfrm>
                <a:off x="6350888" y="3559206"/>
                <a:ext cx="76200" cy="87058"/>
              </a:xfrm>
              <a:custGeom>
                <a:avLst/>
                <a:gdLst>
                  <a:gd name="connsiteX0" fmla="*/ 66294 w 76200"/>
                  <a:gd name="connsiteY0" fmla="*/ 74676 h 87058"/>
                  <a:gd name="connsiteX1" fmla="*/ 39624 w 76200"/>
                  <a:gd name="connsiteY1" fmla="*/ 87059 h 87058"/>
                  <a:gd name="connsiteX2" fmla="*/ 0 w 76200"/>
                  <a:gd name="connsiteY2" fmla="*/ 45149 h 87058"/>
                  <a:gd name="connsiteX3" fmla="*/ 39624 w 76200"/>
                  <a:gd name="connsiteY3" fmla="*/ 0 h 87058"/>
                  <a:gd name="connsiteX4" fmla="*/ 75343 w 76200"/>
                  <a:gd name="connsiteY4" fmla="*/ 27623 h 87058"/>
                  <a:gd name="connsiteX5" fmla="*/ 64294 w 76200"/>
                  <a:gd name="connsiteY5" fmla="*/ 27623 h 87058"/>
                  <a:gd name="connsiteX6" fmla="*/ 39624 w 76200"/>
                  <a:gd name="connsiteY6" fmla="*/ 9335 h 87058"/>
                  <a:gd name="connsiteX7" fmla="*/ 11049 w 76200"/>
                  <a:gd name="connsiteY7" fmla="*/ 44577 h 87058"/>
                  <a:gd name="connsiteX8" fmla="*/ 39624 w 76200"/>
                  <a:gd name="connsiteY8" fmla="*/ 77724 h 87058"/>
                  <a:gd name="connsiteX9" fmla="*/ 66294 w 76200"/>
                  <a:gd name="connsiteY9" fmla="*/ 50578 h 87058"/>
                  <a:gd name="connsiteX10" fmla="*/ 39719 w 76200"/>
                  <a:gd name="connsiteY10" fmla="*/ 50578 h 87058"/>
                  <a:gd name="connsiteX11" fmla="*/ 39719 w 76200"/>
                  <a:gd name="connsiteY11" fmla="*/ 41243 h 87058"/>
                  <a:gd name="connsiteX12" fmla="*/ 76200 w 76200"/>
                  <a:gd name="connsiteY12" fmla="*/ 41243 h 87058"/>
                  <a:gd name="connsiteX13" fmla="*/ 76200 w 76200"/>
                  <a:gd name="connsiteY13" fmla="*/ 85058 h 87058"/>
                  <a:gd name="connsiteX14" fmla="*/ 69247 w 76200"/>
                  <a:gd name="connsiteY14" fmla="*/ 85058 h 87058"/>
                  <a:gd name="connsiteX15" fmla="*/ 66294 w 76200"/>
                  <a:gd name="connsiteY15" fmla="*/ 74676 h 87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6200" h="87058">
                    <a:moveTo>
                      <a:pt x="66294" y="74676"/>
                    </a:moveTo>
                    <a:cubicBezTo>
                      <a:pt x="59817" y="83249"/>
                      <a:pt x="49340" y="87059"/>
                      <a:pt x="39624" y="87059"/>
                    </a:cubicBezTo>
                    <a:cubicBezTo>
                      <a:pt x="14859" y="87059"/>
                      <a:pt x="0" y="66866"/>
                      <a:pt x="0" y="45149"/>
                    </a:cubicBezTo>
                    <a:cubicBezTo>
                      <a:pt x="0" y="20955"/>
                      <a:pt x="13240" y="0"/>
                      <a:pt x="39624" y="0"/>
                    </a:cubicBezTo>
                    <a:cubicBezTo>
                      <a:pt x="57722" y="0"/>
                      <a:pt x="72390" y="8192"/>
                      <a:pt x="75343" y="27623"/>
                    </a:cubicBezTo>
                    <a:lnTo>
                      <a:pt x="64294" y="27623"/>
                    </a:lnTo>
                    <a:cubicBezTo>
                      <a:pt x="62103" y="15050"/>
                      <a:pt x="52102" y="9335"/>
                      <a:pt x="39624" y="9335"/>
                    </a:cubicBezTo>
                    <a:cubicBezTo>
                      <a:pt x="19526" y="9335"/>
                      <a:pt x="11049" y="26956"/>
                      <a:pt x="11049" y="44577"/>
                    </a:cubicBezTo>
                    <a:cubicBezTo>
                      <a:pt x="11049" y="61913"/>
                      <a:pt x="21050" y="77724"/>
                      <a:pt x="39624" y="77724"/>
                    </a:cubicBezTo>
                    <a:cubicBezTo>
                      <a:pt x="56864" y="77724"/>
                      <a:pt x="66866" y="65818"/>
                      <a:pt x="66294" y="50578"/>
                    </a:cubicBezTo>
                    <a:lnTo>
                      <a:pt x="39719" y="50578"/>
                    </a:lnTo>
                    <a:lnTo>
                      <a:pt x="39719" y="41243"/>
                    </a:lnTo>
                    <a:lnTo>
                      <a:pt x="76200" y="41243"/>
                    </a:lnTo>
                    <a:lnTo>
                      <a:pt x="76200" y="85058"/>
                    </a:lnTo>
                    <a:lnTo>
                      <a:pt x="69247" y="85058"/>
                    </a:lnTo>
                    <a:lnTo>
                      <a:pt x="66294" y="7467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ihandform: Form 76">
                <a:extLst>
                  <a:ext uri="{FF2B5EF4-FFF2-40B4-BE49-F238E27FC236}">
                    <a16:creationId xmlns:a16="http://schemas.microsoft.com/office/drawing/2014/main" id="{37691A45-530C-4A75-9C47-26E07731FF14}"/>
                  </a:ext>
                </a:extLst>
              </p:cNvPr>
              <p:cNvSpPr/>
              <p:nvPr/>
            </p:nvSpPr>
            <p:spPr>
              <a:xfrm>
                <a:off x="6441375" y="3582616"/>
                <a:ext cx="31718" cy="61553"/>
              </a:xfrm>
              <a:custGeom>
                <a:avLst/>
                <a:gdLst>
                  <a:gd name="connsiteX0" fmla="*/ 95 w 31718"/>
                  <a:gd name="connsiteY0" fmla="*/ 1450 h 61553"/>
                  <a:gd name="connsiteX1" fmla="*/ 9430 w 31718"/>
                  <a:gd name="connsiteY1" fmla="*/ 1450 h 61553"/>
                  <a:gd name="connsiteX2" fmla="*/ 9430 w 31718"/>
                  <a:gd name="connsiteY2" fmla="*/ 14119 h 61553"/>
                  <a:gd name="connsiteX3" fmla="*/ 9620 w 31718"/>
                  <a:gd name="connsiteY3" fmla="*/ 14119 h 61553"/>
                  <a:gd name="connsiteX4" fmla="*/ 31718 w 31718"/>
                  <a:gd name="connsiteY4" fmla="*/ 22 h 61553"/>
                  <a:gd name="connsiteX5" fmla="*/ 31718 w 31718"/>
                  <a:gd name="connsiteY5" fmla="*/ 10499 h 61553"/>
                  <a:gd name="connsiteX6" fmla="*/ 9906 w 31718"/>
                  <a:gd name="connsiteY6" fmla="*/ 34788 h 61553"/>
                  <a:gd name="connsiteX7" fmla="*/ 9906 w 31718"/>
                  <a:gd name="connsiteY7" fmla="*/ 61553 h 61553"/>
                  <a:gd name="connsiteX8" fmla="*/ 0 w 31718"/>
                  <a:gd name="connsiteY8" fmla="*/ 61553 h 61553"/>
                  <a:gd name="connsiteX9" fmla="*/ 0 w 31718"/>
                  <a:gd name="connsiteY9" fmla="*/ 1450 h 6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718" h="61553">
                    <a:moveTo>
                      <a:pt x="95" y="1450"/>
                    </a:moveTo>
                    <a:lnTo>
                      <a:pt x="9430" y="1450"/>
                    </a:lnTo>
                    <a:lnTo>
                      <a:pt x="9430" y="14119"/>
                    </a:lnTo>
                    <a:lnTo>
                      <a:pt x="9620" y="14119"/>
                    </a:lnTo>
                    <a:cubicBezTo>
                      <a:pt x="14383" y="4308"/>
                      <a:pt x="21050" y="-359"/>
                      <a:pt x="31718" y="22"/>
                    </a:cubicBezTo>
                    <a:lnTo>
                      <a:pt x="31718" y="10499"/>
                    </a:lnTo>
                    <a:cubicBezTo>
                      <a:pt x="15812" y="10499"/>
                      <a:pt x="9906" y="19453"/>
                      <a:pt x="9906" y="34788"/>
                    </a:cubicBezTo>
                    <a:lnTo>
                      <a:pt x="9906" y="61553"/>
                    </a:lnTo>
                    <a:lnTo>
                      <a:pt x="0" y="61553"/>
                    </a:lnTo>
                    <a:lnTo>
                      <a:pt x="0" y="14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ihandform: Form 77">
                <a:extLst>
                  <a:ext uri="{FF2B5EF4-FFF2-40B4-BE49-F238E27FC236}">
                    <a16:creationId xmlns:a16="http://schemas.microsoft.com/office/drawing/2014/main" id="{C651814E-8811-4780-9EA6-76FA603281BB}"/>
                  </a:ext>
                </a:extLst>
              </p:cNvPr>
              <p:cNvSpPr/>
              <p:nvPr/>
            </p:nvSpPr>
            <p:spPr>
              <a:xfrm>
                <a:off x="6480523" y="3584066"/>
                <a:ext cx="49815" cy="61626"/>
              </a:xfrm>
              <a:custGeom>
                <a:avLst/>
                <a:gdLst>
                  <a:gd name="connsiteX0" fmla="*/ 49816 w 49815"/>
                  <a:gd name="connsiteY0" fmla="*/ 60198 h 61626"/>
                  <a:gd name="connsiteX1" fmla="*/ 40481 w 49815"/>
                  <a:gd name="connsiteY1" fmla="*/ 60198 h 61626"/>
                  <a:gd name="connsiteX2" fmla="*/ 40481 w 49815"/>
                  <a:gd name="connsiteY2" fmla="*/ 50673 h 61626"/>
                  <a:gd name="connsiteX3" fmla="*/ 40291 w 49815"/>
                  <a:gd name="connsiteY3" fmla="*/ 50673 h 61626"/>
                  <a:gd name="connsiteX4" fmla="*/ 20765 w 49815"/>
                  <a:gd name="connsiteY4" fmla="*/ 61627 h 61626"/>
                  <a:gd name="connsiteX5" fmla="*/ 0 w 49815"/>
                  <a:gd name="connsiteY5" fmla="*/ 39624 h 61626"/>
                  <a:gd name="connsiteX6" fmla="*/ 0 w 49815"/>
                  <a:gd name="connsiteY6" fmla="*/ 0 h 61626"/>
                  <a:gd name="connsiteX7" fmla="*/ 9906 w 49815"/>
                  <a:gd name="connsiteY7" fmla="*/ 0 h 61626"/>
                  <a:gd name="connsiteX8" fmla="*/ 9906 w 49815"/>
                  <a:gd name="connsiteY8" fmla="*/ 40767 h 61626"/>
                  <a:gd name="connsiteX9" fmla="*/ 22098 w 49815"/>
                  <a:gd name="connsiteY9" fmla="*/ 52864 h 61626"/>
                  <a:gd name="connsiteX10" fmla="*/ 39910 w 49815"/>
                  <a:gd name="connsiteY10" fmla="*/ 34004 h 61626"/>
                  <a:gd name="connsiteX11" fmla="*/ 39910 w 49815"/>
                  <a:gd name="connsiteY11" fmla="*/ 0 h 61626"/>
                  <a:gd name="connsiteX12" fmla="*/ 49816 w 49815"/>
                  <a:gd name="connsiteY12" fmla="*/ 0 h 61626"/>
                  <a:gd name="connsiteX13" fmla="*/ 49816 w 49815"/>
                  <a:gd name="connsiteY13" fmla="*/ 60198 h 6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815" h="61626">
                    <a:moveTo>
                      <a:pt x="49816" y="60198"/>
                    </a:moveTo>
                    <a:lnTo>
                      <a:pt x="40481" y="60198"/>
                    </a:lnTo>
                    <a:lnTo>
                      <a:pt x="40481" y="50673"/>
                    </a:lnTo>
                    <a:lnTo>
                      <a:pt x="40291" y="50673"/>
                    </a:lnTo>
                    <a:cubicBezTo>
                      <a:pt x="36100" y="58103"/>
                      <a:pt x="29432" y="61627"/>
                      <a:pt x="20765" y="61627"/>
                    </a:cubicBezTo>
                    <a:cubicBezTo>
                      <a:pt x="4953" y="61627"/>
                      <a:pt x="0" y="52578"/>
                      <a:pt x="0" y="39624"/>
                    </a:cubicBezTo>
                    <a:lnTo>
                      <a:pt x="0" y="0"/>
                    </a:lnTo>
                    <a:lnTo>
                      <a:pt x="9906" y="0"/>
                    </a:lnTo>
                    <a:lnTo>
                      <a:pt x="9906" y="40767"/>
                    </a:lnTo>
                    <a:cubicBezTo>
                      <a:pt x="9906" y="48197"/>
                      <a:pt x="14573" y="52864"/>
                      <a:pt x="22098" y="52864"/>
                    </a:cubicBezTo>
                    <a:cubicBezTo>
                      <a:pt x="34100" y="52864"/>
                      <a:pt x="39910" y="44863"/>
                      <a:pt x="39910" y="34004"/>
                    </a:cubicBezTo>
                    <a:lnTo>
                      <a:pt x="39910" y="0"/>
                    </a:lnTo>
                    <a:lnTo>
                      <a:pt x="49816" y="0"/>
                    </a:lnTo>
                    <a:lnTo>
                      <a:pt x="49816" y="6019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ihandform: Form 78">
                <a:extLst>
                  <a:ext uri="{FF2B5EF4-FFF2-40B4-BE49-F238E27FC236}">
                    <a16:creationId xmlns:a16="http://schemas.microsoft.com/office/drawing/2014/main" id="{01200650-F385-4541-8794-4F2CC9D8F2CD}"/>
                  </a:ext>
                </a:extLst>
              </p:cNvPr>
              <p:cNvSpPr/>
              <p:nvPr/>
            </p:nvSpPr>
            <p:spPr>
              <a:xfrm>
                <a:off x="6545674" y="3582733"/>
                <a:ext cx="57054" cy="84677"/>
              </a:xfrm>
              <a:custGeom>
                <a:avLst/>
                <a:gdLst>
                  <a:gd name="connsiteX0" fmla="*/ 0 w 57054"/>
                  <a:gd name="connsiteY0" fmla="*/ 1333 h 84677"/>
                  <a:gd name="connsiteX1" fmla="*/ 9906 w 57054"/>
                  <a:gd name="connsiteY1" fmla="*/ 1333 h 84677"/>
                  <a:gd name="connsiteX2" fmla="*/ 9906 w 57054"/>
                  <a:gd name="connsiteY2" fmla="*/ 9525 h 84677"/>
                  <a:gd name="connsiteX3" fmla="*/ 10096 w 57054"/>
                  <a:gd name="connsiteY3" fmla="*/ 9525 h 84677"/>
                  <a:gd name="connsiteX4" fmla="*/ 29337 w 57054"/>
                  <a:gd name="connsiteY4" fmla="*/ 0 h 84677"/>
                  <a:gd name="connsiteX5" fmla="*/ 57055 w 57054"/>
                  <a:gd name="connsiteY5" fmla="*/ 31718 h 84677"/>
                  <a:gd name="connsiteX6" fmla="*/ 29527 w 57054"/>
                  <a:gd name="connsiteY6" fmla="*/ 63055 h 84677"/>
                  <a:gd name="connsiteX7" fmla="*/ 10096 w 57054"/>
                  <a:gd name="connsiteY7" fmla="*/ 53626 h 84677"/>
                  <a:gd name="connsiteX8" fmla="*/ 9906 w 57054"/>
                  <a:gd name="connsiteY8" fmla="*/ 53626 h 84677"/>
                  <a:gd name="connsiteX9" fmla="*/ 9906 w 57054"/>
                  <a:gd name="connsiteY9" fmla="*/ 84677 h 84677"/>
                  <a:gd name="connsiteX10" fmla="*/ 0 w 57054"/>
                  <a:gd name="connsiteY10" fmla="*/ 84677 h 84677"/>
                  <a:gd name="connsiteX11" fmla="*/ 0 w 57054"/>
                  <a:gd name="connsiteY11" fmla="*/ 1333 h 84677"/>
                  <a:gd name="connsiteX12" fmla="*/ 27908 w 57054"/>
                  <a:gd name="connsiteY12" fmla="*/ 8668 h 84677"/>
                  <a:gd name="connsiteX13" fmla="*/ 9525 w 57054"/>
                  <a:gd name="connsiteY13" fmla="*/ 31337 h 84677"/>
                  <a:gd name="connsiteX14" fmla="*/ 28480 w 57054"/>
                  <a:gd name="connsiteY14" fmla="*/ 54197 h 84677"/>
                  <a:gd name="connsiteX15" fmla="*/ 46577 w 57054"/>
                  <a:gd name="connsiteY15" fmla="*/ 30956 h 84677"/>
                  <a:gd name="connsiteX16" fmla="*/ 27908 w 57054"/>
                  <a:gd name="connsiteY16" fmla="*/ 8668 h 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054" h="84677">
                    <a:moveTo>
                      <a:pt x="0" y="1333"/>
                    </a:moveTo>
                    <a:lnTo>
                      <a:pt x="9906" y="1333"/>
                    </a:lnTo>
                    <a:lnTo>
                      <a:pt x="9906" y="9525"/>
                    </a:lnTo>
                    <a:lnTo>
                      <a:pt x="10096" y="9525"/>
                    </a:lnTo>
                    <a:cubicBezTo>
                      <a:pt x="13335" y="2857"/>
                      <a:pt x="20955" y="0"/>
                      <a:pt x="29337" y="0"/>
                    </a:cubicBezTo>
                    <a:cubicBezTo>
                      <a:pt x="47815" y="0"/>
                      <a:pt x="57055" y="14669"/>
                      <a:pt x="57055" y="31718"/>
                    </a:cubicBezTo>
                    <a:cubicBezTo>
                      <a:pt x="57055" y="48863"/>
                      <a:pt x="48006" y="63055"/>
                      <a:pt x="29527" y="63055"/>
                    </a:cubicBezTo>
                    <a:cubicBezTo>
                      <a:pt x="23431" y="63055"/>
                      <a:pt x="14383" y="60770"/>
                      <a:pt x="10096" y="53626"/>
                    </a:cubicBezTo>
                    <a:lnTo>
                      <a:pt x="9906" y="53626"/>
                    </a:lnTo>
                    <a:lnTo>
                      <a:pt x="9906" y="84677"/>
                    </a:lnTo>
                    <a:lnTo>
                      <a:pt x="0" y="84677"/>
                    </a:lnTo>
                    <a:lnTo>
                      <a:pt x="0" y="1333"/>
                    </a:lnTo>
                    <a:close/>
                    <a:moveTo>
                      <a:pt x="27908" y="8668"/>
                    </a:moveTo>
                    <a:cubicBezTo>
                      <a:pt x="14478" y="8668"/>
                      <a:pt x="9525" y="20193"/>
                      <a:pt x="9525" y="31337"/>
                    </a:cubicBezTo>
                    <a:cubicBezTo>
                      <a:pt x="9525" y="43053"/>
                      <a:pt x="14859" y="54197"/>
                      <a:pt x="28480" y="54197"/>
                    </a:cubicBezTo>
                    <a:cubicBezTo>
                      <a:pt x="42005" y="54197"/>
                      <a:pt x="46577" y="42672"/>
                      <a:pt x="46577" y="30956"/>
                    </a:cubicBezTo>
                    <a:cubicBezTo>
                      <a:pt x="46577" y="19526"/>
                      <a:pt x="40672" y="8668"/>
                      <a:pt x="27908" y="866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ihandform: Form 79">
                <a:extLst>
                  <a:ext uri="{FF2B5EF4-FFF2-40B4-BE49-F238E27FC236}">
                    <a16:creationId xmlns:a16="http://schemas.microsoft.com/office/drawing/2014/main" id="{B551E582-CBCA-4830-B170-EB6CC367DB90}"/>
                  </a:ext>
                </a:extLst>
              </p:cNvPr>
              <p:cNvSpPr/>
              <p:nvPr/>
            </p:nvSpPr>
            <p:spPr>
              <a:xfrm>
                <a:off x="6614635" y="3582733"/>
                <a:ext cx="57054" cy="84677"/>
              </a:xfrm>
              <a:custGeom>
                <a:avLst/>
                <a:gdLst>
                  <a:gd name="connsiteX0" fmla="*/ 0 w 57054"/>
                  <a:gd name="connsiteY0" fmla="*/ 1333 h 84677"/>
                  <a:gd name="connsiteX1" fmla="*/ 9906 w 57054"/>
                  <a:gd name="connsiteY1" fmla="*/ 1333 h 84677"/>
                  <a:gd name="connsiteX2" fmla="*/ 9906 w 57054"/>
                  <a:gd name="connsiteY2" fmla="*/ 9525 h 84677"/>
                  <a:gd name="connsiteX3" fmla="*/ 10096 w 57054"/>
                  <a:gd name="connsiteY3" fmla="*/ 9525 h 84677"/>
                  <a:gd name="connsiteX4" fmla="*/ 29337 w 57054"/>
                  <a:gd name="connsiteY4" fmla="*/ 0 h 84677"/>
                  <a:gd name="connsiteX5" fmla="*/ 57055 w 57054"/>
                  <a:gd name="connsiteY5" fmla="*/ 31718 h 84677"/>
                  <a:gd name="connsiteX6" fmla="*/ 29528 w 57054"/>
                  <a:gd name="connsiteY6" fmla="*/ 63055 h 84677"/>
                  <a:gd name="connsiteX7" fmla="*/ 10096 w 57054"/>
                  <a:gd name="connsiteY7" fmla="*/ 53626 h 84677"/>
                  <a:gd name="connsiteX8" fmla="*/ 9906 w 57054"/>
                  <a:gd name="connsiteY8" fmla="*/ 53626 h 84677"/>
                  <a:gd name="connsiteX9" fmla="*/ 9906 w 57054"/>
                  <a:gd name="connsiteY9" fmla="*/ 84677 h 84677"/>
                  <a:gd name="connsiteX10" fmla="*/ 0 w 57054"/>
                  <a:gd name="connsiteY10" fmla="*/ 84677 h 84677"/>
                  <a:gd name="connsiteX11" fmla="*/ 0 w 57054"/>
                  <a:gd name="connsiteY11" fmla="*/ 1333 h 84677"/>
                  <a:gd name="connsiteX12" fmla="*/ 28004 w 57054"/>
                  <a:gd name="connsiteY12" fmla="*/ 8668 h 84677"/>
                  <a:gd name="connsiteX13" fmla="*/ 9620 w 57054"/>
                  <a:gd name="connsiteY13" fmla="*/ 31337 h 84677"/>
                  <a:gd name="connsiteX14" fmla="*/ 28575 w 57054"/>
                  <a:gd name="connsiteY14" fmla="*/ 54197 h 84677"/>
                  <a:gd name="connsiteX15" fmla="*/ 46673 w 57054"/>
                  <a:gd name="connsiteY15" fmla="*/ 30956 h 84677"/>
                  <a:gd name="connsiteX16" fmla="*/ 28004 w 57054"/>
                  <a:gd name="connsiteY16" fmla="*/ 8668 h 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054" h="84677">
                    <a:moveTo>
                      <a:pt x="0" y="1333"/>
                    </a:moveTo>
                    <a:lnTo>
                      <a:pt x="9906" y="1333"/>
                    </a:lnTo>
                    <a:lnTo>
                      <a:pt x="9906" y="9525"/>
                    </a:lnTo>
                    <a:lnTo>
                      <a:pt x="10096" y="9525"/>
                    </a:lnTo>
                    <a:cubicBezTo>
                      <a:pt x="13335" y="2857"/>
                      <a:pt x="20955" y="0"/>
                      <a:pt x="29337" y="0"/>
                    </a:cubicBezTo>
                    <a:cubicBezTo>
                      <a:pt x="47816" y="0"/>
                      <a:pt x="57055" y="14669"/>
                      <a:pt x="57055" y="31718"/>
                    </a:cubicBezTo>
                    <a:cubicBezTo>
                      <a:pt x="57055" y="48863"/>
                      <a:pt x="48006" y="63055"/>
                      <a:pt x="29528" y="63055"/>
                    </a:cubicBezTo>
                    <a:cubicBezTo>
                      <a:pt x="23432" y="63055"/>
                      <a:pt x="14383" y="60770"/>
                      <a:pt x="10096" y="53626"/>
                    </a:cubicBezTo>
                    <a:lnTo>
                      <a:pt x="9906" y="53626"/>
                    </a:lnTo>
                    <a:lnTo>
                      <a:pt x="9906" y="84677"/>
                    </a:lnTo>
                    <a:lnTo>
                      <a:pt x="0" y="84677"/>
                    </a:lnTo>
                    <a:lnTo>
                      <a:pt x="0" y="1333"/>
                    </a:lnTo>
                    <a:close/>
                    <a:moveTo>
                      <a:pt x="28004" y="8668"/>
                    </a:moveTo>
                    <a:cubicBezTo>
                      <a:pt x="14573" y="8668"/>
                      <a:pt x="9620" y="20193"/>
                      <a:pt x="9620" y="31337"/>
                    </a:cubicBezTo>
                    <a:cubicBezTo>
                      <a:pt x="9620" y="43053"/>
                      <a:pt x="14954" y="54197"/>
                      <a:pt x="28575" y="54197"/>
                    </a:cubicBezTo>
                    <a:cubicBezTo>
                      <a:pt x="42100" y="54197"/>
                      <a:pt x="46673" y="42672"/>
                      <a:pt x="46673" y="30956"/>
                    </a:cubicBezTo>
                    <a:cubicBezTo>
                      <a:pt x="46577" y="19526"/>
                      <a:pt x="40767" y="8668"/>
                      <a:pt x="28004" y="866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ihandform: Form 80">
                <a:extLst>
                  <a:ext uri="{FF2B5EF4-FFF2-40B4-BE49-F238E27FC236}">
                    <a16:creationId xmlns:a16="http://schemas.microsoft.com/office/drawing/2014/main" id="{7A83A686-94C9-484F-8F59-E5FA4EBCD35B}"/>
                  </a:ext>
                </a:extLst>
              </p:cNvPr>
              <p:cNvSpPr/>
              <p:nvPr/>
            </p:nvSpPr>
            <p:spPr>
              <a:xfrm>
                <a:off x="6680167" y="3582542"/>
                <a:ext cx="55565" cy="63055"/>
              </a:xfrm>
              <a:custGeom>
                <a:avLst/>
                <a:gdLst>
                  <a:gd name="connsiteX0" fmla="*/ 54578 w 55565"/>
                  <a:gd name="connsiteY0" fmla="*/ 42577 h 63055"/>
                  <a:gd name="connsiteX1" fmla="*/ 28861 w 55565"/>
                  <a:gd name="connsiteY1" fmla="*/ 63056 h 63055"/>
                  <a:gd name="connsiteX2" fmla="*/ 0 w 55565"/>
                  <a:gd name="connsiteY2" fmla="*/ 31337 h 63055"/>
                  <a:gd name="connsiteX3" fmla="*/ 28289 w 55565"/>
                  <a:gd name="connsiteY3" fmla="*/ 0 h 63055"/>
                  <a:gd name="connsiteX4" fmla="*/ 55531 w 55565"/>
                  <a:gd name="connsiteY4" fmla="*/ 34481 h 63055"/>
                  <a:gd name="connsiteX5" fmla="*/ 10477 w 55565"/>
                  <a:gd name="connsiteY5" fmla="*/ 34481 h 63055"/>
                  <a:gd name="connsiteX6" fmla="*/ 29242 w 55565"/>
                  <a:gd name="connsiteY6" fmla="*/ 54293 h 63055"/>
                  <a:gd name="connsiteX7" fmla="*/ 44863 w 55565"/>
                  <a:gd name="connsiteY7" fmla="*/ 42577 h 63055"/>
                  <a:gd name="connsiteX8" fmla="*/ 54578 w 55565"/>
                  <a:gd name="connsiteY8" fmla="*/ 42577 h 63055"/>
                  <a:gd name="connsiteX9" fmla="*/ 45053 w 55565"/>
                  <a:gd name="connsiteY9" fmla="*/ 25813 h 63055"/>
                  <a:gd name="connsiteX10" fmla="*/ 27718 w 55565"/>
                  <a:gd name="connsiteY10" fmla="*/ 8858 h 63055"/>
                  <a:gd name="connsiteX11" fmla="*/ 10477 w 55565"/>
                  <a:gd name="connsiteY11" fmla="*/ 25813 h 63055"/>
                  <a:gd name="connsiteX12" fmla="*/ 45053 w 55565"/>
                  <a:gd name="connsiteY12" fmla="*/ 25813 h 63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5565" h="63055">
                    <a:moveTo>
                      <a:pt x="54578" y="42577"/>
                    </a:moveTo>
                    <a:cubicBezTo>
                      <a:pt x="51911" y="56007"/>
                      <a:pt x="42481" y="63056"/>
                      <a:pt x="28861" y="63056"/>
                    </a:cubicBezTo>
                    <a:cubicBezTo>
                      <a:pt x="9620" y="63056"/>
                      <a:pt x="571" y="49625"/>
                      <a:pt x="0" y="31337"/>
                    </a:cubicBezTo>
                    <a:cubicBezTo>
                      <a:pt x="0" y="13145"/>
                      <a:pt x="11906" y="0"/>
                      <a:pt x="28289" y="0"/>
                    </a:cubicBezTo>
                    <a:cubicBezTo>
                      <a:pt x="49625" y="0"/>
                      <a:pt x="56102" y="19907"/>
                      <a:pt x="55531" y="34481"/>
                    </a:cubicBezTo>
                    <a:lnTo>
                      <a:pt x="10477" y="34481"/>
                    </a:lnTo>
                    <a:cubicBezTo>
                      <a:pt x="10096" y="44958"/>
                      <a:pt x="16097" y="54293"/>
                      <a:pt x="29242" y="54293"/>
                    </a:cubicBezTo>
                    <a:cubicBezTo>
                      <a:pt x="37529" y="54293"/>
                      <a:pt x="43053" y="50482"/>
                      <a:pt x="44863" y="42577"/>
                    </a:cubicBezTo>
                    <a:lnTo>
                      <a:pt x="54578" y="42577"/>
                    </a:lnTo>
                    <a:close/>
                    <a:moveTo>
                      <a:pt x="45053" y="25813"/>
                    </a:moveTo>
                    <a:cubicBezTo>
                      <a:pt x="44482" y="16383"/>
                      <a:pt x="37624" y="8858"/>
                      <a:pt x="27718" y="8858"/>
                    </a:cubicBezTo>
                    <a:cubicBezTo>
                      <a:pt x="17431" y="8858"/>
                      <a:pt x="11049" y="16574"/>
                      <a:pt x="10477" y="25813"/>
                    </a:cubicBezTo>
                    <a:lnTo>
                      <a:pt x="45053" y="2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5" name="Grafik 112">
              <a:extLst>
                <a:ext uri="{FF2B5EF4-FFF2-40B4-BE49-F238E27FC236}">
                  <a16:creationId xmlns:a16="http://schemas.microsoft.com/office/drawing/2014/main" id="{34C44BF5-8EF2-457C-98B6-02FF1434360E}"/>
                </a:ext>
              </a:extLst>
            </p:cNvPr>
            <p:cNvGrpSpPr/>
            <p:nvPr/>
          </p:nvGrpSpPr>
          <p:grpSpPr>
            <a:xfrm>
              <a:off x="1508367" y="2128656"/>
              <a:ext cx="1827459" cy="369486"/>
              <a:chOff x="5630417" y="3258216"/>
              <a:chExt cx="1429321" cy="288988"/>
            </a:xfrm>
            <a:solidFill>
              <a:schemeClr val="bg1"/>
            </a:solidFill>
          </p:grpSpPr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7828A948-D0E3-429B-AC1E-5C994D0B7E5A}"/>
                  </a:ext>
                </a:extLst>
              </p:cNvPr>
              <p:cNvSpPr/>
              <p:nvPr/>
            </p:nvSpPr>
            <p:spPr>
              <a:xfrm>
                <a:off x="5630417" y="3258216"/>
                <a:ext cx="153257" cy="227075"/>
              </a:xfrm>
              <a:custGeom>
                <a:avLst/>
                <a:gdLst>
                  <a:gd name="connsiteX0" fmla="*/ 75057 w 153257"/>
                  <a:gd name="connsiteY0" fmla="*/ 81248 h 227075"/>
                  <a:gd name="connsiteX1" fmla="*/ 25622 w 153257"/>
                  <a:gd name="connsiteY1" fmla="*/ 142208 h 227075"/>
                  <a:gd name="connsiteX2" fmla="*/ 76581 w 153257"/>
                  <a:gd name="connsiteY2" fmla="*/ 203549 h 227075"/>
                  <a:gd name="connsiteX3" fmla="*/ 125063 w 153257"/>
                  <a:gd name="connsiteY3" fmla="*/ 140970 h 227075"/>
                  <a:gd name="connsiteX4" fmla="*/ 75057 w 153257"/>
                  <a:gd name="connsiteY4" fmla="*/ 81248 h 227075"/>
                  <a:gd name="connsiteX5" fmla="*/ 0 w 153257"/>
                  <a:gd name="connsiteY5" fmla="*/ 0 h 227075"/>
                  <a:gd name="connsiteX6" fmla="*/ 26575 w 153257"/>
                  <a:gd name="connsiteY6" fmla="*/ 0 h 227075"/>
                  <a:gd name="connsiteX7" fmla="*/ 26575 w 153257"/>
                  <a:gd name="connsiteY7" fmla="*/ 83534 h 227075"/>
                  <a:gd name="connsiteX8" fmla="*/ 27242 w 153257"/>
                  <a:gd name="connsiteY8" fmla="*/ 83534 h 227075"/>
                  <a:gd name="connsiteX9" fmla="*/ 78867 w 153257"/>
                  <a:gd name="connsiteY9" fmla="*/ 57912 h 227075"/>
                  <a:gd name="connsiteX10" fmla="*/ 153257 w 153257"/>
                  <a:gd name="connsiteY10" fmla="*/ 142970 h 227075"/>
                  <a:gd name="connsiteX11" fmla="*/ 79439 w 153257"/>
                  <a:gd name="connsiteY11" fmla="*/ 227076 h 227075"/>
                  <a:gd name="connsiteX12" fmla="*/ 27242 w 153257"/>
                  <a:gd name="connsiteY12" fmla="*/ 201740 h 227075"/>
                  <a:gd name="connsiteX13" fmla="*/ 26575 w 153257"/>
                  <a:gd name="connsiteY13" fmla="*/ 201740 h 227075"/>
                  <a:gd name="connsiteX14" fmla="*/ 26575 w 153257"/>
                  <a:gd name="connsiteY14" fmla="*/ 223361 h 227075"/>
                  <a:gd name="connsiteX15" fmla="*/ 0 w 153257"/>
                  <a:gd name="connsiteY15" fmla="*/ 223361 h 227075"/>
                  <a:gd name="connsiteX16" fmla="*/ 0 w 153257"/>
                  <a:gd name="connsiteY16" fmla="*/ 0 h 22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3257" h="227075">
                    <a:moveTo>
                      <a:pt x="75057" y="81248"/>
                    </a:moveTo>
                    <a:cubicBezTo>
                      <a:pt x="39433" y="81248"/>
                      <a:pt x="25622" y="111919"/>
                      <a:pt x="25622" y="142208"/>
                    </a:cubicBezTo>
                    <a:cubicBezTo>
                      <a:pt x="25622" y="174117"/>
                      <a:pt x="40005" y="203549"/>
                      <a:pt x="76581" y="203549"/>
                    </a:cubicBezTo>
                    <a:cubicBezTo>
                      <a:pt x="112871" y="203549"/>
                      <a:pt x="125063" y="172593"/>
                      <a:pt x="125063" y="140970"/>
                    </a:cubicBezTo>
                    <a:cubicBezTo>
                      <a:pt x="125063" y="110681"/>
                      <a:pt x="109442" y="81248"/>
                      <a:pt x="75057" y="81248"/>
                    </a:cubicBezTo>
                    <a:moveTo>
                      <a:pt x="0" y="0"/>
                    </a:moveTo>
                    <a:lnTo>
                      <a:pt x="26575" y="0"/>
                    </a:lnTo>
                    <a:lnTo>
                      <a:pt x="26575" y="83534"/>
                    </a:lnTo>
                    <a:lnTo>
                      <a:pt x="27242" y="83534"/>
                    </a:lnTo>
                    <a:cubicBezTo>
                      <a:pt x="36005" y="65723"/>
                      <a:pt x="56674" y="57912"/>
                      <a:pt x="78867" y="57912"/>
                    </a:cubicBezTo>
                    <a:cubicBezTo>
                      <a:pt x="128588" y="57912"/>
                      <a:pt x="153257" y="97346"/>
                      <a:pt x="153257" y="142970"/>
                    </a:cubicBezTo>
                    <a:cubicBezTo>
                      <a:pt x="153257" y="188595"/>
                      <a:pt x="128873" y="227076"/>
                      <a:pt x="79439" y="227076"/>
                    </a:cubicBezTo>
                    <a:cubicBezTo>
                      <a:pt x="62865" y="227076"/>
                      <a:pt x="39148" y="220790"/>
                      <a:pt x="27242" y="201740"/>
                    </a:cubicBezTo>
                    <a:lnTo>
                      <a:pt x="26575" y="201740"/>
                    </a:lnTo>
                    <a:lnTo>
                      <a:pt x="26575" y="223361"/>
                    </a:lnTo>
                    <a:lnTo>
                      <a:pt x="0" y="2233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EA4EA0C8-1C15-4C00-910A-4958780F6CA9}"/>
                  </a:ext>
                </a:extLst>
              </p:cNvPr>
              <p:cNvSpPr/>
              <p:nvPr/>
            </p:nvSpPr>
            <p:spPr>
              <a:xfrm>
                <a:off x="5813964" y="3316079"/>
                <a:ext cx="85153" cy="165403"/>
              </a:xfrm>
              <a:custGeom>
                <a:avLst/>
                <a:gdLst>
                  <a:gd name="connsiteX0" fmla="*/ 0 w 85153"/>
                  <a:gd name="connsiteY0" fmla="*/ 3764 h 165403"/>
                  <a:gd name="connsiteX1" fmla="*/ 25051 w 85153"/>
                  <a:gd name="connsiteY1" fmla="*/ 3764 h 165403"/>
                  <a:gd name="connsiteX2" fmla="*/ 25051 w 85153"/>
                  <a:gd name="connsiteY2" fmla="*/ 37864 h 165403"/>
                  <a:gd name="connsiteX3" fmla="*/ 25717 w 85153"/>
                  <a:gd name="connsiteY3" fmla="*/ 37864 h 165403"/>
                  <a:gd name="connsiteX4" fmla="*/ 85154 w 85153"/>
                  <a:gd name="connsiteY4" fmla="*/ 50 h 165403"/>
                  <a:gd name="connsiteX5" fmla="*/ 85154 w 85153"/>
                  <a:gd name="connsiteY5" fmla="*/ 28148 h 165403"/>
                  <a:gd name="connsiteX6" fmla="*/ 26670 w 85153"/>
                  <a:gd name="connsiteY6" fmla="*/ 93490 h 165403"/>
                  <a:gd name="connsiteX7" fmla="*/ 26670 w 85153"/>
                  <a:gd name="connsiteY7" fmla="*/ 165404 h 165403"/>
                  <a:gd name="connsiteX8" fmla="*/ 95 w 85153"/>
                  <a:gd name="connsiteY8" fmla="*/ 165404 h 165403"/>
                  <a:gd name="connsiteX9" fmla="*/ 95 w 85153"/>
                  <a:gd name="connsiteY9" fmla="*/ 3764 h 165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153" h="165403">
                    <a:moveTo>
                      <a:pt x="0" y="3764"/>
                    </a:moveTo>
                    <a:lnTo>
                      <a:pt x="25051" y="3764"/>
                    </a:lnTo>
                    <a:lnTo>
                      <a:pt x="25051" y="37864"/>
                    </a:lnTo>
                    <a:lnTo>
                      <a:pt x="25717" y="37864"/>
                    </a:lnTo>
                    <a:cubicBezTo>
                      <a:pt x="38576" y="11861"/>
                      <a:pt x="56388" y="-903"/>
                      <a:pt x="85154" y="50"/>
                    </a:cubicBezTo>
                    <a:lnTo>
                      <a:pt x="85154" y="28148"/>
                    </a:lnTo>
                    <a:cubicBezTo>
                      <a:pt x="42291" y="28148"/>
                      <a:pt x="26670" y="52532"/>
                      <a:pt x="26670" y="93490"/>
                    </a:cubicBezTo>
                    <a:lnTo>
                      <a:pt x="26670" y="165404"/>
                    </a:lnTo>
                    <a:lnTo>
                      <a:pt x="95" y="165404"/>
                    </a:lnTo>
                    <a:lnTo>
                      <a:pt x="95" y="3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93579C0C-9B72-4F7C-8875-8A02B6260325}"/>
                  </a:ext>
                </a:extLst>
              </p:cNvPr>
              <p:cNvSpPr/>
              <p:nvPr/>
            </p:nvSpPr>
            <p:spPr>
              <a:xfrm>
                <a:off x="5920644" y="3258216"/>
                <a:ext cx="26574" cy="223361"/>
              </a:xfrm>
              <a:custGeom>
                <a:avLst/>
                <a:gdLst>
                  <a:gd name="connsiteX0" fmla="*/ 0 w 26574"/>
                  <a:gd name="connsiteY0" fmla="*/ 61627 h 223361"/>
                  <a:gd name="connsiteX1" fmla="*/ 26575 w 26574"/>
                  <a:gd name="connsiteY1" fmla="*/ 61627 h 223361"/>
                  <a:gd name="connsiteX2" fmla="*/ 26575 w 26574"/>
                  <a:gd name="connsiteY2" fmla="*/ 223361 h 223361"/>
                  <a:gd name="connsiteX3" fmla="*/ 0 w 26574"/>
                  <a:gd name="connsiteY3" fmla="*/ 223361 h 223361"/>
                  <a:gd name="connsiteX4" fmla="*/ 0 w 26574"/>
                  <a:gd name="connsiteY4" fmla="*/ 61627 h 223361"/>
                  <a:gd name="connsiteX5" fmla="*/ 26575 w 26574"/>
                  <a:gd name="connsiteY5" fmla="*/ 32480 h 223361"/>
                  <a:gd name="connsiteX6" fmla="*/ 0 w 26574"/>
                  <a:gd name="connsiteY6" fmla="*/ 32480 h 223361"/>
                  <a:gd name="connsiteX7" fmla="*/ 0 w 26574"/>
                  <a:gd name="connsiteY7" fmla="*/ 0 h 223361"/>
                  <a:gd name="connsiteX8" fmla="*/ 26575 w 26574"/>
                  <a:gd name="connsiteY8" fmla="*/ 0 h 223361"/>
                  <a:gd name="connsiteX9" fmla="*/ 26575 w 26574"/>
                  <a:gd name="connsiteY9" fmla="*/ 32480 h 22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574" h="223361">
                    <a:moveTo>
                      <a:pt x="0" y="61627"/>
                    </a:moveTo>
                    <a:lnTo>
                      <a:pt x="26575" y="61627"/>
                    </a:lnTo>
                    <a:lnTo>
                      <a:pt x="26575" y="223361"/>
                    </a:lnTo>
                    <a:lnTo>
                      <a:pt x="0" y="223361"/>
                    </a:lnTo>
                    <a:lnTo>
                      <a:pt x="0" y="61627"/>
                    </a:lnTo>
                    <a:close/>
                    <a:moveTo>
                      <a:pt x="26575" y="32480"/>
                    </a:moveTo>
                    <a:lnTo>
                      <a:pt x="0" y="32480"/>
                    </a:lnTo>
                    <a:lnTo>
                      <a:pt x="0" y="0"/>
                    </a:lnTo>
                    <a:lnTo>
                      <a:pt x="26575" y="0"/>
                    </a:lnTo>
                    <a:lnTo>
                      <a:pt x="26575" y="3248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DE3D4EFD-D298-4E1D-A33A-D111D81E05E8}"/>
                  </a:ext>
                </a:extLst>
              </p:cNvPr>
              <p:cNvSpPr/>
              <p:nvPr/>
            </p:nvSpPr>
            <p:spPr>
              <a:xfrm>
                <a:off x="5979794" y="3258216"/>
                <a:ext cx="153257" cy="226980"/>
              </a:xfrm>
              <a:custGeom>
                <a:avLst/>
                <a:gdLst>
                  <a:gd name="connsiteX0" fmla="*/ 78200 w 153257"/>
                  <a:gd name="connsiteY0" fmla="*/ 203549 h 226980"/>
                  <a:gd name="connsiteX1" fmla="*/ 127635 w 153257"/>
                  <a:gd name="connsiteY1" fmla="*/ 142589 h 226980"/>
                  <a:gd name="connsiteX2" fmla="*/ 76676 w 153257"/>
                  <a:gd name="connsiteY2" fmla="*/ 81248 h 226980"/>
                  <a:gd name="connsiteX3" fmla="*/ 28194 w 153257"/>
                  <a:gd name="connsiteY3" fmla="*/ 143828 h 226980"/>
                  <a:gd name="connsiteX4" fmla="*/ 78200 w 153257"/>
                  <a:gd name="connsiteY4" fmla="*/ 203549 h 226980"/>
                  <a:gd name="connsiteX5" fmla="*/ 153257 w 153257"/>
                  <a:gd name="connsiteY5" fmla="*/ 223266 h 226980"/>
                  <a:gd name="connsiteX6" fmla="*/ 126682 w 153257"/>
                  <a:gd name="connsiteY6" fmla="*/ 223266 h 226980"/>
                  <a:gd name="connsiteX7" fmla="*/ 126682 w 153257"/>
                  <a:gd name="connsiteY7" fmla="*/ 201358 h 226980"/>
                  <a:gd name="connsiteX8" fmla="*/ 126111 w 153257"/>
                  <a:gd name="connsiteY8" fmla="*/ 201358 h 226980"/>
                  <a:gd name="connsiteX9" fmla="*/ 74486 w 153257"/>
                  <a:gd name="connsiteY9" fmla="*/ 226981 h 226980"/>
                  <a:gd name="connsiteX10" fmla="*/ 0 w 153257"/>
                  <a:gd name="connsiteY10" fmla="*/ 141922 h 226980"/>
                  <a:gd name="connsiteX11" fmla="*/ 73819 w 153257"/>
                  <a:gd name="connsiteY11" fmla="*/ 57817 h 226980"/>
                  <a:gd name="connsiteX12" fmla="*/ 126016 w 153257"/>
                  <a:gd name="connsiteY12" fmla="*/ 83153 h 226980"/>
                  <a:gd name="connsiteX13" fmla="*/ 126587 w 153257"/>
                  <a:gd name="connsiteY13" fmla="*/ 83153 h 226980"/>
                  <a:gd name="connsiteX14" fmla="*/ 126587 w 153257"/>
                  <a:gd name="connsiteY14" fmla="*/ 0 h 226980"/>
                  <a:gd name="connsiteX15" fmla="*/ 153162 w 153257"/>
                  <a:gd name="connsiteY15" fmla="*/ 0 h 226980"/>
                  <a:gd name="connsiteX16" fmla="*/ 153162 w 153257"/>
                  <a:gd name="connsiteY16" fmla="*/ 223266 h 226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3257" h="226980">
                    <a:moveTo>
                      <a:pt x="78200" y="203549"/>
                    </a:moveTo>
                    <a:cubicBezTo>
                      <a:pt x="113824" y="203549"/>
                      <a:pt x="127635" y="172879"/>
                      <a:pt x="127635" y="142589"/>
                    </a:cubicBezTo>
                    <a:cubicBezTo>
                      <a:pt x="127635" y="110681"/>
                      <a:pt x="113252" y="81248"/>
                      <a:pt x="76676" y="81248"/>
                    </a:cubicBezTo>
                    <a:cubicBezTo>
                      <a:pt x="40386" y="81248"/>
                      <a:pt x="28194" y="112205"/>
                      <a:pt x="28194" y="143828"/>
                    </a:cubicBezTo>
                    <a:cubicBezTo>
                      <a:pt x="28099" y="174212"/>
                      <a:pt x="43720" y="203549"/>
                      <a:pt x="78200" y="203549"/>
                    </a:cubicBezTo>
                    <a:moveTo>
                      <a:pt x="153257" y="223266"/>
                    </a:moveTo>
                    <a:lnTo>
                      <a:pt x="126682" y="223266"/>
                    </a:lnTo>
                    <a:lnTo>
                      <a:pt x="126682" y="201358"/>
                    </a:lnTo>
                    <a:lnTo>
                      <a:pt x="126111" y="201358"/>
                    </a:lnTo>
                    <a:cubicBezTo>
                      <a:pt x="117348" y="219170"/>
                      <a:pt x="96679" y="226981"/>
                      <a:pt x="74486" y="226981"/>
                    </a:cubicBezTo>
                    <a:cubicBezTo>
                      <a:pt x="24765" y="226981"/>
                      <a:pt x="0" y="187547"/>
                      <a:pt x="0" y="141922"/>
                    </a:cubicBezTo>
                    <a:cubicBezTo>
                      <a:pt x="0" y="96203"/>
                      <a:pt x="24384" y="57817"/>
                      <a:pt x="73819" y="57817"/>
                    </a:cubicBezTo>
                    <a:cubicBezTo>
                      <a:pt x="90392" y="57817"/>
                      <a:pt x="114205" y="64103"/>
                      <a:pt x="126016" y="83153"/>
                    </a:cubicBezTo>
                    <a:lnTo>
                      <a:pt x="126587" y="83153"/>
                    </a:lnTo>
                    <a:lnTo>
                      <a:pt x="126587" y="0"/>
                    </a:lnTo>
                    <a:lnTo>
                      <a:pt x="153162" y="0"/>
                    </a:lnTo>
                    <a:lnTo>
                      <a:pt x="153162" y="22326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83D2C03A-56D6-49A9-B63D-E16BEE5F6EEE}"/>
                  </a:ext>
                </a:extLst>
              </p:cNvPr>
              <p:cNvSpPr/>
              <p:nvPr/>
            </p:nvSpPr>
            <p:spPr>
              <a:xfrm>
                <a:off x="6165151" y="3316128"/>
                <a:ext cx="148304" cy="231076"/>
              </a:xfrm>
              <a:custGeom>
                <a:avLst/>
                <a:gdLst>
                  <a:gd name="connsiteX0" fmla="*/ 122015 w 148304"/>
                  <a:gd name="connsiteY0" fmla="*/ 81248 h 231076"/>
                  <a:gd name="connsiteX1" fmla="*/ 76009 w 148304"/>
                  <a:gd name="connsiteY1" fmla="*/ 23432 h 231076"/>
                  <a:gd name="connsiteX2" fmla="*/ 28194 w 148304"/>
                  <a:gd name="connsiteY2" fmla="*/ 82201 h 231076"/>
                  <a:gd name="connsiteX3" fmla="*/ 73819 w 148304"/>
                  <a:gd name="connsiteY3" fmla="*/ 143828 h 231076"/>
                  <a:gd name="connsiteX4" fmla="*/ 122015 w 148304"/>
                  <a:gd name="connsiteY4" fmla="*/ 81248 h 231076"/>
                  <a:gd name="connsiteX5" fmla="*/ 148304 w 148304"/>
                  <a:gd name="connsiteY5" fmla="*/ 151638 h 231076"/>
                  <a:gd name="connsiteX6" fmla="*/ 73247 w 148304"/>
                  <a:gd name="connsiteY6" fmla="*/ 231077 h 231076"/>
                  <a:gd name="connsiteX7" fmla="*/ 6286 w 148304"/>
                  <a:gd name="connsiteY7" fmla="*/ 183547 h 231076"/>
                  <a:gd name="connsiteX8" fmla="*/ 32861 w 148304"/>
                  <a:gd name="connsiteY8" fmla="*/ 183547 h 231076"/>
                  <a:gd name="connsiteX9" fmla="*/ 74771 w 148304"/>
                  <a:gd name="connsiteY9" fmla="*/ 209836 h 231076"/>
                  <a:gd name="connsiteX10" fmla="*/ 123253 w 148304"/>
                  <a:gd name="connsiteY10" fmla="*/ 148495 h 231076"/>
                  <a:gd name="connsiteX11" fmla="*/ 123253 w 148304"/>
                  <a:gd name="connsiteY11" fmla="*/ 137827 h 231076"/>
                  <a:gd name="connsiteX12" fmla="*/ 122682 w 148304"/>
                  <a:gd name="connsiteY12" fmla="*/ 137827 h 231076"/>
                  <a:gd name="connsiteX13" fmla="*/ 72295 w 148304"/>
                  <a:gd name="connsiteY13" fmla="*/ 167259 h 231076"/>
                  <a:gd name="connsiteX14" fmla="*/ 0 w 148304"/>
                  <a:gd name="connsiteY14" fmla="*/ 85344 h 231076"/>
                  <a:gd name="connsiteX15" fmla="*/ 74771 w 148304"/>
                  <a:gd name="connsiteY15" fmla="*/ 0 h 231076"/>
                  <a:gd name="connsiteX16" fmla="*/ 122968 w 148304"/>
                  <a:gd name="connsiteY16" fmla="*/ 26861 h 231076"/>
                  <a:gd name="connsiteX17" fmla="*/ 122682 w 148304"/>
                  <a:gd name="connsiteY17" fmla="*/ 26861 h 231076"/>
                  <a:gd name="connsiteX18" fmla="*/ 123253 w 148304"/>
                  <a:gd name="connsiteY18" fmla="*/ 26861 h 231076"/>
                  <a:gd name="connsiteX19" fmla="*/ 123253 w 148304"/>
                  <a:gd name="connsiteY19" fmla="*/ 3715 h 231076"/>
                  <a:gd name="connsiteX20" fmla="*/ 148304 w 148304"/>
                  <a:gd name="connsiteY20" fmla="*/ 3715 h 231076"/>
                  <a:gd name="connsiteX21" fmla="*/ 148304 w 148304"/>
                  <a:gd name="connsiteY21" fmla="*/ 151638 h 231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8304" h="231076">
                    <a:moveTo>
                      <a:pt x="122015" y="81248"/>
                    </a:moveTo>
                    <a:cubicBezTo>
                      <a:pt x="122015" y="52769"/>
                      <a:pt x="109538" y="23432"/>
                      <a:pt x="76009" y="23432"/>
                    </a:cubicBezTo>
                    <a:cubicBezTo>
                      <a:pt x="41910" y="23432"/>
                      <a:pt x="28194" y="51245"/>
                      <a:pt x="28194" y="82201"/>
                    </a:cubicBezTo>
                    <a:cubicBezTo>
                      <a:pt x="28194" y="111252"/>
                      <a:pt x="38862" y="143828"/>
                      <a:pt x="73819" y="143828"/>
                    </a:cubicBezTo>
                    <a:cubicBezTo>
                      <a:pt x="108966" y="143828"/>
                      <a:pt x="122015" y="111538"/>
                      <a:pt x="122015" y="81248"/>
                    </a:cubicBezTo>
                    <a:moveTo>
                      <a:pt x="148304" y="151638"/>
                    </a:moveTo>
                    <a:cubicBezTo>
                      <a:pt x="148304" y="204216"/>
                      <a:pt x="124206" y="231077"/>
                      <a:pt x="73247" y="231077"/>
                    </a:cubicBezTo>
                    <a:cubicBezTo>
                      <a:pt x="42863" y="231077"/>
                      <a:pt x="7906" y="218885"/>
                      <a:pt x="6286" y="183547"/>
                    </a:cubicBezTo>
                    <a:lnTo>
                      <a:pt x="32861" y="183547"/>
                    </a:lnTo>
                    <a:cubicBezTo>
                      <a:pt x="34099" y="202978"/>
                      <a:pt x="57245" y="209836"/>
                      <a:pt x="74771" y="209836"/>
                    </a:cubicBezTo>
                    <a:cubicBezTo>
                      <a:pt x="109442" y="209836"/>
                      <a:pt x="123253" y="184785"/>
                      <a:pt x="123253" y="148495"/>
                    </a:cubicBezTo>
                    <a:lnTo>
                      <a:pt x="123253" y="137827"/>
                    </a:lnTo>
                    <a:lnTo>
                      <a:pt x="122682" y="137827"/>
                    </a:lnTo>
                    <a:cubicBezTo>
                      <a:pt x="113919" y="157544"/>
                      <a:pt x="92678" y="167259"/>
                      <a:pt x="72295" y="167259"/>
                    </a:cubicBezTo>
                    <a:cubicBezTo>
                      <a:pt x="24098" y="167259"/>
                      <a:pt x="0" y="129445"/>
                      <a:pt x="0" y="85344"/>
                    </a:cubicBezTo>
                    <a:cubicBezTo>
                      <a:pt x="0" y="47244"/>
                      <a:pt x="18764" y="0"/>
                      <a:pt x="74771" y="0"/>
                    </a:cubicBezTo>
                    <a:cubicBezTo>
                      <a:pt x="95155" y="0"/>
                      <a:pt x="113252" y="9049"/>
                      <a:pt x="122968" y="26861"/>
                    </a:cubicBezTo>
                    <a:lnTo>
                      <a:pt x="122682" y="26861"/>
                    </a:lnTo>
                    <a:lnTo>
                      <a:pt x="123253" y="26861"/>
                    </a:lnTo>
                    <a:lnTo>
                      <a:pt x="123253" y="3715"/>
                    </a:lnTo>
                    <a:lnTo>
                      <a:pt x="148304" y="3715"/>
                    </a:lnTo>
                    <a:lnTo>
                      <a:pt x="148304" y="15163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C8665D42-7984-416C-99D6-43912FFD0AC2}"/>
                  </a:ext>
                </a:extLst>
              </p:cNvPr>
              <p:cNvSpPr/>
              <p:nvPr/>
            </p:nvSpPr>
            <p:spPr>
              <a:xfrm>
                <a:off x="6355079" y="3258216"/>
                <a:ext cx="26574" cy="223361"/>
              </a:xfrm>
              <a:custGeom>
                <a:avLst/>
                <a:gdLst>
                  <a:gd name="connsiteX0" fmla="*/ 0 w 26574"/>
                  <a:gd name="connsiteY0" fmla="*/ 61627 h 223361"/>
                  <a:gd name="connsiteX1" fmla="*/ 26575 w 26574"/>
                  <a:gd name="connsiteY1" fmla="*/ 61627 h 223361"/>
                  <a:gd name="connsiteX2" fmla="*/ 26575 w 26574"/>
                  <a:gd name="connsiteY2" fmla="*/ 223361 h 223361"/>
                  <a:gd name="connsiteX3" fmla="*/ 0 w 26574"/>
                  <a:gd name="connsiteY3" fmla="*/ 223361 h 223361"/>
                  <a:gd name="connsiteX4" fmla="*/ 0 w 26574"/>
                  <a:gd name="connsiteY4" fmla="*/ 61627 h 223361"/>
                  <a:gd name="connsiteX5" fmla="*/ 26575 w 26574"/>
                  <a:gd name="connsiteY5" fmla="*/ 32480 h 223361"/>
                  <a:gd name="connsiteX6" fmla="*/ 0 w 26574"/>
                  <a:gd name="connsiteY6" fmla="*/ 32480 h 223361"/>
                  <a:gd name="connsiteX7" fmla="*/ 0 w 26574"/>
                  <a:gd name="connsiteY7" fmla="*/ 0 h 223361"/>
                  <a:gd name="connsiteX8" fmla="*/ 26575 w 26574"/>
                  <a:gd name="connsiteY8" fmla="*/ 0 h 223361"/>
                  <a:gd name="connsiteX9" fmla="*/ 26575 w 26574"/>
                  <a:gd name="connsiteY9" fmla="*/ 32480 h 22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574" h="223361">
                    <a:moveTo>
                      <a:pt x="0" y="61627"/>
                    </a:moveTo>
                    <a:lnTo>
                      <a:pt x="26575" y="61627"/>
                    </a:lnTo>
                    <a:lnTo>
                      <a:pt x="26575" y="223361"/>
                    </a:lnTo>
                    <a:lnTo>
                      <a:pt x="0" y="223361"/>
                    </a:lnTo>
                    <a:lnTo>
                      <a:pt x="0" y="61627"/>
                    </a:lnTo>
                    <a:close/>
                    <a:moveTo>
                      <a:pt x="26575" y="32480"/>
                    </a:moveTo>
                    <a:lnTo>
                      <a:pt x="0" y="32480"/>
                    </a:lnTo>
                    <a:lnTo>
                      <a:pt x="0" y="0"/>
                    </a:lnTo>
                    <a:lnTo>
                      <a:pt x="26575" y="0"/>
                    </a:lnTo>
                    <a:lnTo>
                      <a:pt x="26575" y="3248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DB63315F-58C2-42FB-8FB7-0CCC0657431C}"/>
                  </a:ext>
                </a:extLst>
              </p:cNvPr>
              <p:cNvSpPr/>
              <p:nvPr/>
            </p:nvSpPr>
            <p:spPr>
              <a:xfrm>
                <a:off x="6422802" y="3316033"/>
                <a:ext cx="133921" cy="165544"/>
              </a:xfrm>
              <a:custGeom>
                <a:avLst/>
                <a:gdLst>
                  <a:gd name="connsiteX0" fmla="*/ 95 w 133921"/>
                  <a:gd name="connsiteY0" fmla="*/ 3810 h 165544"/>
                  <a:gd name="connsiteX1" fmla="*/ 25146 w 133921"/>
                  <a:gd name="connsiteY1" fmla="*/ 3810 h 165544"/>
                  <a:gd name="connsiteX2" fmla="*/ 25146 w 133921"/>
                  <a:gd name="connsiteY2" fmla="*/ 29432 h 165544"/>
                  <a:gd name="connsiteX3" fmla="*/ 25717 w 133921"/>
                  <a:gd name="connsiteY3" fmla="*/ 29432 h 165544"/>
                  <a:gd name="connsiteX4" fmla="*/ 78296 w 133921"/>
                  <a:gd name="connsiteY4" fmla="*/ 0 h 165544"/>
                  <a:gd name="connsiteX5" fmla="*/ 133921 w 133921"/>
                  <a:gd name="connsiteY5" fmla="*/ 59055 h 165544"/>
                  <a:gd name="connsiteX6" fmla="*/ 133921 w 133921"/>
                  <a:gd name="connsiteY6" fmla="*/ 165354 h 165544"/>
                  <a:gd name="connsiteX7" fmla="*/ 107347 w 133921"/>
                  <a:gd name="connsiteY7" fmla="*/ 165354 h 165544"/>
                  <a:gd name="connsiteX8" fmla="*/ 107347 w 133921"/>
                  <a:gd name="connsiteY8" fmla="*/ 56007 h 165544"/>
                  <a:gd name="connsiteX9" fmla="*/ 74486 w 133921"/>
                  <a:gd name="connsiteY9" fmla="*/ 23527 h 165544"/>
                  <a:gd name="connsiteX10" fmla="*/ 26575 w 133921"/>
                  <a:gd name="connsiteY10" fmla="*/ 74200 h 165544"/>
                  <a:gd name="connsiteX11" fmla="*/ 26575 w 133921"/>
                  <a:gd name="connsiteY11" fmla="*/ 165545 h 165544"/>
                  <a:gd name="connsiteX12" fmla="*/ 0 w 133921"/>
                  <a:gd name="connsiteY12" fmla="*/ 165545 h 165544"/>
                  <a:gd name="connsiteX13" fmla="*/ 0 w 133921"/>
                  <a:gd name="connsiteY13" fmla="*/ 3810 h 16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3921" h="165544">
                    <a:moveTo>
                      <a:pt x="95" y="3810"/>
                    </a:moveTo>
                    <a:lnTo>
                      <a:pt x="25146" y="3810"/>
                    </a:lnTo>
                    <a:lnTo>
                      <a:pt x="25146" y="29432"/>
                    </a:lnTo>
                    <a:lnTo>
                      <a:pt x="25717" y="29432"/>
                    </a:lnTo>
                    <a:cubicBezTo>
                      <a:pt x="36957" y="9430"/>
                      <a:pt x="55150" y="0"/>
                      <a:pt x="78296" y="0"/>
                    </a:cubicBezTo>
                    <a:cubicBezTo>
                      <a:pt x="120777" y="0"/>
                      <a:pt x="133921" y="24384"/>
                      <a:pt x="133921" y="59055"/>
                    </a:cubicBezTo>
                    <a:lnTo>
                      <a:pt x="133921" y="165354"/>
                    </a:lnTo>
                    <a:lnTo>
                      <a:pt x="107347" y="165354"/>
                    </a:lnTo>
                    <a:lnTo>
                      <a:pt x="107347" y="56007"/>
                    </a:lnTo>
                    <a:cubicBezTo>
                      <a:pt x="107347" y="36290"/>
                      <a:pt x="94869" y="23527"/>
                      <a:pt x="74486" y="23527"/>
                    </a:cubicBezTo>
                    <a:cubicBezTo>
                      <a:pt x="42291" y="23527"/>
                      <a:pt x="26575" y="45148"/>
                      <a:pt x="26575" y="74200"/>
                    </a:cubicBezTo>
                    <a:lnTo>
                      <a:pt x="26575" y="165545"/>
                    </a:lnTo>
                    <a:lnTo>
                      <a:pt x="0" y="165545"/>
                    </a:lnTo>
                    <a:lnTo>
                      <a:pt x="0" y="38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ihandform: Form 72">
                <a:extLst>
                  <a:ext uri="{FF2B5EF4-FFF2-40B4-BE49-F238E27FC236}">
                    <a16:creationId xmlns:a16="http://schemas.microsoft.com/office/drawing/2014/main" id="{B078B910-78A5-4E80-9E63-8E9FE22177E7}"/>
                  </a:ext>
                </a:extLst>
              </p:cNvPr>
              <p:cNvSpPr/>
              <p:nvPr/>
            </p:nvSpPr>
            <p:spPr>
              <a:xfrm>
                <a:off x="6588156" y="3316128"/>
                <a:ext cx="148208" cy="231076"/>
              </a:xfrm>
              <a:custGeom>
                <a:avLst/>
                <a:gdLst>
                  <a:gd name="connsiteX0" fmla="*/ 121920 w 148208"/>
                  <a:gd name="connsiteY0" fmla="*/ 81248 h 231076"/>
                  <a:gd name="connsiteX1" fmla="*/ 75914 w 148208"/>
                  <a:gd name="connsiteY1" fmla="*/ 23432 h 231076"/>
                  <a:gd name="connsiteX2" fmla="*/ 28099 w 148208"/>
                  <a:gd name="connsiteY2" fmla="*/ 82201 h 231076"/>
                  <a:gd name="connsiteX3" fmla="*/ 73724 w 148208"/>
                  <a:gd name="connsiteY3" fmla="*/ 143828 h 231076"/>
                  <a:gd name="connsiteX4" fmla="*/ 121920 w 148208"/>
                  <a:gd name="connsiteY4" fmla="*/ 81248 h 231076"/>
                  <a:gd name="connsiteX5" fmla="*/ 148209 w 148208"/>
                  <a:gd name="connsiteY5" fmla="*/ 151638 h 231076"/>
                  <a:gd name="connsiteX6" fmla="*/ 73152 w 148208"/>
                  <a:gd name="connsiteY6" fmla="*/ 231077 h 231076"/>
                  <a:gd name="connsiteX7" fmla="*/ 6287 w 148208"/>
                  <a:gd name="connsiteY7" fmla="*/ 183547 h 231076"/>
                  <a:gd name="connsiteX8" fmla="*/ 32861 w 148208"/>
                  <a:gd name="connsiteY8" fmla="*/ 183547 h 231076"/>
                  <a:gd name="connsiteX9" fmla="*/ 74771 w 148208"/>
                  <a:gd name="connsiteY9" fmla="*/ 209836 h 231076"/>
                  <a:gd name="connsiteX10" fmla="*/ 123254 w 148208"/>
                  <a:gd name="connsiteY10" fmla="*/ 148495 h 231076"/>
                  <a:gd name="connsiteX11" fmla="*/ 123254 w 148208"/>
                  <a:gd name="connsiteY11" fmla="*/ 137827 h 231076"/>
                  <a:gd name="connsiteX12" fmla="*/ 122682 w 148208"/>
                  <a:gd name="connsiteY12" fmla="*/ 137827 h 231076"/>
                  <a:gd name="connsiteX13" fmla="*/ 72295 w 148208"/>
                  <a:gd name="connsiteY13" fmla="*/ 167259 h 231076"/>
                  <a:gd name="connsiteX14" fmla="*/ 0 w 148208"/>
                  <a:gd name="connsiteY14" fmla="*/ 85344 h 231076"/>
                  <a:gd name="connsiteX15" fmla="*/ 74771 w 148208"/>
                  <a:gd name="connsiteY15" fmla="*/ 0 h 231076"/>
                  <a:gd name="connsiteX16" fmla="*/ 122873 w 148208"/>
                  <a:gd name="connsiteY16" fmla="*/ 26861 h 231076"/>
                  <a:gd name="connsiteX17" fmla="*/ 122587 w 148208"/>
                  <a:gd name="connsiteY17" fmla="*/ 26861 h 231076"/>
                  <a:gd name="connsiteX18" fmla="*/ 123158 w 148208"/>
                  <a:gd name="connsiteY18" fmla="*/ 26861 h 231076"/>
                  <a:gd name="connsiteX19" fmla="*/ 123158 w 148208"/>
                  <a:gd name="connsiteY19" fmla="*/ 3715 h 231076"/>
                  <a:gd name="connsiteX20" fmla="*/ 148209 w 148208"/>
                  <a:gd name="connsiteY20" fmla="*/ 3715 h 231076"/>
                  <a:gd name="connsiteX21" fmla="*/ 148209 w 148208"/>
                  <a:gd name="connsiteY21" fmla="*/ 151638 h 231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8208" h="231076">
                    <a:moveTo>
                      <a:pt x="121920" y="81248"/>
                    </a:moveTo>
                    <a:cubicBezTo>
                      <a:pt x="121920" y="52769"/>
                      <a:pt x="109442" y="23432"/>
                      <a:pt x="75914" y="23432"/>
                    </a:cubicBezTo>
                    <a:cubicBezTo>
                      <a:pt x="41815" y="23432"/>
                      <a:pt x="28099" y="51245"/>
                      <a:pt x="28099" y="82201"/>
                    </a:cubicBezTo>
                    <a:cubicBezTo>
                      <a:pt x="28099" y="111252"/>
                      <a:pt x="38767" y="143828"/>
                      <a:pt x="73724" y="143828"/>
                    </a:cubicBezTo>
                    <a:cubicBezTo>
                      <a:pt x="108775" y="143828"/>
                      <a:pt x="121920" y="111538"/>
                      <a:pt x="121920" y="81248"/>
                    </a:cubicBezTo>
                    <a:moveTo>
                      <a:pt x="148209" y="151638"/>
                    </a:moveTo>
                    <a:cubicBezTo>
                      <a:pt x="148209" y="204216"/>
                      <a:pt x="124111" y="231077"/>
                      <a:pt x="73152" y="231077"/>
                    </a:cubicBezTo>
                    <a:cubicBezTo>
                      <a:pt x="42863" y="231077"/>
                      <a:pt x="7811" y="218885"/>
                      <a:pt x="6287" y="183547"/>
                    </a:cubicBezTo>
                    <a:lnTo>
                      <a:pt x="32861" y="183547"/>
                    </a:lnTo>
                    <a:cubicBezTo>
                      <a:pt x="34100" y="202978"/>
                      <a:pt x="57245" y="209836"/>
                      <a:pt x="74771" y="209836"/>
                    </a:cubicBezTo>
                    <a:cubicBezTo>
                      <a:pt x="109442" y="209836"/>
                      <a:pt x="123254" y="184785"/>
                      <a:pt x="123254" y="148495"/>
                    </a:cubicBezTo>
                    <a:lnTo>
                      <a:pt x="123254" y="137827"/>
                    </a:lnTo>
                    <a:lnTo>
                      <a:pt x="122682" y="137827"/>
                    </a:lnTo>
                    <a:cubicBezTo>
                      <a:pt x="113919" y="157544"/>
                      <a:pt x="92678" y="167259"/>
                      <a:pt x="72295" y="167259"/>
                    </a:cubicBezTo>
                    <a:cubicBezTo>
                      <a:pt x="24098" y="167259"/>
                      <a:pt x="0" y="129445"/>
                      <a:pt x="0" y="85344"/>
                    </a:cubicBezTo>
                    <a:cubicBezTo>
                      <a:pt x="0" y="47244"/>
                      <a:pt x="18764" y="0"/>
                      <a:pt x="74771" y="0"/>
                    </a:cubicBezTo>
                    <a:cubicBezTo>
                      <a:pt x="95059" y="0"/>
                      <a:pt x="113252" y="9049"/>
                      <a:pt x="122873" y="26861"/>
                    </a:cubicBezTo>
                    <a:lnTo>
                      <a:pt x="122587" y="26861"/>
                    </a:lnTo>
                    <a:lnTo>
                      <a:pt x="123158" y="26861"/>
                    </a:lnTo>
                    <a:lnTo>
                      <a:pt x="123158" y="3715"/>
                    </a:lnTo>
                    <a:lnTo>
                      <a:pt x="148209" y="3715"/>
                    </a:lnTo>
                    <a:lnTo>
                      <a:pt x="148209" y="15163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ihandform: Form 73">
                <a:extLst>
                  <a:ext uri="{FF2B5EF4-FFF2-40B4-BE49-F238E27FC236}">
                    <a16:creationId xmlns:a16="http://schemas.microsoft.com/office/drawing/2014/main" id="{157AE6BC-8D3B-482C-B77B-825D47095271}"/>
                  </a:ext>
                </a:extLst>
              </p:cNvPr>
              <p:cNvSpPr/>
              <p:nvPr/>
            </p:nvSpPr>
            <p:spPr>
              <a:xfrm>
                <a:off x="6825138" y="3258216"/>
                <a:ext cx="29718" cy="223361"/>
              </a:xfrm>
              <a:custGeom>
                <a:avLst/>
                <a:gdLst>
                  <a:gd name="connsiteX0" fmla="*/ 0 w 29718"/>
                  <a:gd name="connsiteY0" fmla="*/ 0 h 223361"/>
                  <a:gd name="connsiteX1" fmla="*/ 29718 w 29718"/>
                  <a:gd name="connsiteY1" fmla="*/ 0 h 223361"/>
                  <a:gd name="connsiteX2" fmla="*/ 29718 w 29718"/>
                  <a:gd name="connsiteY2" fmla="*/ 223361 h 223361"/>
                  <a:gd name="connsiteX3" fmla="*/ 0 w 29718"/>
                  <a:gd name="connsiteY3" fmla="*/ 223361 h 22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18" h="223361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23361"/>
                    </a:lnTo>
                    <a:lnTo>
                      <a:pt x="0" y="223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ihandform: Form 74">
                <a:extLst>
                  <a:ext uri="{FF2B5EF4-FFF2-40B4-BE49-F238E27FC236}">
                    <a16:creationId xmlns:a16="http://schemas.microsoft.com/office/drawing/2014/main" id="{590DD6F6-005C-4DD2-8052-94D809CCC726}"/>
                  </a:ext>
                </a:extLst>
              </p:cNvPr>
              <p:cNvSpPr/>
              <p:nvPr/>
            </p:nvSpPr>
            <p:spPr>
              <a:xfrm>
                <a:off x="6881145" y="3258216"/>
                <a:ext cx="178593" cy="223266"/>
              </a:xfrm>
              <a:custGeom>
                <a:avLst/>
                <a:gdLst>
                  <a:gd name="connsiteX0" fmla="*/ 74486 w 178593"/>
                  <a:gd name="connsiteY0" fmla="*/ 24955 h 223266"/>
                  <a:gd name="connsiteX1" fmla="*/ 0 w 178593"/>
                  <a:gd name="connsiteY1" fmla="*/ 24955 h 223266"/>
                  <a:gd name="connsiteX2" fmla="*/ 0 w 178593"/>
                  <a:gd name="connsiteY2" fmla="*/ 0 h 223266"/>
                  <a:gd name="connsiteX3" fmla="*/ 178594 w 178593"/>
                  <a:gd name="connsiteY3" fmla="*/ 0 h 223266"/>
                  <a:gd name="connsiteX4" fmla="*/ 178594 w 178593"/>
                  <a:gd name="connsiteY4" fmla="*/ 24955 h 223266"/>
                  <a:gd name="connsiteX5" fmla="*/ 104108 w 178593"/>
                  <a:gd name="connsiteY5" fmla="*/ 24955 h 223266"/>
                  <a:gd name="connsiteX6" fmla="*/ 104108 w 178593"/>
                  <a:gd name="connsiteY6" fmla="*/ 223266 h 223266"/>
                  <a:gd name="connsiteX7" fmla="*/ 74486 w 178593"/>
                  <a:gd name="connsiteY7" fmla="*/ 223266 h 223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3" h="223266">
                    <a:moveTo>
                      <a:pt x="74486" y="24955"/>
                    </a:moveTo>
                    <a:lnTo>
                      <a:pt x="0" y="24955"/>
                    </a:lnTo>
                    <a:lnTo>
                      <a:pt x="0" y="0"/>
                    </a:lnTo>
                    <a:lnTo>
                      <a:pt x="178594" y="0"/>
                    </a:lnTo>
                    <a:lnTo>
                      <a:pt x="178594" y="24955"/>
                    </a:lnTo>
                    <a:lnTo>
                      <a:pt x="104108" y="24955"/>
                    </a:lnTo>
                    <a:lnTo>
                      <a:pt x="104108" y="223266"/>
                    </a:lnTo>
                    <a:lnTo>
                      <a:pt x="74486" y="22326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5" name="Rechteck 84">
            <a:extLst>
              <a:ext uri="{FF2B5EF4-FFF2-40B4-BE49-F238E27FC236}">
                <a16:creationId xmlns:a16="http://schemas.microsoft.com/office/drawing/2014/main" id="{6FFEBE1E-397D-4261-8E92-5F7D48AC7841}"/>
              </a:ext>
            </a:extLst>
          </p:cNvPr>
          <p:cNvSpPr/>
          <p:nvPr userDrawn="1"/>
        </p:nvSpPr>
        <p:spPr>
          <a:xfrm>
            <a:off x="0" y="5554112"/>
            <a:ext cx="12192000" cy="13203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93700" dist="38100" dir="16200000" sx="60000" sy="6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6" name="Grafik 579">
            <a:extLst>
              <a:ext uri="{FF2B5EF4-FFF2-40B4-BE49-F238E27FC236}">
                <a16:creationId xmlns:a16="http://schemas.microsoft.com/office/drawing/2014/main" id="{2FD516F9-3713-4401-94FF-3A4BEB137E27}"/>
              </a:ext>
            </a:extLst>
          </p:cNvPr>
          <p:cNvGrpSpPr/>
          <p:nvPr userDrawn="1"/>
        </p:nvGrpSpPr>
        <p:grpSpPr>
          <a:xfrm>
            <a:off x="1208387" y="6037303"/>
            <a:ext cx="1488314" cy="361927"/>
            <a:chOff x="1053737" y="3452955"/>
            <a:chExt cx="2179041" cy="529898"/>
          </a:xfrm>
          <a:solidFill>
            <a:schemeClr val="bg1"/>
          </a:solidFill>
        </p:grpSpPr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D9F7ECE4-DC52-43A0-AE83-F98FD7C57566}"/>
                </a:ext>
              </a:extLst>
            </p:cNvPr>
            <p:cNvSpPr/>
            <p:nvPr/>
          </p:nvSpPr>
          <p:spPr>
            <a:xfrm>
              <a:off x="1053737" y="3606868"/>
              <a:ext cx="159037" cy="191494"/>
            </a:xfrm>
            <a:custGeom>
              <a:avLst/>
              <a:gdLst>
                <a:gd name="connsiteX0" fmla="*/ 0 w 159037"/>
                <a:gd name="connsiteY0" fmla="*/ 191495 h 191494"/>
                <a:gd name="connsiteX1" fmla="*/ 0 w 159037"/>
                <a:gd name="connsiteY1" fmla="*/ 0 h 191494"/>
                <a:gd name="connsiteX2" fmla="*/ 159038 w 159037"/>
                <a:gd name="connsiteY2" fmla="*/ 95833 h 19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37" h="191494">
                  <a:moveTo>
                    <a:pt x="0" y="191495"/>
                  </a:moveTo>
                  <a:lnTo>
                    <a:pt x="0" y="0"/>
                  </a:lnTo>
                  <a:lnTo>
                    <a:pt x="159038" y="95833"/>
                  </a:lnTo>
                  <a:close/>
                </a:path>
              </a:pathLst>
            </a:custGeom>
            <a:grpFill/>
            <a:ln w="170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39ACFC85-3EA8-46FD-84A7-019F2514EDE7}"/>
                </a:ext>
              </a:extLst>
            </p:cNvPr>
            <p:cNvSpPr/>
            <p:nvPr/>
          </p:nvSpPr>
          <p:spPr>
            <a:xfrm>
              <a:off x="1229174" y="3606868"/>
              <a:ext cx="159037" cy="191494"/>
            </a:xfrm>
            <a:custGeom>
              <a:avLst/>
              <a:gdLst>
                <a:gd name="connsiteX0" fmla="*/ 0 w 159037"/>
                <a:gd name="connsiteY0" fmla="*/ 191495 h 191494"/>
                <a:gd name="connsiteX1" fmla="*/ 0 w 159037"/>
                <a:gd name="connsiteY1" fmla="*/ 0 h 191494"/>
                <a:gd name="connsiteX2" fmla="*/ 159038 w 159037"/>
                <a:gd name="connsiteY2" fmla="*/ 95833 h 19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37" h="191494">
                  <a:moveTo>
                    <a:pt x="0" y="191495"/>
                  </a:moveTo>
                  <a:lnTo>
                    <a:pt x="0" y="0"/>
                  </a:lnTo>
                  <a:lnTo>
                    <a:pt x="159038" y="95833"/>
                  </a:lnTo>
                  <a:close/>
                </a:path>
              </a:pathLst>
            </a:custGeom>
            <a:grpFill/>
            <a:ln w="170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217DD531-6B28-4EAD-93E9-3162F0066D8F}"/>
                </a:ext>
              </a:extLst>
            </p:cNvPr>
            <p:cNvSpPr/>
            <p:nvPr/>
          </p:nvSpPr>
          <p:spPr>
            <a:xfrm>
              <a:off x="2180156" y="3606697"/>
              <a:ext cx="164504" cy="222755"/>
            </a:xfrm>
            <a:custGeom>
              <a:avLst/>
              <a:gdLst>
                <a:gd name="connsiteX0" fmla="*/ 84900 w 164504"/>
                <a:gd name="connsiteY0" fmla="*/ 82850 h 222755"/>
                <a:gd name="connsiteX1" fmla="*/ 129998 w 164504"/>
                <a:gd name="connsiteY1" fmla="*/ 89683 h 222755"/>
                <a:gd name="connsiteX2" fmla="*/ 95491 w 164504"/>
                <a:gd name="connsiteY2" fmla="*/ 32457 h 222755"/>
                <a:gd name="connsiteX3" fmla="*/ 31773 w 164504"/>
                <a:gd name="connsiteY3" fmla="*/ 44073 h 222755"/>
                <a:gd name="connsiteX4" fmla="*/ 21695 w 164504"/>
                <a:gd name="connsiteY4" fmla="*/ 38777 h 222755"/>
                <a:gd name="connsiteX5" fmla="*/ 17424 w 164504"/>
                <a:gd name="connsiteY5" fmla="*/ 25453 h 222755"/>
                <a:gd name="connsiteX6" fmla="*/ 23232 w 164504"/>
                <a:gd name="connsiteY6" fmla="*/ 13837 h 222755"/>
                <a:gd name="connsiteX7" fmla="*/ 97199 w 164504"/>
                <a:gd name="connsiteY7" fmla="*/ 0 h 222755"/>
                <a:gd name="connsiteX8" fmla="*/ 164504 w 164504"/>
                <a:gd name="connsiteY8" fmla="*/ 89683 h 222755"/>
                <a:gd name="connsiteX9" fmla="*/ 164504 w 164504"/>
                <a:gd name="connsiteY9" fmla="*/ 207381 h 222755"/>
                <a:gd name="connsiteX10" fmla="*/ 154426 w 164504"/>
                <a:gd name="connsiteY10" fmla="*/ 217460 h 222755"/>
                <a:gd name="connsiteX11" fmla="*/ 144347 w 164504"/>
                <a:gd name="connsiteY11" fmla="*/ 217460 h 222755"/>
                <a:gd name="connsiteX12" fmla="*/ 135293 w 164504"/>
                <a:gd name="connsiteY12" fmla="*/ 209431 h 222755"/>
                <a:gd name="connsiteX13" fmla="*/ 131023 w 164504"/>
                <a:gd name="connsiteY13" fmla="*/ 195082 h 222755"/>
                <a:gd name="connsiteX14" fmla="*/ 65255 w 164504"/>
                <a:gd name="connsiteY14" fmla="*/ 222756 h 222755"/>
                <a:gd name="connsiteX15" fmla="*/ 0 w 164504"/>
                <a:gd name="connsiteY15" fmla="*/ 153230 h 222755"/>
                <a:gd name="connsiteX16" fmla="*/ 84900 w 164504"/>
                <a:gd name="connsiteY16" fmla="*/ 82850 h 222755"/>
                <a:gd name="connsiteX17" fmla="*/ 71234 w 164504"/>
                <a:gd name="connsiteY17" fmla="*/ 190982 h 222755"/>
                <a:gd name="connsiteX18" fmla="*/ 129485 w 164504"/>
                <a:gd name="connsiteY18" fmla="*/ 161259 h 222755"/>
                <a:gd name="connsiteX19" fmla="*/ 129485 w 164504"/>
                <a:gd name="connsiteY19" fmla="*/ 119407 h 222755"/>
                <a:gd name="connsiteX20" fmla="*/ 84900 w 164504"/>
                <a:gd name="connsiteY20" fmla="*/ 110865 h 222755"/>
                <a:gd name="connsiteX21" fmla="*/ 33994 w 164504"/>
                <a:gd name="connsiteY21" fmla="*/ 153230 h 222755"/>
                <a:gd name="connsiteX22" fmla="*/ 71234 w 164504"/>
                <a:gd name="connsiteY22" fmla="*/ 190982 h 22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504" h="222755">
                  <a:moveTo>
                    <a:pt x="84900" y="82850"/>
                  </a:moveTo>
                  <a:cubicBezTo>
                    <a:pt x="107620" y="82850"/>
                    <a:pt x="129998" y="89683"/>
                    <a:pt x="129998" y="89683"/>
                  </a:cubicBezTo>
                  <a:cubicBezTo>
                    <a:pt x="130510" y="50393"/>
                    <a:pt x="125727" y="32457"/>
                    <a:pt x="95491" y="32457"/>
                  </a:cubicBezTo>
                  <a:cubicBezTo>
                    <a:pt x="66280" y="32457"/>
                    <a:pt x="41340" y="40485"/>
                    <a:pt x="31773" y="44073"/>
                  </a:cubicBezTo>
                  <a:cubicBezTo>
                    <a:pt x="26478" y="46123"/>
                    <a:pt x="23232" y="43560"/>
                    <a:pt x="21695" y="38777"/>
                  </a:cubicBezTo>
                  <a:lnTo>
                    <a:pt x="17424" y="25453"/>
                  </a:lnTo>
                  <a:cubicBezTo>
                    <a:pt x="15374" y="19132"/>
                    <a:pt x="18449" y="15887"/>
                    <a:pt x="23232" y="13837"/>
                  </a:cubicBezTo>
                  <a:cubicBezTo>
                    <a:pt x="26649" y="12299"/>
                    <a:pt x="57397" y="0"/>
                    <a:pt x="97199" y="0"/>
                  </a:cubicBezTo>
                  <a:cubicBezTo>
                    <a:pt x="151351" y="0"/>
                    <a:pt x="164504" y="27674"/>
                    <a:pt x="164504" y="89683"/>
                  </a:cubicBezTo>
                  <a:lnTo>
                    <a:pt x="164504" y="207381"/>
                  </a:lnTo>
                  <a:cubicBezTo>
                    <a:pt x="164504" y="212677"/>
                    <a:pt x="159721" y="217460"/>
                    <a:pt x="154426" y="217460"/>
                  </a:cubicBezTo>
                  <a:lnTo>
                    <a:pt x="144347" y="217460"/>
                  </a:lnTo>
                  <a:cubicBezTo>
                    <a:pt x="138539" y="217460"/>
                    <a:pt x="137001" y="214214"/>
                    <a:pt x="135293" y="209431"/>
                  </a:cubicBezTo>
                  <a:lnTo>
                    <a:pt x="131023" y="195082"/>
                  </a:lnTo>
                  <a:cubicBezTo>
                    <a:pt x="119919" y="206186"/>
                    <a:pt x="98224" y="222756"/>
                    <a:pt x="65255" y="222756"/>
                  </a:cubicBezTo>
                  <a:cubicBezTo>
                    <a:pt x="28186" y="222756"/>
                    <a:pt x="0" y="195765"/>
                    <a:pt x="0" y="153230"/>
                  </a:cubicBezTo>
                  <a:cubicBezTo>
                    <a:pt x="171" y="112915"/>
                    <a:pt x="30407" y="82850"/>
                    <a:pt x="84900" y="82850"/>
                  </a:cubicBezTo>
                  <a:close/>
                  <a:moveTo>
                    <a:pt x="71234" y="190982"/>
                  </a:moveTo>
                  <a:cubicBezTo>
                    <a:pt x="97712" y="190982"/>
                    <a:pt x="120602" y="174583"/>
                    <a:pt x="129485" y="161259"/>
                  </a:cubicBezTo>
                  <a:lnTo>
                    <a:pt x="129485" y="119407"/>
                  </a:lnTo>
                  <a:cubicBezTo>
                    <a:pt x="123165" y="115648"/>
                    <a:pt x="108303" y="110865"/>
                    <a:pt x="84900" y="110865"/>
                  </a:cubicBezTo>
                  <a:cubicBezTo>
                    <a:pt x="55176" y="110865"/>
                    <a:pt x="33994" y="125727"/>
                    <a:pt x="33994" y="153230"/>
                  </a:cubicBezTo>
                  <a:cubicBezTo>
                    <a:pt x="33994" y="174583"/>
                    <a:pt x="48343" y="190982"/>
                    <a:pt x="71234" y="190982"/>
                  </a:cubicBezTo>
                  <a:close/>
                </a:path>
              </a:pathLst>
            </a:custGeom>
            <a:grpFill/>
            <a:ln w="170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E3440EA1-6CD2-47C8-A93A-4503BD2EA285}"/>
                </a:ext>
              </a:extLst>
            </p:cNvPr>
            <p:cNvSpPr/>
            <p:nvPr/>
          </p:nvSpPr>
          <p:spPr>
            <a:xfrm>
              <a:off x="2394199" y="3452955"/>
              <a:ext cx="189786" cy="371202"/>
            </a:xfrm>
            <a:custGeom>
              <a:avLst/>
              <a:gdLst>
                <a:gd name="connsiteX0" fmla="*/ 0 w 189786"/>
                <a:gd name="connsiteY0" fmla="*/ 10079 h 371202"/>
                <a:gd name="connsiteX1" fmla="*/ 10079 w 189786"/>
                <a:gd name="connsiteY1" fmla="*/ 0 h 371202"/>
                <a:gd name="connsiteX2" fmla="*/ 26478 w 189786"/>
                <a:gd name="connsiteY2" fmla="*/ 0 h 371202"/>
                <a:gd name="connsiteX3" fmla="*/ 36557 w 189786"/>
                <a:gd name="connsiteY3" fmla="*/ 10079 h 371202"/>
                <a:gd name="connsiteX4" fmla="*/ 36557 w 189786"/>
                <a:gd name="connsiteY4" fmla="*/ 181928 h 371202"/>
                <a:gd name="connsiteX5" fmla="*/ 107620 w 189786"/>
                <a:gd name="connsiteY5" fmla="*/ 153742 h 371202"/>
                <a:gd name="connsiteX6" fmla="*/ 189786 w 189786"/>
                <a:gd name="connsiteY6" fmla="*/ 249233 h 371202"/>
                <a:gd name="connsiteX7" fmla="*/ 189786 w 189786"/>
                <a:gd name="connsiteY7" fmla="*/ 361124 h 371202"/>
                <a:gd name="connsiteX8" fmla="*/ 179708 w 189786"/>
                <a:gd name="connsiteY8" fmla="*/ 371202 h 371202"/>
                <a:gd name="connsiteX9" fmla="*/ 162796 w 189786"/>
                <a:gd name="connsiteY9" fmla="*/ 371202 h 371202"/>
                <a:gd name="connsiteX10" fmla="*/ 152717 w 189786"/>
                <a:gd name="connsiteY10" fmla="*/ 361124 h 371202"/>
                <a:gd name="connsiteX11" fmla="*/ 152717 w 189786"/>
                <a:gd name="connsiteY11" fmla="*/ 249233 h 371202"/>
                <a:gd name="connsiteX12" fmla="*/ 105057 w 189786"/>
                <a:gd name="connsiteY12" fmla="*/ 189274 h 371202"/>
                <a:gd name="connsiteX13" fmla="*/ 36557 w 189786"/>
                <a:gd name="connsiteY13" fmla="*/ 218997 h 371202"/>
                <a:gd name="connsiteX14" fmla="*/ 36557 w 189786"/>
                <a:gd name="connsiteY14" fmla="*/ 361124 h 371202"/>
                <a:gd name="connsiteX15" fmla="*/ 26478 w 189786"/>
                <a:gd name="connsiteY15" fmla="*/ 371202 h 371202"/>
                <a:gd name="connsiteX16" fmla="*/ 10079 w 189786"/>
                <a:gd name="connsiteY16" fmla="*/ 371202 h 371202"/>
                <a:gd name="connsiteX17" fmla="*/ 0 w 189786"/>
                <a:gd name="connsiteY17" fmla="*/ 361124 h 371202"/>
                <a:gd name="connsiteX18" fmla="*/ 0 w 189786"/>
                <a:gd name="connsiteY18" fmla="*/ 10079 h 37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9786" h="371202">
                  <a:moveTo>
                    <a:pt x="0" y="10079"/>
                  </a:moveTo>
                  <a:cubicBezTo>
                    <a:pt x="0" y="4783"/>
                    <a:pt x="4783" y="0"/>
                    <a:pt x="10079" y="0"/>
                  </a:cubicBezTo>
                  <a:lnTo>
                    <a:pt x="26478" y="0"/>
                  </a:lnTo>
                  <a:cubicBezTo>
                    <a:pt x="31773" y="0"/>
                    <a:pt x="36557" y="4783"/>
                    <a:pt x="36557" y="10079"/>
                  </a:cubicBezTo>
                  <a:lnTo>
                    <a:pt x="36557" y="181928"/>
                  </a:lnTo>
                  <a:cubicBezTo>
                    <a:pt x="36557" y="181928"/>
                    <a:pt x="64743" y="153742"/>
                    <a:pt x="107620" y="153742"/>
                  </a:cubicBezTo>
                  <a:cubicBezTo>
                    <a:pt x="160063" y="153742"/>
                    <a:pt x="189786" y="187224"/>
                    <a:pt x="189786" y="249233"/>
                  </a:cubicBezTo>
                  <a:lnTo>
                    <a:pt x="189786" y="361124"/>
                  </a:lnTo>
                  <a:cubicBezTo>
                    <a:pt x="189786" y="366419"/>
                    <a:pt x="185003" y="371202"/>
                    <a:pt x="179708" y="371202"/>
                  </a:cubicBezTo>
                  <a:lnTo>
                    <a:pt x="162796" y="371202"/>
                  </a:lnTo>
                  <a:cubicBezTo>
                    <a:pt x="157501" y="371202"/>
                    <a:pt x="152717" y="366419"/>
                    <a:pt x="152717" y="361124"/>
                  </a:cubicBezTo>
                  <a:lnTo>
                    <a:pt x="152717" y="249233"/>
                  </a:lnTo>
                  <a:cubicBezTo>
                    <a:pt x="152717" y="208919"/>
                    <a:pt x="134610" y="189274"/>
                    <a:pt x="105057" y="189274"/>
                  </a:cubicBezTo>
                  <a:cubicBezTo>
                    <a:pt x="64743" y="189274"/>
                    <a:pt x="36557" y="218997"/>
                    <a:pt x="36557" y="218997"/>
                  </a:cubicBezTo>
                  <a:lnTo>
                    <a:pt x="36557" y="361124"/>
                  </a:lnTo>
                  <a:cubicBezTo>
                    <a:pt x="36557" y="366419"/>
                    <a:pt x="31773" y="371202"/>
                    <a:pt x="26478" y="371202"/>
                  </a:cubicBezTo>
                  <a:lnTo>
                    <a:pt x="10079" y="371202"/>
                  </a:lnTo>
                  <a:cubicBezTo>
                    <a:pt x="4783" y="371202"/>
                    <a:pt x="0" y="366419"/>
                    <a:pt x="0" y="361124"/>
                  </a:cubicBezTo>
                  <a:lnTo>
                    <a:pt x="0" y="10079"/>
                  </a:lnTo>
                  <a:close/>
                </a:path>
              </a:pathLst>
            </a:custGeom>
            <a:grpFill/>
            <a:ln w="170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A3812C96-22A5-425B-8DA8-7587CEA45672}"/>
                </a:ext>
              </a:extLst>
            </p:cNvPr>
            <p:cNvSpPr/>
            <p:nvPr/>
          </p:nvSpPr>
          <p:spPr>
            <a:xfrm>
              <a:off x="2615415" y="3606697"/>
              <a:ext cx="199696" cy="222926"/>
            </a:xfrm>
            <a:custGeom>
              <a:avLst/>
              <a:gdLst>
                <a:gd name="connsiteX0" fmla="*/ 103693 w 199696"/>
                <a:gd name="connsiteY0" fmla="*/ 0 h 222926"/>
                <a:gd name="connsiteX1" fmla="*/ 199696 w 199696"/>
                <a:gd name="connsiteY1" fmla="*/ 97029 h 222926"/>
                <a:gd name="connsiteX2" fmla="*/ 198672 w 199696"/>
                <a:gd name="connsiteY2" fmla="*/ 111378 h 222926"/>
                <a:gd name="connsiteX3" fmla="*/ 189105 w 199696"/>
                <a:gd name="connsiteY3" fmla="*/ 120432 h 222926"/>
                <a:gd name="connsiteX4" fmla="*/ 36388 w 199696"/>
                <a:gd name="connsiteY4" fmla="*/ 120432 h 222926"/>
                <a:gd name="connsiteX5" fmla="*/ 107451 w 199696"/>
                <a:gd name="connsiteY5" fmla="*/ 189445 h 222926"/>
                <a:gd name="connsiteX6" fmla="*/ 159894 w 199696"/>
                <a:gd name="connsiteY6" fmla="*/ 173558 h 222926"/>
                <a:gd name="connsiteX7" fmla="*/ 174756 w 199696"/>
                <a:gd name="connsiteY7" fmla="*/ 172533 h 222926"/>
                <a:gd name="connsiteX8" fmla="*/ 183810 w 199696"/>
                <a:gd name="connsiteY8" fmla="*/ 184662 h 222926"/>
                <a:gd name="connsiteX9" fmla="*/ 181760 w 199696"/>
                <a:gd name="connsiteY9" fmla="*/ 198498 h 222926"/>
                <a:gd name="connsiteX10" fmla="*/ 103864 w 199696"/>
                <a:gd name="connsiteY10" fmla="*/ 222926 h 222926"/>
                <a:gd name="connsiteX11" fmla="*/ 2 w 199696"/>
                <a:gd name="connsiteY11" fmla="*/ 111549 h 222926"/>
                <a:gd name="connsiteX12" fmla="*/ 103693 w 199696"/>
                <a:gd name="connsiteY12" fmla="*/ 0 h 222926"/>
                <a:gd name="connsiteX13" fmla="*/ 162969 w 199696"/>
                <a:gd name="connsiteY13" fmla="*/ 90708 h 222926"/>
                <a:gd name="connsiteX14" fmla="*/ 103522 w 199696"/>
                <a:gd name="connsiteY14" fmla="*/ 32457 h 222926"/>
                <a:gd name="connsiteX15" fmla="*/ 36730 w 199696"/>
                <a:gd name="connsiteY15" fmla="*/ 90708 h 222926"/>
                <a:gd name="connsiteX16" fmla="*/ 162969 w 199696"/>
                <a:gd name="connsiteY16" fmla="*/ 90708 h 22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9696" h="222926">
                  <a:moveTo>
                    <a:pt x="103693" y="0"/>
                  </a:moveTo>
                  <a:cubicBezTo>
                    <a:pt x="159382" y="0"/>
                    <a:pt x="199696" y="41340"/>
                    <a:pt x="199696" y="97029"/>
                  </a:cubicBezTo>
                  <a:cubicBezTo>
                    <a:pt x="199696" y="100787"/>
                    <a:pt x="199184" y="107620"/>
                    <a:pt x="198672" y="111378"/>
                  </a:cubicBezTo>
                  <a:cubicBezTo>
                    <a:pt x="198159" y="116673"/>
                    <a:pt x="193888" y="120432"/>
                    <a:pt x="189105" y="120432"/>
                  </a:cubicBezTo>
                  <a:lnTo>
                    <a:pt x="36388" y="120432"/>
                  </a:lnTo>
                  <a:cubicBezTo>
                    <a:pt x="38609" y="155963"/>
                    <a:pt x="69870" y="189445"/>
                    <a:pt x="107451" y="189445"/>
                  </a:cubicBezTo>
                  <a:cubicBezTo>
                    <a:pt x="129658" y="189445"/>
                    <a:pt x="147766" y="180904"/>
                    <a:pt x="159894" y="173558"/>
                  </a:cubicBezTo>
                  <a:cubicBezTo>
                    <a:pt x="167240" y="169287"/>
                    <a:pt x="170485" y="166725"/>
                    <a:pt x="174756" y="172533"/>
                  </a:cubicBezTo>
                  <a:cubicBezTo>
                    <a:pt x="178002" y="176804"/>
                    <a:pt x="180564" y="180562"/>
                    <a:pt x="183810" y="184662"/>
                  </a:cubicBezTo>
                  <a:cubicBezTo>
                    <a:pt x="187568" y="189445"/>
                    <a:pt x="189618" y="192690"/>
                    <a:pt x="181760" y="198498"/>
                  </a:cubicBezTo>
                  <a:cubicBezTo>
                    <a:pt x="168948" y="208577"/>
                    <a:pt x="140420" y="222926"/>
                    <a:pt x="103864" y="222926"/>
                  </a:cubicBezTo>
                  <a:cubicBezTo>
                    <a:pt x="39634" y="222926"/>
                    <a:pt x="2" y="172533"/>
                    <a:pt x="2" y="111549"/>
                  </a:cubicBezTo>
                  <a:cubicBezTo>
                    <a:pt x="-339" y="51418"/>
                    <a:pt x="39463" y="0"/>
                    <a:pt x="103693" y="0"/>
                  </a:cubicBezTo>
                  <a:close/>
                  <a:moveTo>
                    <a:pt x="162969" y="90708"/>
                  </a:moveTo>
                  <a:cubicBezTo>
                    <a:pt x="161432" y="59960"/>
                    <a:pt x="135979" y="32457"/>
                    <a:pt x="103522" y="32457"/>
                  </a:cubicBezTo>
                  <a:cubicBezTo>
                    <a:pt x="67991" y="32457"/>
                    <a:pt x="40488" y="57910"/>
                    <a:pt x="36730" y="90708"/>
                  </a:cubicBezTo>
                  <a:lnTo>
                    <a:pt x="162969" y="90708"/>
                  </a:lnTo>
                  <a:close/>
                </a:path>
              </a:pathLst>
            </a:custGeom>
            <a:grpFill/>
            <a:ln w="170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C9F300F6-78E8-470A-9D92-5DD04E353F50}"/>
                </a:ext>
              </a:extLst>
            </p:cNvPr>
            <p:cNvSpPr/>
            <p:nvPr/>
          </p:nvSpPr>
          <p:spPr>
            <a:xfrm>
              <a:off x="2836635" y="3606697"/>
              <a:ext cx="164504" cy="222755"/>
            </a:xfrm>
            <a:custGeom>
              <a:avLst/>
              <a:gdLst>
                <a:gd name="connsiteX0" fmla="*/ 85071 w 164504"/>
                <a:gd name="connsiteY0" fmla="*/ 82850 h 222755"/>
                <a:gd name="connsiteX1" fmla="*/ 130168 w 164504"/>
                <a:gd name="connsiteY1" fmla="*/ 89683 h 222755"/>
                <a:gd name="connsiteX2" fmla="*/ 95662 w 164504"/>
                <a:gd name="connsiteY2" fmla="*/ 32457 h 222755"/>
                <a:gd name="connsiteX3" fmla="*/ 31944 w 164504"/>
                <a:gd name="connsiteY3" fmla="*/ 44073 h 222755"/>
                <a:gd name="connsiteX4" fmla="*/ 21866 w 164504"/>
                <a:gd name="connsiteY4" fmla="*/ 38777 h 222755"/>
                <a:gd name="connsiteX5" fmla="*/ 17595 w 164504"/>
                <a:gd name="connsiteY5" fmla="*/ 25453 h 222755"/>
                <a:gd name="connsiteX6" fmla="*/ 23403 w 164504"/>
                <a:gd name="connsiteY6" fmla="*/ 13837 h 222755"/>
                <a:gd name="connsiteX7" fmla="*/ 97199 w 164504"/>
                <a:gd name="connsiteY7" fmla="*/ 0 h 222755"/>
                <a:gd name="connsiteX8" fmla="*/ 164504 w 164504"/>
                <a:gd name="connsiteY8" fmla="*/ 89683 h 222755"/>
                <a:gd name="connsiteX9" fmla="*/ 164504 w 164504"/>
                <a:gd name="connsiteY9" fmla="*/ 207381 h 222755"/>
                <a:gd name="connsiteX10" fmla="*/ 154426 w 164504"/>
                <a:gd name="connsiteY10" fmla="*/ 217460 h 222755"/>
                <a:gd name="connsiteX11" fmla="*/ 144347 w 164504"/>
                <a:gd name="connsiteY11" fmla="*/ 217460 h 222755"/>
                <a:gd name="connsiteX12" fmla="*/ 135293 w 164504"/>
                <a:gd name="connsiteY12" fmla="*/ 209431 h 222755"/>
                <a:gd name="connsiteX13" fmla="*/ 131023 w 164504"/>
                <a:gd name="connsiteY13" fmla="*/ 195082 h 222755"/>
                <a:gd name="connsiteX14" fmla="*/ 65255 w 164504"/>
                <a:gd name="connsiteY14" fmla="*/ 222756 h 222755"/>
                <a:gd name="connsiteX15" fmla="*/ 0 w 164504"/>
                <a:gd name="connsiteY15" fmla="*/ 153230 h 222755"/>
                <a:gd name="connsiteX16" fmla="*/ 85071 w 164504"/>
                <a:gd name="connsiteY16" fmla="*/ 82850 h 222755"/>
                <a:gd name="connsiteX17" fmla="*/ 71234 w 164504"/>
                <a:gd name="connsiteY17" fmla="*/ 190982 h 222755"/>
                <a:gd name="connsiteX18" fmla="*/ 129485 w 164504"/>
                <a:gd name="connsiteY18" fmla="*/ 161259 h 222755"/>
                <a:gd name="connsiteX19" fmla="*/ 129485 w 164504"/>
                <a:gd name="connsiteY19" fmla="*/ 119407 h 222755"/>
                <a:gd name="connsiteX20" fmla="*/ 84900 w 164504"/>
                <a:gd name="connsiteY20" fmla="*/ 110865 h 222755"/>
                <a:gd name="connsiteX21" fmla="*/ 33994 w 164504"/>
                <a:gd name="connsiteY21" fmla="*/ 153230 h 222755"/>
                <a:gd name="connsiteX22" fmla="*/ 71234 w 164504"/>
                <a:gd name="connsiteY22" fmla="*/ 190982 h 22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504" h="222755">
                  <a:moveTo>
                    <a:pt x="85071" y="82850"/>
                  </a:moveTo>
                  <a:cubicBezTo>
                    <a:pt x="107790" y="82850"/>
                    <a:pt x="130168" y="89683"/>
                    <a:pt x="130168" y="89683"/>
                  </a:cubicBezTo>
                  <a:cubicBezTo>
                    <a:pt x="130681" y="50393"/>
                    <a:pt x="125898" y="32457"/>
                    <a:pt x="95662" y="32457"/>
                  </a:cubicBezTo>
                  <a:cubicBezTo>
                    <a:pt x="66451" y="32457"/>
                    <a:pt x="41510" y="40485"/>
                    <a:pt x="31944" y="44073"/>
                  </a:cubicBezTo>
                  <a:cubicBezTo>
                    <a:pt x="26649" y="46123"/>
                    <a:pt x="23403" y="43560"/>
                    <a:pt x="21866" y="38777"/>
                  </a:cubicBezTo>
                  <a:lnTo>
                    <a:pt x="17595" y="25453"/>
                  </a:lnTo>
                  <a:cubicBezTo>
                    <a:pt x="15545" y="19132"/>
                    <a:pt x="18620" y="15887"/>
                    <a:pt x="23403" y="13837"/>
                  </a:cubicBezTo>
                  <a:cubicBezTo>
                    <a:pt x="26649" y="12299"/>
                    <a:pt x="57397" y="0"/>
                    <a:pt x="97199" y="0"/>
                  </a:cubicBezTo>
                  <a:cubicBezTo>
                    <a:pt x="151351" y="0"/>
                    <a:pt x="164504" y="27674"/>
                    <a:pt x="164504" y="89683"/>
                  </a:cubicBezTo>
                  <a:lnTo>
                    <a:pt x="164504" y="207381"/>
                  </a:lnTo>
                  <a:cubicBezTo>
                    <a:pt x="164504" y="212677"/>
                    <a:pt x="159721" y="217460"/>
                    <a:pt x="154426" y="217460"/>
                  </a:cubicBezTo>
                  <a:lnTo>
                    <a:pt x="144347" y="217460"/>
                  </a:lnTo>
                  <a:cubicBezTo>
                    <a:pt x="138539" y="217460"/>
                    <a:pt x="137001" y="214214"/>
                    <a:pt x="135293" y="209431"/>
                  </a:cubicBezTo>
                  <a:lnTo>
                    <a:pt x="131023" y="195082"/>
                  </a:lnTo>
                  <a:cubicBezTo>
                    <a:pt x="119919" y="206186"/>
                    <a:pt x="98224" y="222756"/>
                    <a:pt x="65255" y="222756"/>
                  </a:cubicBezTo>
                  <a:cubicBezTo>
                    <a:pt x="28186" y="222756"/>
                    <a:pt x="0" y="195765"/>
                    <a:pt x="0" y="153230"/>
                  </a:cubicBezTo>
                  <a:cubicBezTo>
                    <a:pt x="171" y="112915"/>
                    <a:pt x="30407" y="82850"/>
                    <a:pt x="85071" y="82850"/>
                  </a:cubicBezTo>
                  <a:close/>
                  <a:moveTo>
                    <a:pt x="71234" y="190982"/>
                  </a:moveTo>
                  <a:cubicBezTo>
                    <a:pt x="97712" y="190982"/>
                    <a:pt x="120602" y="174583"/>
                    <a:pt x="129485" y="161259"/>
                  </a:cubicBezTo>
                  <a:lnTo>
                    <a:pt x="129485" y="119407"/>
                  </a:lnTo>
                  <a:cubicBezTo>
                    <a:pt x="123165" y="115648"/>
                    <a:pt x="108303" y="110865"/>
                    <a:pt x="84900" y="110865"/>
                  </a:cubicBezTo>
                  <a:cubicBezTo>
                    <a:pt x="55176" y="110865"/>
                    <a:pt x="33994" y="125727"/>
                    <a:pt x="33994" y="153230"/>
                  </a:cubicBezTo>
                  <a:cubicBezTo>
                    <a:pt x="34165" y="174583"/>
                    <a:pt x="48514" y="190982"/>
                    <a:pt x="71234" y="190982"/>
                  </a:cubicBezTo>
                  <a:close/>
                </a:path>
              </a:pathLst>
            </a:custGeom>
            <a:grpFill/>
            <a:ln w="170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ihandform: Form 92">
              <a:extLst>
                <a:ext uri="{FF2B5EF4-FFF2-40B4-BE49-F238E27FC236}">
                  <a16:creationId xmlns:a16="http://schemas.microsoft.com/office/drawing/2014/main" id="{7F89C45E-87A4-48F4-ACDF-27B117FF921F}"/>
                </a:ext>
              </a:extLst>
            </p:cNvPr>
            <p:cNvSpPr/>
            <p:nvPr/>
          </p:nvSpPr>
          <p:spPr>
            <a:xfrm>
              <a:off x="3037525" y="3452955"/>
              <a:ext cx="195252" cy="376497"/>
            </a:xfrm>
            <a:custGeom>
              <a:avLst/>
              <a:gdLst>
                <a:gd name="connsiteX0" fmla="*/ 101982 w 195252"/>
                <a:gd name="connsiteY0" fmla="*/ 153742 h 376497"/>
                <a:gd name="connsiteX1" fmla="*/ 158696 w 195252"/>
                <a:gd name="connsiteY1" fmla="*/ 167579 h 376497"/>
                <a:gd name="connsiteX2" fmla="*/ 158696 w 195252"/>
                <a:gd name="connsiteY2" fmla="*/ 10079 h 376497"/>
                <a:gd name="connsiteX3" fmla="*/ 168775 w 195252"/>
                <a:gd name="connsiteY3" fmla="*/ 0 h 376497"/>
                <a:gd name="connsiteX4" fmla="*/ 185174 w 195252"/>
                <a:gd name="connsiteY4" fmla="*/ 0 h 376497"/>
                <a:gd name="connsiteX5" fmla="*/ 195253 w 195252"/>
                <a:gd name="connsiteY5" fmla="*/ 10079 h 376497"/>
                <a:gd name="connsiteX6" fmla="*/ 195253 w 195252"/>
                <a:gd name="connsiteY6" fmla="*/ 361124 h 376497"/>
                <a:gd name="connsiteX7" fmla="*/ 185174 w 195252"/>
                <a:gd name="connsiteY7" fmla="*/ 371202 h 376497"/>
                <a:gd name="connsiteX8" fmla="*/ 174071 w 195252"/>
                <a:gd name="connsiteY8" fmla="*/ 371202 h 376497"/>
                <a:gd name="connsiteX9" fmla="*/ 165017 w 195252"/>
                <a:gd name="connsiteY9" fmla="*/ 362661 h 376497"/>
                <a:gd name="connsiteX10" fmla="*/ 161771 w 195252"/>
                <a:gd name="connsiteY10" fmla="*/ 348312 h 376497"/>
                <a:gd name="connsiteX11" fmla="*/ 96516 w 195252"/>
                <a:gd name="connsiteY11" fmla="*/ 376498 h 376497"/>
                <a:gd name="connsiteX12" fmla="*/ 0 w 195252"/>
                <a:gd name="connsiteY12" fmla="*/ 264608 h 376497"/>
                <a:gd name="connsiteX13" fmla="*/ 101982 w 195252"/>
                <a:gd name="connsiteY13" fmla="*/ 153742 h 376497"/>
                <a:gd name="connsiteX14" fmla="*/ 100274 w 195252"/>
                <a:gd name="connsiteY14" fmla="*/ 343016 h 376497"/>
                <a:gd name="connsiteX15" fmla="*/ 158013 w 195252"/>
                <a:gd name="connsiteY15" fmla="*/ 307997 h 376497"/>
                <a:gd name="connsiteX16" fmla="*/ 158013 w 195252"/>
                <a:gd name="connsiteY16" fmla="*/ 201915 h 376497"/>
                <a:gd name="connsiteX17" fmla="*/ 106595 w 195252"/>
                <a:gd name="connsiteY17" fmla="*/ 189103 h 376497"/>
                <a:gd name="connsiteX18" fmla="*/ 37069 w 195252"/>
                <a:gd name="connsiteY18" fmla="*/ 264949 h 376497"/>
                <a:gd name="connsiteX19" fmla="*/ 100274 w 195252"/>
                <a:gd name="connsiteY19" fmla="*/ 343016 h 3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5252" h="376497">
                  <a:moveTo>
                    <a:pt x="101982" y="153742"/>
                  </a:moveTo>
                  <a:cubicBezTo>
                    <a:pt x="137002" y="153742"/>
                    <a:pt x="158696" y="167579"/>
                    <a:pt x="158696" y="167579"/>
                  </a:cubicBezTo>
                  <a:lnTo>
                    <a:pt x="158696" y="10079"/>
                  </a:lnTo>
                  <a:cubicBezTo>
                    <a:pt x="158696" y="4783"/>
                    <a:pt x="163479" y="0"/>
                    <a:pt x="168775" y="0"/>
                  </a:cubicBezTo>
                  <a:lnTo>
                    <a:pt x="185174" y="0"/>
                  </a:lnTo>
                  <a:cubicBezTo>
                    <a:pt x="190470" y="0"/>
                    <a:pt x="195253" y="4783"/>
                    <a:pt x="195253" y="10079"/>
                  </a:cubicBezTo>
                  <a:lnTo>
                    <a:pt x="195253" y="361124"/>
                  </a:lnTo>
                  <a:cubicBezTo>
                    <a:pt x="195253" y="366419"/>
                    <a:pt x="190470" y="371202"/>
                    <a:pt x="185174" y="371202"/>
                  </a:cubicBezTo>
                  <a:lnTo>
                    <a:pt x="174071" y="371202"/>
                  </a:lnTo>
                  <a:cubicBezTo>
                    <a:pt x="169287" y="371202"/>
                    <a:pt x="166042" y="367444"/>
                    <a:pt x="165017" y="362661"/>
                  </a:cubicBezTo>
                  <a:lnTo>
                    <a:pt x="161771" y="348312"/>
                  </a:lnTo>
                  <a:cubicBezTo>
                    <a:pt x="161771" y="348312"/>
                    <a:pt x="136318" y="376498"/>
                    <a:pt x="96516" y="376498"/>
                  </a:cubicBezTo>
                  <a:cubicBezTo>
                    <a:pt x="42365" y="376498"/>
                    <a:pt x="0" y="325592"/>
                    <a:pt x="0" y="264608"/>
                  </a:cubicBezTo>
                  <a:cubicBezTo>
                    <a:pt x="171" y="202598"/>
                    <a:pt x="38265" y="153742"/>
                    <a:pt x="101982" y="153742"/>
                  </a:cubicBezTo>
                  <a:close/>
                  <a:moveTo>
                    <a:pt x="100274" y="343016"/>
                  </a:moveTo>
                  <a:cubicBezTo>
                    <a:pt x="138368" y="343016"/>
                    <a:pt x="158013" y="307997"/>
                    <a:pt x="158013" y="307997"/>
                  </a:cubicBezTo>
                  <a:lnTo>
                    <a:pt x="158013" y="201915"/>
                  </a:lnTo>
                  <a:cubicBezTo>
                    <a:pt x="158013" y="201915"/>
                    <a:pt x="135806" y="189103"/>
                    <a:pt x="106595" y="189103"/>
                  </a:cubicBezTo>
                  <a:cubicBezTo>
                    <a:pt x="60472" y="189103"/>
                    <a:pt x="37069" y="222585"/>
                    <a:pt x="37069" y="264949"/>
                  </a:cubicBezTo>
                  <a:cubicBezTo>
                    <a:pt x="37240" y="306460"/>
                    <a:pt x="61668" y="343016"/>
                    <a:pt x="100274" y="343016"/>
                  </a:cubicBezTo>
                  <a:close/>
                </a:path>
              </a:pathLst>
            </a:custGeom>
            <a:grpFill/>
            <a:ln w="170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4" name="Grafik 579">
              <a:extLst>
                <a:ext uri="{FF2B5EF4-FFF2-40B4-BE49-F238E27FC236}">
                  <a16:creationId xmlns:a16="http://schemas.microsoft.com/office/drawing/2014/main" id="{B75B6F26-137D-4438-9146-D39DE2016918}"/>
                </a:ext>
              </a:extLst>
            </p:cNvPr>
            <p:cNvGrpSpPr/>
            <p:nvPr/>
          </p:nvGrpSpPr>
          <p:grpSpPr>
            <a:xfrm>
              <a:off x="1453803" y="3452955"/>
              <a:ext cx="690363" cy="529898"/>
              <a:chOff x="1453803" y="3452955"/>
              <a:chExt cx="690363" cy="529898"/>
            </a:xfrm>
            <a:grpFill/>
          </p:grpSpPr>
          <p:sp>
            <p:nvSpPr>
              <p:cNvPr id="95" name="Freihandform: Form 94">
                <a:extLst>
                  <a:ext uri="{FF2B5EF4-FFF2-40B4-BE49-F238E27FC236}">
                    <a16:creationId xmlns:a16="http://schemas.microsoft.com/office/drawing/2014/main" id="{982CD891-E101-430F-B1DC-7CC4212026C7}"/>
                  </a:ext>
                </a:extLst>
              </p:cNvPr>
              <p:cNvSpPr/>
              <p:nvPr/>
            </p:nvSpPr>
            <p:spPr>
              <a:xfrm>
                <a:off x="1453803" y="3452955"/>
                <a:ext cx="198033" cy="529898"/>
              </a:xfrm>
              <a:custGeom>
                <a:avLst/>
                <a:gdLst>
                  <a:gd name="connsiteX0" fmla="*/ 44932 w 198033"/>
                  <a:gd name="connsiteY0" fmla="*/ 194228 h 529898"/>
                  <a:gd name="connsiteX1" fmla="*/ 12304 w 198033"/>
                  <a:gd name="connsiteY1" fmla="*/ 194228 h 529898"/>
                  <a:gd name="connsiteX2" fmla="*/ 4446 w 198033"/>
                  <a:gd name="connsiteY2" fmla="*/ 184320 h 529898"/>
                  <a:gd name="connsiteX3" fmla="*/ 6496 w 198033"/>
                  <a:gd name="connsiteY3" fmla="*/ 172704 h 529898"/>
                  <a:gd name="connsiteX4" fmla="*/ 16404 w 198033"/>
                  <a:gd name="connsiteY4" fmla="*/ 162796 h 529898"/>
                  <a:gd name="connsiteX5" fmla="*/ 48861 w 198033"/>
                  <a:gd name="connsiteY5" fmla="*/ 162796 h 529898"/>
                  <a:gd name="connsiteX6" fmla="*/ 59281 w 198033"/>
                  <a:gd name="connsiteY6" fmla="*/ 89341 h 529898"/>
                  <a:gd name="connsiteX7" fmla="*/ 146744 w 198033"/>
                  <a:gd name="connsiteY7" fmla="*/ 0 h 529898"/>
                  <a:gd name="connsiteX8" fmla="*/ 196112 w 198033"/>
                  <a:gd name="connsiteY8" fmla="*/ 21524 h 529898"/>
                  <a:gd name="connsiteX9" fmla="*/ 196112 w 198033"/>
                  <a:gd name="connsiteY9" fmla="*/ 33652 h 529898"/>
                  <a:gd name="connsiteX10" fmla="*/ 186204 w 198033"/>
                  <a:gd name="connsiteY10" fmla="*/ 46123 h 529898"/>
                  <a:gd name="connsiteX11" fmla="*/ 174076 w 198033"/>
                  <a:gd name="connsiteY11" fmla="*/ 46635 h 529898"/>
                  <a:gd name="connsiteX12" fmla="*/ 142131 w 198033"/>
                  <a:gd name="connsiteY12" fmla="*/ 32457 h 529898"/>
                  <a:gd name="connsiteX13" fmla="*/ 96009 w 198033"/>
                  <a:gd name="connsiteY13" fmla="*/ 89171 h 529898"/>
                  <a:gd name="connsiteX14" fmla="*/ 85588 w 198033"/>
                  <a:gd name="connsiteY14" fmla="*/ 162625 h 529898"/>
                  <a:gd name="connsiteX15" fmla="*/ 139056 w 198033"/>
                  <a:gd name="connsiteY15" fmla="*/ 162625 h 529898"/>
                  <a:gd name="connsiteX16" fmla="*/ 147427 w 198033"/>
                  <a:gd name="connsiteY16" fmla="*/ 172533 h 529898"/>
                  <a:gd name="connsiteX17" fmla="*/ 145377 w 198033"/>
                  <a:gd name="connsiteY17" fmla="*/ 184149 h 529898"/>
                  <a:gd name="connsiteX18" fmla="*/ 134957 w 198033"/>
                  <a:gd name="connsiteY18" fmla="*/ 194057 h 529898"/>
                  <a:gd name="connsiteX19" fmla="*/ 81488 w 198033"/>
                  <a:gd name="connsiteY19" fmla="*/ 194057 h 529898"/>
                  <a:gd name="connsiteX20" fmla="*/ 36391 w 198033"/>
                  <a:gd name="connsiteY20" fmla="*/ 519991 h 529898"/>
                  <a:gd name="connsiteX21" fmla="*/ 25970 w 198033"/>
                  <a:gd name="connsiteY21" fmla="*/ 529899 h 529898"/>
                  <a:gd name="connsiteX22" fmla="*/ 7521 w 198033"/>
                  <a:gd name="connsiteY22" fmla="*/ 529899 h 529898"/>
                  <a:gd name="connsiteX23" fmla="*/ 176 w 198033"/>
                  <a:gd name="connsiteY23" fmla="*/ 519991 h 529898"/>
                  <a:gd name="connsiteX24" fmla="*/ 44932 w 198033"/>
                  <a:gd name="connsiteY24" fmla="*/ 194228 h 529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8033" h="529898">
                    <a:moveTo>
                      <a:pt x="44932" y="194228"/>
                    </a:moveTo>
                    <a:lnTo>
                      <a:pt x="12304" y="194228"/>
                    </a:lnTo>
                    <a:cubicBezTo>
                      <a:pt x="7009" y="194228"/>
                      <a:pt x="3934" y="189445"/>
                      <a:pt x="4446" y="184320"/>
                    </a:cubicBezTo>
                    <a:lnTo>
                      <a:pt x="6496" y="172704"/>
                    </a:lnTo>
                    <a:cubicBezTo>
                      <a:pt x="7521" y="166896"/>
                      <a:pt x="11279" y="162796"/>
                      <a:pt x="16404" y="162796"/>
                    </a:cubicBezTo>
                    <a:lnTo>
                      <a:pt x="48861" y="162796"/>
                    </a:lnTo>
                    <a:lnTo>
                      <a:pt x="59281" y="89341"/>
                    </a:lnTo>
                    <a:cubicBezTo>
                      <a:pt x="67993" y="28357"/>
                      <a:pt x="101646" y="0"/>
                      <a:pt x="146744" y="0"/>
                    </a:cubicBezTo>
                    <a:cubicBezTo>
                      <a:pt x="172538" y="0"/>
                      <a:pt x="188766" y="12641"/>
                      <a:pt x="196112" y="21524"/>
                    </a:cubicBezTo>
                    <a:cubicBezTo>
                      <a:pt x="198674" y="24599"/>
                      <a:pt x="198674" y="29894"/>
                      <a:pt x="196112" y="33652"/>
                    </a:cubicBezTo>
                    <a:lnTo>
                      <a:pt x="186204" y="46123"/>
                    </a:lnTo>
                    <a:cubicBezTo>
                      <a:pt x="182617" y="50906"/>
                      <a:pt x="177834" y="50906"/>
                      <a:pt x="174076" y="46635"/>
                    </a:cubicBezTo>
                    <a:cubicBezTo>
                      <a:pt x="168780" y="40827"/>
                      <a:pt x="155626" y="32457"/>
                      <a:pt x="142131" y="32457"/>
                    </a:cubicBezTo>
                    <a:cubicBezTo>
                      <a:pt x="120607" y="32457"/>
                      <a:pt x="101646" y="48685"/>
                      <a:pt x="96009" y="89171"/>
                    </a:cubicBezTo>
                    <a:lnTo>
                      <a:pt x="85588" y="162625"/>
                    </a:lnTo>
                    <a:lnTo>
                      <a:pt x="139056" y="162625"/>
                    </a:lnTo>
                    <a:cubicBezTo>
                      <a:pt x="144352" y="162625"/>
                      <a:pt x="148452" y="166896"/>
                      <a:pt x="147427" y="172533"/>
                    </a:cubicBezTo>
                    <a:lnTo>
                      <a:pt x="145377" y="184149"/>
                    </a:lnTo>
                    <a:cubicBezTo>
                      <a:pt x="144864" y="189445"/>
                      <a:pt x="140081" y="194057"/>
                      <a:pt x="134957" y="194057"/>
                    </a:cubicBezTo>
                    <a:lnTo>
                      <a:pt x="81488" y="194057"/>
                    </a:lnTo>
                    <a:lnTo>
                      <a:pt x="36391" y="519991"/>
                    </a:lnTo>
                    <a:cubicBezTo>
                      <a:pt x="35366" y="525286"/>
                      <a:pt x="30583" y="529899"/>
                      <a:pt x="25970" y="529899"/>
                    </a:cubicBezTo>
                    <a:lnTo>
                      <a:pt x="7521" y="529899"/>
                    </a:lnTo>
                    <a:cubicBezTo>
                      <a:pt x="2738" y="529899"/>
                      <a:pt x="-849" y="525116"/>
                      <a:pt x="176" y="519991"/>
                    </a:cubicBezTo>
                    <a:lnTo>
                      <a:pt x="44932" y="194228"/>
                    </a:lnTo>
                    <a:close/>
                  </a:path>
                </a:pathLst>
              </a:custGeom>
              <a:grpFill/>
              <a:ln w="170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ihandform: Form 95">
                <a:extLst>
                  <a:ext uri="{FF2B5EF4-FFF2-40B4-BE49-F238E27FC236}">
                    <a16:creationId xmlns:a16="http://schemas.microsoft.com/office/drawing/2014/main" id="{C42DF1DA-D862-47F3-AE96-1B4BD01D6AA2}"/>
                  </a:ext>
                </a:extLst>
              </p:cNvPr>
              <p:cNvSpPr/>
              <p:nvPr/>
            </p:nvSpPr>
            <p:spPr>
              <a:xfrm>
                <a:off x="1611215" y="3610284"/>
                <a:ext cx="176838" cy="220364"/>
              </a:xfrm>
              <a:custGeom>
                <a:avLst/>
                <a:gdLst>
                  <a:gd name="connsiteX0" fmla="*/ 96097 w 176838"/>
                  <a:gd name="connsiteY0" fmla="*/ 81996 h 220364"/>
                  <a:gd name="connsiteX1" fmla="*/ 139658 w 176838"/>
                  <a:gd name="connsiteY1" fmla="*/ 88829 h 220364"/>
                  <a:gd name="connsiteX2" fmla="*/ 114376 w 176838"/>
                  <a:gd name="connsiteY2" fmla="*/ 32115 h 220364"/>
                  <a:gd name="connsiteX3" fmla="*/ 49633 w 176838"/>
                  <a:gd name="connsiteY3" fmla="*/ 43731 h 220364"/>
                  <a:gd name="connsiteX4" fmla="*/ 40409 w 176838"/>
                  <a:gd name="connsiteY4" fmla="*/ 38436 h 220364"/>
                  <a:gd name="connsiteX5" fmla="*/ 38188 w 176838"/>
                  <a:gd name="connsiteY5" fmla="*/ 25282 h 220364"/>
                  <a:gd name="connsiteX6" fmla="*/ 45704 w 176838"/>
                  <a:gd name="connsiteY6" fmla="*/ 13666 h 220364"/>
                  <a:gd name="connsiteX7" fmla="*/ 120696 w 176838"/>
                  <a:gd name="connsiteY7" fmla="*/ 0 h 220364"/>
                  <a:gd name="connsiteX8" fmla="*/ 173481 w 176838"/>
                  <a:gd name="connsiteY8" fmla="*/ 88658 h 220364"/>
                  <a:gd name="connsiteX9" fmla="*/ 155374 w 176838"/>
                  <a:gd name="connsiteY9" fmla="*/ 205161 h 220364"/>
                  <a:gd name="connsiteX10" fmla="*/ 143928 w 176838"/>
                  <a:gd name="connsiteY10" fmla="*/ 215068 h 220364"/>
                  <a:gd name="connsiteX11" fmla="*/ 134021 w 176838"/>
                  <a:gd name="connsiteY11" fmla="*/ 215068 h 220364"/>
                  <a:gd name="connsiteX12" fmla="*/ 126333 w 176838"/>
                  <a:gd name="connsiteY12" fmla="*/ 207211 h 220364"/>
                  <a:gd name="connsiteX13" fmla="*/ 124284 w 176838"/>
                  <a:gd name="connsiteY13" fmla="*/ 193032 h 220364"/>
                  <a:gd name="connsiteX14" fmla="*/ 54929 w 176838"/>
                  <a:gd name="connsiteY14" fmla="*/ 220364 h 220364"/>
                  <a:gd name="connsiteX15" fmla="*/ 1119 w 176838"/>
                  <a:gd name="connsiteY15" fmla="*/ 151522 h 220364"/>
                  <a:gd name="connsiteX16" fmla="*/ 96097 w 176838"/>
                  <a:gd name="connsiteY16" fmla="*/ 81996 h 220364"/>
                  <a:gd name="connsiteX17" fmla="*/ 65861 w 176838"/>
                  <a:gd name="connsiteY17" fmla="*/ 189103 h 220364"/>
                  <a:gd name="connsiteX18" fmla="*/ 128212 w 176838"/>
                  <a:gd name="connsiteY18" fmla="*/ 159721 h 220364"/>
                  <a:gd name="connsiteX19" fmla="*/ 134704 w 176838"/>
                  <a:gd name="connsiteY19" fmla="*/ 118211 h 220364"/>
                  <a:gd name="connsiteX20" fmla="*/ 91998 w 176838"/>
                  <a:gd name="connsiteY20" fmla="*/ 109840 h 220364"/>
                  <a:gd name="connsiteX21" fmla="*/ 35113 w 176838"/>
                  <a:gd name="connsiteY21" fmla="*/ 151863 h 220364"/>
                  <a:gd name="connsiteX22" fmla="*/ 65861 w 176838"/>
                  <a:gd name="connsiteY22" fmla="*/ 189103 h 220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6838" h="220364">
                    <a:moveTo>
                      <a:pt x="96097" y="81996"/>
                    </a:moveTo>
                    <a:cubicBezTo>
                      <a:pt x="118646" y="81996"/>
                      <a:pt x="139658" y="88829"/>
                      <a:pt x="139658" y="88829"/>
                    </a:cubicBezTo>
                    <a:cubicBezTo>
                      <a:pt x="146149" y="50052"/>
                      <a:pt x="144270" y="32115"/>
                      <a:pt x="114376" y="32115"/>
                    </a:cubicBezTo>
                    <a:cubicBezTo>
                      <a:pt x="85506" y="32115"/>
                      <a:pt x="59541" y="39973"/>
                      <a:pt x="49633" y="43731"/>
                    </a:cubicBezTo>
                    <a:cubicBezTo>
                      <a:pt x="43996" y="45781"/>
                      <a:pt x="41263" y="43219"/>
                      <a:pt x="40409" y="38436"/>
                    </a:cubicBezTo>
                    <a:lnTo>
                      <a:pt x="38188" y="25282"/>
                    </a:lnTo>
                    <a:cubicBezTo>
                      <a:pt x="36992" y="18962"/>
                      <a:pt x="40750" y="15887"/>
                      <a:pt x="45704" y="13666"/>
                    </a:cubicBezTo>
                    <a:cubicBezTo>
                      <a:pt x="49121" y="12129"/>
                      <a:pt x="81407" y="0"/>
                      <a:pt x="120696" y="0"/>
                    </a:cubicBezTo>
                    <a:cubicBezTo>
                      <a:pt x="174164" y="0"/>
                      <a:pt x="183047" y="27332"/>
                      <a:pt x="173481" y="88658"/>
                    </a:cubicBezTo>
                    <a:lnTo>
                      <a:pt x="155374" y="205161"/>
                    </a:lnTo>
                    <a:cubicBezTo>
                      <a:pt x="154520" y="210456"/>
                      <a:pt x="149053" y="215068"/>
                      <a:pt x="143928" y="215068"/>
                    </a:cubicBezTo>
                    <a:lnTo>
                      <a:pt x="134021" y="215068"/>
                    </a:lnTo>
                    <a:cubicBezTo>
                      <a:pt x="128212" y="215068"/>
                      <a:pt x="127188" y="211994"/>
                      <a:pt x="126333" y="207211"/>
                    </a:cubicBezTo>
                    <a:lnTo>
                      <a:pt x="124284" y="193032"/>
                    </a:lnTo>
                    <a:cubicBezTo>
                      <a:pt x="111642" y="203965"/>
                      <a:pt x="87556" y="220364"/>
                      <a:pt x="54929" y="220364"/>
                    </a:cubicBezTo>
                    <a:cubicBezTo>
                      <a:pt x="18201" y="220364"/>
                      <a:pt x="-5543" y="193545"/>
                      <a:pt x="1119" y="151522"/>
                    </a:cubicBezTo>
                    <a:cubicBezTo>
                      <a:pt x="7439" y="111890"/>
                      <a:pt x="42117" y="81996"/>
                      <a:pt x="96097" y="81996"/>
                    </a:cubicBezTo>
                    <a:close/>
                    <a:moveTo>
                      <a:pt x="65861" y="189103"/>
                    </a:moveTo>
                    <a:cubicBezTo>
                      <a:pt x="92168" y="189103"/>
                      <a:pt x="117280" y="172875"/>
                      <a:pt x="128212" y="159721"/>
                    </a:cubicBezTo>
                    <a:lnTo>
                      <a:pt x="134704" y="118211"/>
                    </a:lnTo>
                    <a:cubicBezTo>
                      <a:pt x="129067" y="114623"/>
                      <a:pt x="115059" y="109840"/>
                      <a:pt x="91998" y="109840"/>
                    </a:cubicBezTo>
                    <a:cubicBezTo>
                      <a:pt x="62616" y="109840"/>
                      <a:pt x="39384" y="124531"/>
                      <a:pt x="35113" y="151863"/>
                    </a:cubicBezTo>
                    <a:cubicBezTo>
                      <a:pt x="31526" y="172875"/>
                      <a:pt x="43313" y="189103"/>
                      <a:pt x="65861" y="189103"/>
                    </a:cubicBezTo>
                    <a:close/>
                  </a:path>
                </a:pathLst>
              </a:custGeom>
              <a:grpFill/>
              <a:ln w="170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ihandform: Form 96">
                <a:extLst>
                  <a:ext uri="{FF2B5EF4-FFF2-40B4-BE49-F238E27FC236}">
                    <a16:creationId xmlns:a16="http://schemas.microsoft.com/office/drawing/2014/main" id="{4E4CCB44-1E85-4841-89D8-88C8B24FB6C8}"/>
                  </a:ext>
                </a:extLst>
              </p:cNvPr>
              <p:cNvSpPr/>
              <p:nvPr/>
            </p:nvSpPr>
            <p:spPr>
              <a:xfrm>
                <a:off x="1822739" y="3610455"/>
                <a:ext cx="143097" cy="220364"/>
              </a:xfrm>
              <a:custGeom>
                <a:avLst/>
                <a:gdLst>
                  <a:gd name="connsiteX0" fmla="*/ 1417 w 143097"/>
                  <a:gd name="connsiteY0" fmla="*/ 185857 h 220364"/>
                  <a:gd name="connsiteX1" fmla="*/ 10300 w 143097"/>
                  <a:gd name="connsiteY1" fmla="*/ 173729 h 220364"/>
                  <a:gd name="connsiteX2" fmla="*/ 22941 w 143097"/>
                  <a:gd name="connsiteY2" fmla="*/ 172191 h 220364"/>
                  <a:gd name="connsiteX3" fmla="*/ 64964 w 143097"/>
                  <a:gd name="connsiteY3" fmla="*/ 188420 h 220364"/>
                  <a:gd name="connsiteX4" fmla="*/ 96909 w 143097"/>
                  <a:gd name="connsiteY4" fmla="*/ 160063 h 220364"/>
                  <a:gd name="connsiteX5" fmla="*/ 63256 w 143097"/>
                  <a:gd name="connsiteY5" fmla="*/ 122311 h 220364"/>
                  <a:gd name="connsiteX6" fmla="*/ 18158 w 143097"/>
                  <a:gd name="connsiteY6" fmla="*/ 62009 h 220364"/>
                  <a:gd name="connsiteX7" fmla="*/ 88026 w 143097"/>
                  <a:gd name="connsiteY7" fmla="*/ 0 h 220364"/>
                  <a:gd name="connsiteX8" fmla="*/ 139444 w 143097"/>
                  <a:gd name="connsiteY8" fmla="*/ 16228 h 220364"/>
                  <a:gd name="connsiteX9" fmla="*/ 140981 w 143097"/>
                  <a:gd name="connsiteY9" fmla="*/ 30919 h 220364"/>
                  <a:gd name="connsiteX10" fmla="*/ 133636 w 143097"/>
                  <a:gd name="connsiteY10" fmla="*/ 41510 h 220364"/>
                  <a:gd name="connsiteX11" fmla="*/ 119970 w 143097"/>
                  <a:gd name="connsiteY11" fmla="*/ 44585 h 220364"/>
                  <a:gd name="connsiteX12" fmla="*/ 84268 w 143097"/>
                  <a:gd name="connsiteY12" fmla="*/ 34165 h 220364"/>
                  <a:gd name="connsiteX13" fmla="*/ 55398 w 143097"/>
                  <a:gd name="connsiteY13" fmla="*/ 57739 h 220364"/>
                  <a:gd name="connsiteX14" fmla="*/ 83755 w 143097"/>
                  <a:gd name="connsiteY14" fmla="*/ 89683 h 220364"/>
                  <a:gd name="connsiteX15" fmla="*/ 136711 w 143097"/>
                  <a:gd name="connsiteY15" fmla="*/ 153742 h 220364"/>
                  <a:gd name="connsiteX16" fmla="*/ 61206 w 143097"/>
                  <a:gd name="connsiteY16" fmla="*/ 220364 h 220364"/>
                  <a:gd name="connsiteX17" fmla="*/ 2442 w 143097"/>
                  <a:gd name="connsiteY17" fmla="*/ 196790 h 220364"/>
                  <a:gd name="connsiteX18" fmla="*/ 1417 w 143097"/>
                  <a:gd name="connsiteY18" fmla="*/ 185857 h 220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3097" h="220364">
                    <a:moveTo>
                      <a:pt x="1417" y="185857"/>
                    </a:moveTo>
                    <a:lnTo>
                      <a:pt x="10300" y="173729"/>
                    </a:lnTo>
                    <a:cubicBezTo>
                      <a:pt x="13375" y="169458"/>
                      <a:pt x="18671" y="168433"/>
                      <a:pt x="22941" y="172191"/>
                    </a:cubicBezTo>
                    <a:cubicBezTo>
                      <a:pt x="22941" y="172191"/>
                      <a:pt x="41390" y="188420"/>
                      <a:pt x="64964" y="188420"/>
                    </a:cubicBezTo>
                    <a:cubicBezTo>
                      <a:pt x="84438" y="188420"/>
                      <a:pt x="96909" y="176804"/>
                      <a:pt x="96909" y="160063"/>
                    </a:cubicBezTo>
                    <a:cubicBezTo>
                      <a:pt x="96909" y="144859"/>
                      <a:pt x="85976" y="135977"/>
                      <a:pt x="63256" y="122311"/>
                    </a:cubicBezTo>
                    <a:cubicBezTo>
                      <a:pt x="40707" y="109670"/>
                      <a:pt x="18158" y="91904"/>
                      <a:pt x="18158" y="62009"/>
                    </a:cubicBezTo>
                    <a:cubicBezTo>
                      <a:pt x="18158" y="35702"/>
                      <a:pt x="32849" y="0"/>
                      <a:pt x="88026" y="0"/>
                    </a:cubicBezTo>
                    <a:cubicBezTo>
                      <a:pt x="113137" y="0"/>
                      <a:pt x="131073" y="9395"/>
                      <a:pt x="139444" y="16228"/>
                    </a:cubicBezTo>
                    <a:cubicBezTo>
                      <a:pt x="143031" y="19303"/>
                      <a:pt x="144740" y="25111"/>
                      <a:pt x="140981" y="30919"/>
                    </a:cubicBezTo>
                    <a:lnTo>
                      <a:pt x="133636" y="41510"/>
                    </a:lnTo>
                    <a:cubicBezTo>
                      <a:pt x="129365" y="47318"/>
                      <a:pt x="124241" y="47318"/>
                      <a:pt x="119970" y="44585"/>
                    </a:cubicBezTo>
                    <a:cubicBezTo>
                      <a:pt x="119970" y="44585"/>
                      <a:pt x="101521" y="34165"/>
                      <a:pt x="84268" y="34165"/>
                    </a:cubicBezTo>
                    <a:cubicBezTo>
                      <a:pt x="62231" y="34165"/>
                      <a:pt x="55398" y="47831"/>
                      <a:pt x="55398" y="57739"/>
                    </a:cubicBezTo>
                    <a:cubicBezTo>
                      <a:pt x="55398" y="72942"/>
                      <a:pt x="67527" y="80288"/>
                      <a:pt x="83755" y="89683"/>
                    </a:cubicBezTo>
                    <a:cubicBezTo>
                      <a:pt x="111599" y="105399"/>
                      <a:pt x="136711" y="121627"/>
                      <a:pt x="136711" y="153742"/>
                    </a:cubicBezTo>
                    <a:cubicBezTo>
                      <a:pt x="136711" y="188932"/>
                      <a:pt x="110916" y="220364"/>
                      <a:pt x="61206" y="220364"/>
                    </a:cubicBezTo>
                    <a:cubicBezTo>
                      <a:pt x="31824" y="220364"/>
                      <a:pt x="11325" y="205673"/>
                      <a:pt x="2442" y="196790"/>
                    </a:cubicBezTo>
                    <a:cubicBezTo>
                      <a:pt x="393" y="194740"/>
                      <a:pt x="-1316" y="189445"/>
                      <a:pt x="1417" y="185857"/>
                    </a:cubicBezTo>
                    <a:close/>
                  </a:path>
                </a:pathLst>
              </a:custGeom>
              <a:grpFill/>
              <a:ln w="170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ihandform: Form 97">
                <a:extLst>
                  <a:ext uri="{FF2B5EF4-FFF2-40B4-BE49-F238E27FC236}">
                    <a16:creationId xmlns:a16="http://schemas.microsoft.com/office/drawing/2014/main" id="{E24F0EDC-6C90-4A3D-A02A-4E0FD3AE58D7}"/>
                  </a:ext>
                </a:extLst>
              </p:cNvPr>
              <p:cNvSpPr/>
              <p:nvPr/>
            </p:nvSpPr>
            <p:spPr>
              <a:xfrm>
                <a:off x="2012401" y="3546567"/>
                <a:ext cx="131765" cy="284252"/>
              </a:xfrm>
              <a:custGeom>
                <a:avLst/>
                <a:gdLst>
                  <a:gd name="connsiteX0" fmla="*/ 30582 w 131765"/>
                  <a:gd name="connsiteY0" fmla="*/ 100616 h 284252"/>
                  <a:gd name="connsiteX1" fmla="*/ 8033 w 131765"/>
                  <a:gd name="connsiteY1" fmla="*/ 100616 h 284252"/>
                  <a:gd name="connsiteX2" fmla="*/ 175 w 131765"/>
                  <a:gd name="connsiteY2" fmla="*/ 90708 h 284252"/>
                  <a:gd name="connsiteX3" fmla="*/ 2225 w 131765"/>
                  <a:gd name="connsiteY3" fmla="*/ 79092 h 284252"/>
                  <a:gd name="connsiteX4" fmla="*/ 12133 w 131765"/>
                  <a:gd name="connsiteY4" fmla="*/ 69184 h 284252"/>
                  <a:gd name="connsiteX5" fmla="*/ 35194 w 131765"/>
                  <a:gd name="connsiteY5" fmla="*/ 69184 h 284252"/>
                  <a:gd name="connsiteX6" fmla="*/ 43052 w 131765"/>
                  <a:gd name="connsiteY6" fmla="*/ 10933 h 284252"/>
                  <a:gd name="connsiteX7" fmla="*/ 53472 w 131765"/>
                  <a:gd name="connsiteY7" fmla="*/ 1025 h 284252"/>
                  <a:gd name="connsiteX8" fmla="*/ 72434 w 131765"/>
                  <a:gd name="connsiteY8" fmla="*/ 0 h 284252"/>
                  <a:gd name="connsiteX9" fmla="*/ 79779 w 131765"/>
                  <a:gd name="connsiteY9" fmla="*/ 9908 h 284252"/>
                  <a:gd name="connsiteX10" fmla="*/ 71409 w 131765"/>
                  <a:gd name="connsiteY10" fmla="*/ 69184 h 284252"/>
                  <a:gd name="connsiteX11" fmla="*/ 123852 w 131765"/>
                  <a:gd name="connsiteY11" fmla="*/ 69184 h 284252"/>
                  <a:gd name="connsiteX12" fmla="*/ 131710 w 131765"/>
                  <a:gd name="connsiteY12" fmla="*/ 79092 h 284252"/>
                  <a:gd name="connsiteX13" fmla="*/ 130173 w 131765"/>
                  <a:gd name="connsiteY13" fmla="*/ 90708 h 284252"/>
                  <a:gd name="connsiteX14" fmla="*/ 119752 w 131765"/>
                  <a:gd name="connsiteY14" fmla="*/ 100616 h 284252"/>
                  <a:gd name="connsiteX15" fmla="*/ 67309 w 131765"/>
                  <a:gd name="connsiteY15" fmla="*/ 100616 h 284252"/>
                  <a:gd name="connsiteX16" fmla="*/ 50056 w 131765"/>
                  <a:gd name="connsiteY16" fmla="*/ 223439 h 284252"/>
                  <a:gd name="connsiteX17" fmla="*/ 61672 w 131765"/>
                  <a:gd name="connsiteY17" fmla="*/ 248550 h 284252"/>
                  <a:gd name="connsiteX18" fmla="*/ 95837 w 131765"/>
                  <a:gd name="connsiteY18" fmla="*/ 236422 h 284252"/>
                  <a:gd name="connsiteX19" fmla="*/ 106941 w 131765"/>
                  <a:gd name="connsiteY19" fmla="*/ 240009 h 284252"/>
                  <a:gd name="connsiteX20" fmla="*/ 112749 w 131765"/>
                  <a:gd name="connsiteY20" fmla="*/ 253162 h 284252"/>
                  <a:gd name="connsiteX21" fmla="*/ 107453 w 131765"/>
                  <a:gd name="connsiteY21" fmla="*/ 266316 h 284252"/>
                  <a:gd name="connsiteX22" fmla="*/ 51764 w 131765"/>
                  <a:gd name="connsiteY22" fmla="*/ 284253 h 284252"/>
                  <a:gd name="connsiteX23" fmla="*/ 12987 w 131765"/>
                  <a:gd name="connsiteY23" fmla="*/ 226514 h 284252"/>
                  <a:gd name="connsiteX24" fmla="*/ 30582 w 131765"/>
                  <a:gd name="connsiteY24" fmla="*/ 100616 h 28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1765" h="284252">
                    <a:moveTo>
                      <a:pt x="30582" y="100616"/>
                    </a:moveTo>
                    <a:lnTo>
                      <a:pt x="8033" y="100616"/>
                    </a:lnTo>
                    <a:cubicBezTo>
                      <a:pt x="2737" y="100616"/>
                      <a:pt x="-850" y="95833"/>
                      <a:pt x="175" y="90708"/>
                    </a:cubicBezTo>
                    <a:lnTo>
                      <a:pt x="2225" y="79092"/>
                    </a:lnTo>
                    <a:cubicBezTo>
                      <a:pt x="3250" y="73284"/>
                      <a:pt x="7008" y="69184"/>
                      <a:pt x="12133" y="69184"/>
                    </a:cubicBezTo>
                    <a:lnTo>
                      <a:pt x="35194" y="69184"/>
                    </a:lnTo>
                    <a:lnTo>
                      <a:pt x="43052" y="10933"/>
                    </a:lnTo>
                    <a:cubicBezTo>
                      <a:pt x="44077" y="5637"/>
                      <a:pt x="48860" y="1025"/>
                      <a:pt x="53472" y="1025"/>
                    </a:cubicBezTo>
                    <a:lnTo>
                      <a:pt x="72434" y="0"/>
                    </a:lnTo>
                    <a:cubicBezTo>
                      <a:pt x="77217" y="0"/>
                      <a:pt x="80292" y="4783"/>
                      <a:pt x="79779" y="9908"/>
                    </a:cubicBezTo>
                    <a:lnTo>
                      <a:pt x="71409" y="69184"/>
                    </a:lnTo>
                    <a:lnTo>
                      <a:pt x="123852" y="69184"/>
                    </a:lnTo>
                    <a:cubicBezTo>
                      <a:pt x="129148" y="69184"/>
                      <a:pt x="132223" y="73455"/>
                      <a:pt x="131710" y="79092"/>
                    </a:cubicBezTo>
                    <a:lnTo>
                      <a:pt x="130173" y="90708"/>
                    </a:lnTo>
                    <a:cubicBezTo>
                      <a:pt x="129660" y="96004"/>
                      <a:pt x="124877" y="100616"/>
                      <a:pt x="119752" y="100616"/>
                    </a:cubicBezTo>
                    <a:lnTo>
                      <a:pt x="67309" y="100616"/>
                    </a:lnTo>
                    <a:lnTo>
                      <a:pt x="50056" y="223439"/>
                    </a:lnTo>
                    <a:cubicBezTo>
                      <a:pt x="46981" y="244450"/>
                      <a:pt x="51593" y="248550"/>
                      <a:pt x="61672" y="248550"/>
                    </a:cubicBezTo>
                    <a:cubicBezTo>
                      <a:pt x="73288" y="248550"/>
                      <a:pt x="89004" y="240180"/>
                      <a:pt x="95837" y="236422"/>
                    </a:cubicBezTo>
                    <a:cubicBezTo>
                      <a:pt x="103182" y="232151"/>
                      <a:pt x="105232" y="235909"/>
                      <a:pt x="106941" y="240009"/>
                    </a:cubicBezTo>
                    <a:lnTo>
                      <a:pt x="112749" y="253162"/>
                    </a:lnTo>
                    <a:cubicBezTo>
                      <a:pt x="115311" y="259483"/>
                      <a:pt x="112749" y="262558"/>
                      <a:pt x="107453" y="266316"/>
                    </a:cubicBezTo>
                    <a:cubicBezTo>
                      <a:pt x="100620" y="271099"/>
                      <a:pt x="73801" y="284253"/>
                      <a:pt x="51764" y="284253"/>
                    </a:cubicBezTo>
                    <a:cubicBezTo>
                      <a:pt x="18112" y="284253"/>
                      <a:pt x="8204" y="259141"/>
                      <a:pt x="12987" y="226514"/>
                    </a:cubicBezTo>
                    <a:lnTo>
                      <a:pt x="30582" y="100616"/>
                    </a:lnTo>
                    <a:close/>
                  </a:path>
                </a:pathLst>
              </a:custGeom>
              <a:grpFill/>
              <a:ln w="170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DCE44F8E-DB64-4442-B6C1-296C62E46187}"/>
              </a:ext>
            </a:extLst>
          </p:cNvPr>
          <p:cNvGrpSpPr/>
          <p:nvPr userDrawn="1"/>
        </p:nvGrpSpPr>
        <p:grpSpPr>
          <a:xfrm>
            <a:off x="5249182" y="6088983"/>
            <a:ext cx="1842746" cy="258566"/>
            <a:chOff x="4826823" y="5939677"/>
            <a:chExt cx="2697964" cy="378566"/>
          </a:xfrm>
        </p:grpSpPr>
        <p:sp>
          <p:nvSpPr>
            <p:cNvPr id="100" name="Freihandform: Form 99">
              <a:extLst>
                <a:ext uri="{FF2B5EF4-FFF2-40B4-BE49-F238E27FC236}">
                  <a16:creationId xmlns:a16="http://schemas.microsoft.com/office/drawing/2014/main" id="{F0CB109D-6012-4FD8-AAEE-DD1221B73A08}"/>
                </a:ext>
              </a:extLst>
            </p:cNvPr>
            <p:cNvSpPr/>
            <p:nvPr/>
          </p:nvSpPr>
          <p:spPr>
            <a:xfrm>
              <a:off x="5698861" y="5949202"/>
              <a:ext cx="195821" cy="290045"/>
            </a:xfrm>
            <a:custGeom>
              <a:avLst/>
              <a:gdLst>
                <a:gd name="connsiteX0" fmla="*/ 65576 w 133917"/>
                <a:gd name="connsiteY0" fmla="*/ 70945 h 198354"/>
                <a:gd name="connsiteX1" fmla="*/ 22455 w 133917"/>
                <a:gd name="connsiteY1" fmla="*/ 124154 h 198354"/>
                <a:gd name="connsiteX2" fmla="*/ 67040 w 133917"/>
                <a:gd name="connsiteY2" fmla="*/ 177689 h 198354"/>
                <a:gd name="connsiteX3" fmla="*/ 109347 w 133917"/>
                <a:gd name="connsiteY3" fmla="*/ 123015 h 198354"/>
                <a:gd name="connsiteX4" fmla="*/ 65576 w 133917"/>
                <a:gd name="connsiteY4" fmla="*/ 70945 h 198354"/>
                <a:gd name="connsiteX5" fmla="*/ 0 w 133917"/>
                <a:gd name="connsiteY5" fmla="*/ 0 h 198354"/>
                <a:gd name="connsiteX6" fmla="*/ 23269 w 133917"/>
                <a:gd name="connsiteY6" fmla="*/ 0 h 198354"/>
                <a:gd name="connsiteX7" fmla="*/ 23269 w 133917"/>
                <a:gd name="connsiteY7" fmla="*/ 72898 h 198354"/>
                <a:gd name="connsiteX8" fmla="*/ 23757 w 133917"/>
                <a:gd name="connsiteY8" fmla="*/ 72898 h 198354"/>
                <a:gd name="connsiteX9" fmla="*/ 68830 w 133917"/>
                <a:gd name="connsiteY9" fmla="*/ 50443 h 198354"/>
                <a:gd name="connsiteX10" fmla="*/ 133918 w 133917"/>
                <a:gd name="connsiteY10" fmla="*/ 124805 h 198354"/>
                <a:gd name="connsiteX11" fmla="*/ 69481 w 133917"/>
                <a:gd name="connsiteY11" fmla="*/ 198354 h 198354"/>
                <a:gd name="connsiteX12" fmla="*/ 23920 w 133917"/>
                <a:gd name="connsiteY12" fmla="*/ 176224 h 198354"/>
                <a:gd name="connsiteX13" fmla="*/ 23431 w 133917"/>
                <a:gd name="connsiteY13" fmla="*/ 176224 h 198354"/>
                <a:gd name="connsiteX14" fmla="*/ 23431 w 133917"/>
                <a:gd name="connsiteY14" fmla="*/ 195100 h 198354"/>
                <a:gd name="connsiteX15" fmla="*/ 163 w 133917"/>
                <a:gd name="connsiteY15" fmla="*/ 195100 h 198354"/>
                <a:gd name="connsiteX16" fmla="*/ 163 w 133917"/>
                <a:gd name="connsiteY16" fmla="*/ 0 h 19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3917" h="198354">
                  <a:moveTo>
                    <a:pt x="65576" y="70945"/>
                  </a:moveTo>
                  <a:cubicBezTo>
                    <a:pt x="34496" y="70945"/>
                    <a:pt x="22455" y="97794"/>
                    <a:pt x="22455" y="124154"/>
                  </a:cubicBezTo>
                  <a:cubicBezTo>
                    <a:pt x="22455" y="151979"/>
                    <a:pt x="34984" y="177689"/>
                    <a:pt x="67040" y="177689"/>
                  </a:cubicBezTo>
                  <a:cubicBezTo>
                    <a:pt x="98770" y="177689"/>
                    <a:pt x="109347" y="150678"/>
                    <a:pt x="109347" y="123015"/>
                  </a:cubicBezTo>
                  <a:cubicBezTo>
                    <a:pt x="109347" y="96655"/>
                    <a:pt x="95679" y="70945"/>
                    <a:pt x="65576" y="70945"/>
                  </a:cubicBezTo>
                  <a:moveTo>
                    <a:pt x="0" y="0"/>
                  </a:moveTo>
                  <a:lnTo>
                    <a:pt x="23269" y="0"/>
                  </a:lnTo>
                  <a:lnTo>
                    <a:pt x="23269" y="72898"/>
                  </a:lnTo>
                  <a:lnTo>
                    <a:pt x="23757" y="72898"/>
                  </a:lnTo>
                  <a:cubicBezTo>
                    <a:pt x="31405" y="57277"/>
                    <a:pt x="49466" y="50443"/>
                    <a:pt x="68830" y="50443"/>
                  </a:cubicBezTo>
                  <a:cubicBezTo>
                    <a:pt x="112276" y="50443"/>
                    <a:pt x="133918" y="84939"/>
                    <a:pt x="133918" y="124805"/>
                  </a:cubicBezTo>
                  <a:cubicBezTo>
                    <a:pt x="133918" y="164671"/>
                    <a:pt x="112601" y="198354"/>
                    <a:pt x="69481" y="198354"/>
                  </a:cubicBezTo>
                  <a:cubicBezTo>
                    <a:pt x="54999" y="198354"/>
                    <a:pt x="34171" y="192822"/>
                    <a:pt x="23920" y="176224"/>
                  </a:cubicBezTo>
                  <a:lnTo>
                    <a:pt x="23431" y="176224"/>
                  </a:lnTo>
                  <a:lnTo>
                    <a:pt x="23431" y="195100"/>
                  </a:lnTo>
                  <a:lnTo>
                    <a:pt x="163" y="19510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ihandform: Form 100">
              <a:extLst>
                <a:ext uri="{FF2B5EF4-FFF2-40B4-BE49-F238E27FC236}">
                  <a16:creationId xmlns:a16="http://schemas.microsoft.com/office/drawing/2014/main" id="{A6B7C8DB-457B-4918-BB43-8EBAC1F31425}"/>
                </a:ext>
              </a:extLst>
            </p:cNvPr>
            <p:cNvSpPr/>
            <p:nvPr/>
          </p:nvSpPr>
          <p:spPr>
            <a:xfrm>
              <a:off x="5933229" y="6023139"/>
              <a:ext cx="108737" cy="211347"/>
            </a:xfrm>
            <a:custGeom>
              <a:avLst/>
              <a:gdLst>
                <a:gd name="connsiteX0" fmla="*/ 163 w 74362"/>
                <a:gd name="connsiteY0" fmla="*/ 3296 h 144535"/>
                <a:gd name="connsiteX1" fmla="*/ 21967 w 74362"/>
                <a:gd name="connsiteY1" fmla="*/ 3296 h 144535"/>
                <a:gd name="connsiteX2" fmla="*/ 21967 w 74362"/>
                <a:gd name="connsiteY2" fmla="*/ 33073 h 144535"/>
                <a:gd name="connsiteX3" fmla="*/ 22455 w 74362"/>
                <a:gd name="connsiteY3" fmla="*/ 33073 h 144535"/>
                <a:gd name="connsiteX4" fmla="*/ 74362 w 74362"/>
                <a:gd name="connsiteY4" fmla="*/ 41 h 144535"/>
                <a:gd name="connsiteX5" fmla="*/ 74362 w 74362"/>
                <a:gd name="connsiteY5" fmla="*/ 24612 h 144535"/>
                <a:gd name="connsiteX6" fmla="*/ 23269 w 74362"/>
                <a:gd name="connsiteY6" fmla="*/ 81726 h 144535"/>
                <a:gd name="connsiteX7" fmla="*/ 23269 w 74362"/>
                <a:gd name="connsiteY7" fmla="*/ 144536 h 144535"/>
                <a:gd name="connsiteX8" fmla="*/ 0 w 74362"/>
                <a:gd name="connsiteY8" fmla="*/ 144536 h 144535"/>
                <a:gd name="connsiteX9" fmla="*/ 0 w 74362"/>
                <a:gd name="connsiteY9" fmla="*/ 3296 h 14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362" h="144535">
                  <a:moveTo>
                    <a:pt x="163" y="3296"/>
                  </a:moveTo>
                  <a:lnTo>
                    <a:pt x="21967" y="3296"/>
                  </a:lnTo>
                  <a:lnTo>
                    <a:pt x="21967" y="33073"/>
                  </a:lnTo>
                  <a:lnTo>
                    <a:pt x="22455" y="33073"/>
                  </a:lnTo>
                  <a:cubicBezTo>
                    <a:pt x="33683" y="10455"/>
                    <a:pt x="49304" y="-772"/>
                    <a:pt x="74362" y="41"/>
                  </a:cubicBezTo>
                  <a:lnTo>
                    <a:pt x="74362" y="24612"/>
                  </a:lnTo>
                  <a:cubicBezTo>
                    <a:pt x="36937" y="24612"/>
                    <a:pt x="23269" y="45928"/>
                    <a:pt x="23269" y="81726"/>
                  </a:cubicBezTo>
                  <a:lnTo>
                    <a:pt x="23269" y="144536"/>
                  </a:lnTo>
                  <a:lnTo>
                    <a:pt x="0" y="144536"/>
                  </a:lnTo>
                  <a:lnTo>
                    <a:pt x="0" y="3296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ihandform: Form 101">
              <a:extLst>
                <a:ext uri="{FF2B5EF4-FFF2-40B4-BE49-F238E27FC236}">
                  <a16:creationId xmlns:a16="http://schemas.microsoft.com/office/drawing/2014/main" id="{216E54D4-9FEC-4F0D-9412-9B4FC2FECA3E}"/>
                </a:ext>
              </a:extLst>
            </p:cNvPr>
            <p:cNvSpPr/>
            <p:nvPr/>
          </p:nvSpPr>
          <p:spPr>
            <a:xfrm>
              <a:off x="6069567" y="5949202"/>
              <a:ext cx="34024" cy="285285"/>
            </a:xfrm>
            <a:custGeom>
              <a:avLst/>
              <a:gdLst>
                <a:gd name="connsiteX0" fmla="*/ 0 w 23268"/>
                <a:gd name="connsiteY0" fmla="*/ 53860 h 195099"/>
                <a:gd name="connsiteX1" fmla="*/ 23269 w 23268"/>
                <a:gd name="connsiteY1" fmla="*/ 53860 h 195099"/>
                <a:gd name="connsiteX2" fmla="*/ 23269 w 23268"/>
                <a:gd name="connsiteY2" fmla="*/ 195100 h 195099"/>
                <a:gd name="connsiteX3" fmla="*/ 0 w 23268"/>
                <a:gd name="connsiteY3" fmla="*/ 195100 h 195099"/>
                <a:gd name="connsiteX4" fmla="*/ 0 w 23268"/>
                <a:gd name="connsiteY4" fmla="*/ 53860 h 195099"/>
                <a:gd name="connsiteX5" fmla="*/ 23269 w 23268"/>
                <a:gd name="connsiteY5" fmla="*/ 28476 h 195099"/>
                <a:gd name="connsiteX6" fmla="*/ 0 w 23268"/>
                <a:gd name="connsiteY6" fmla="*/ 28476 h 195099"/>
                <a:gd name="connsiteX7" fmla="*/ 0 w 23268"/>
                <a:gd name="connsiteY7" fmla="*/ 0 h 195099"/>
                <a:gd name="connsiteX8" fmla="*/ 23269 w 23268"/>
                <a:gd name="connsiteY8" fmla="*/ 0 h 195099"/>
                <a:gd name="connsiteX9" fmla="*/ 23269 w 23268"/>
                <a:gd name="connsiteY9" fmla="*/ 28476 h 19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268" h="195099">
                  <a:moveTo>
                    <a:pt x="0" y="53860"/>
                  </a:moveTo>
                  <a:lnTo>
                    <a:pt x="23269" y="53860"/>
                  </a:lnTo>
                  <a:lnTo>
                    <a:pt x="23269" y="195100"/>
                  </a:lnTo>
                  <a:lnTo>
                    <a:pt x="0" y="195100"/>
                  </a:lnTo>
                  <a:lnTo>
                    <a:pt x="0" y="53860"/>
                  </a:lnTo>
                  <a:close/>
                  <a:moveTo>
                    <a:pt x="23269" y="28476"/>
                  </a:moveTo>
                  <a:lnTo>
                    <a:pt x="0" y="28476"/>
                  </a:lnTo>
                  <a:lnTo>
                    <a:pt x="0" y="0"/>
                  </a:lnTo>
                  <a:lnTo>
                    <a:pt x="23269" y="0"/>
                  </a:lnTo>
                  <a:lnTo>
                    <a:pt x="23269" y="28476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ihandform: Form 102">
              <a:extLst>
                <a:ext uri="{FF2B5EF4-FFF2-40B4-BE49-F238E27FC236}">
                  <a16:creationId xmlns:a16="http://schemas.microsoft.com/office/drawing/2014/main" id="{96D96EBA-EB70-43FA-818E-5EBFD4999B90}"/>
                </a:ext>
              </a:extLst>
            </p:cNvPr>
            <p:cNvSpPr/>
            <p:nvPr/>
          </p:nvSpPr>
          <p:spPr>
            <a:xfrm>
              <a:off x="6145230" y="5949202"/>
              <a:ext cx="195821" cy="290282"/>
            </a:xfrm>
            <a:custGeom>
              <a:avLst/>
              <a:gdLst>
                <a:gd name="connsiteX0" fmla="*/ 68342 w 133917"/>
                <a:gd name="connsiteY0" fmla="*/ 177852 h 198516"/>
                <a:gd name="connsiteX1" fmla="*/ 111462 w 133917"/>
                <a:gd name="connsiteY1" fmla="*/ 124643 h 198516"/>
                <a:gd name="connsiteX2" fmla="*/ 66877 w 133917"/>
                <a:gd name="connsiteY2" fmla="*/ 71108 h 198516"/>
                <a:gd name="connsiteX3" fmla="*/ 24571 w 133917"/>
                <a:gd name="connsiteY3" fmla="*/ 125782 h 198516"/>
                <a:gd name="connsiteX4" fmla="*/ 68342 w 133917"/>
                <a:gd name="connsiteY4" fmla="*/ 177852 h 198516"/>
                <a:gd name="connsiteX5" fmla="*/ 133918 w 133917"/>
                <a:gd name="connsiteY5" fmla="*/ 195100 h 198516"/>
                <a:gd name="connsiteX6" fmla="*/ 110649 w 133917"/>
                <a:gd name="connsiteY6" fmla="*/ 195100 h 198516"/>
                <a:gd name="connsiteX7" fmla="*/ 110649 w 133917"/>
                <a:gd name="connsiteY7" fmla="*/ 176062 h 198516"/>
                <a:gd name="connsiteX8" fmla="*/ 110161 w 133917"/>
                <a:gd name="connsiteY8" fmla="*/ 176062 h 198516"/>
                <a:gd name="connsiteX9" fmla="*/ 65088 w 133917"/>
                <a:gd name="connsiteY9" fmla="*/ 198517 h 198516"/>
                <a:gd name="connsiteX10" fmla="*/ 0 w 133917"/>
                <a:gd name="connsiteY10" fmla="*/ 124154 h 198516"/>
                <a:gd name="connsiteX11" fmla="*/ 64437 w 133917"/>
                <a:gd name="connsiteY11" fmla="*/ 50606 h 198516"/>
                <a:gd name="connsiteX12" fmla="*/ 109998 w 133917"/>
                <a:gd name="connsiteY12" fmla="*/ 72735 h 198516"/>
                <a:gd name="connsiteX13" fmla="*/ 110486 w 133917"/>
                <a:gd name="connsiteY13" fmla="*/ 72735 h 198516"/>
                <a:gd name="connsiteX14" fmla="*/ 110486 w 133917"/>
                <a:gd name="connsiteY14" fmla="*/ 0 h 198516"/>
                <a:gd name="connsiteX15" fmla="*/ 133755 w 133917"/>
                <a:gd name="connsiteY15" fmla="*/ 0 h 198516"/>
                <a:gd name="connsiteX16" fmla="*/ 133755 w 133917"/>
                <a:gd name="connsiteY16" fmla="*/ 195100 h 1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3917" h="198516">
                  <a:moveTo>
                    <a:pt x="68342" y="177852"/>
                  </a:moveTo>
                  <a:cubicBezTo>
                    <a:pt x="99421" y="177852"/>
                    <a:pt x="111462" y="151003"/>
                    <a:pt x="111462" y="124643"/>
                  </a:cubicBezTo>
                  <a:cubicBezTo>
                    <a:pt x="111462" y="96818"/>
                    <a:pt x="98933" y="71108"/>
                    <a:pt x="66877" y="71108"/>
                  </a:cubicBezTo>
                  <a:cubicBezTo>
                    <a:pt x="35147" y="71108"/>
                    <a:pt x="24571" y="98119"/>
                    <a:pt x="24571" y="125782"/>
                  </a:cubicBezTo>
                  <a:cubicBezTo>
                    <a:pt x="24571" y="152142"/>
                    <a:pt x="38239" y="177852"/>
                    <a:pt x="68342" y="177852"/>
                  </a:cubicBezTo>
                  <a:moveTo>
                    <a:pt x="133918" y="195100"/>
                  </a:moveTo>
                  <a:lnTo>
                    <a:pt x="110649" y="195100"/>
                  </a:lnTo>
                  <a:lnTo>
                    <a:pt x="110649" y="176062"/>
                  </a:lnTo>
                  <a:lnTo>
                    <a:pt x="110161" y="176062"/>
                  </a:lnTo>
                  <a:cubicBezTo>
                    <a:pt x="102513" y="191683"/>
                    <a:pt x="84451" y="198517"/>
                    <a:pt x="65088" y="198517"/>
                  </a:cubicBezTo>
                  <a:cubicBezTo>
                    <a:pt x="21642" y="198517"/>
                    <a:pt x="0" y="164021"/>
                    <a:pt x="0" y="124154"/>
                  </a:cubicBezTo>
                  <a:cubicBezTo>
                    <a:pt x="0" y="84288"/>
                    <a:pt x="21316" y="50606"/>
                    <a:pt x="64437" y="50606"/>
                  </a:cubicBezTo>
                  <a:cubicBezTo>
                    <a:pt x="78919" y="50606"/>
                    <a:pt x="99747" y="56138"/>
                    <a:pt x="109998" y="72735"/>
                  </a:cubicBezTo>
                  <a:lnTo>
                    <a:pt x="110486" y="72735"/>
                  </a:lnTo>
                  <a:lnTo>
                    <a:pt x="110486" y="0"/>
                  </a:lnTo>
                  <a:lnTo>
                    <a:pt x="133755" y="0"/>
                  </a:lnTo>
                  <a:lnTo>
                    <a:pt x="133755" y="195100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ihandform: Form 103">
              <a:extLst>
                <a:ext uri="{FF2B5EF4-FFF2-40B4-BE49-F238E27FC236}">
                  <a16:creationId xmlns:a16="http://schemas.microsoft.com/office/drawing/2014/main" id="{55050DBF-938B-425A-98A6-53B46F55C74A}"/>
                </a:ext>
              </a:extLst>
            </p:cNvPr>
            <p:cNvSpPr/>
            <p:nvPr/>
          </p:nvSpPr>
          <p:spPr>
            <a:xfrm>
              <a:off x="6382215" y="6023201"/>
              <a:ext cx="189160" cy="295042"/>
            </a:xfrm>
            <a:custGeom>
              <a:avLst/>
              <a:gdLst>
                <a:gd name="connsiteX0" fmla="*/ 106418 w 129361"/>
                <a:gd name="connsiteY0" fmla="*/ 70945 h 201771"/>
                <a:gd name="connsiteX1" fmla="*/ 66227 w 129361"/>
                <a:gd name="connsiteY1" fmla="*/ 20340 h 201771"/>
                <a:gd name="connsiteX2" fmla="*/ 24408 w 129361"/>
                <a:gd name="connsiteY2" fmla="*/ 71759 h 201771"/>
                <a:gd name="connsiteX3" fmla="*/ 64274 w 129361"/>
                <a:gd name="connsiteY3" fmla="*/ 125619 h 201771"/>
                <a:gd name="connsiteX4" fmla="*/ 106418 w 129361"/>
                <a:gd name="connsiteY4" fmla="*/ 70945 h 201771"/>
                <a:gd name="connsiteX5" fmla="*/ 129361 w 129361"/>
                <a:gd name="connsiteY5" fmla="*/ 132453 h 201771"/>
                <a:gd name="connsiteX6" fmla="*/ 63786 w 129361"/>
                <a:gd name="connsiteY6" fmla="*/ 201771 h 201771"/>
                <a:gd name="connsiteX7" fmla="*/ 5370 w 129361"/>
                <a:gd name="connsiteY7" fmla="*/ 160278 h 201771"/>
                <a:gd name="connsiteX8" fmla="*/ 28638 w 129361"/>
                <a:gd name="connsiteY8" fmla="*/ 160278 h 201771"/>
                <a:gd name="connsiteX9" fmla="*/ 65250 w 129361"/>
                <a:gd name="connsiteY9" fmla="*/ 183221 h 201771"/>
                <a:gd name="connsiteX10" fmla="*/ 107557 w 129361"/>
                <a:gd name="connsiteY10" fmla="*/ 129687 h 201771"/>
                <a:gd name="connsiteX11" fmla="*/ 107557 w 129361"/>
                <a:gd name="connsiteY11" fmla="*/ 120412 h 201771"/>
                <a:gd name="connsiteX12" fmla="*/ 107069 w 129361"/>
                <a:gd name="connsiteY12" fmla="*/ 120412 h 201771"/>
                <a:gd name="connsiteX13" fmla="*/ 63135 w 129361"/>
                <a:gd name="connsiteY13" fmla="*/ 146121 h 201771"/>
                <a:gd name="connsiteX14" fmla="*/ 0 w 129361"/>
                <a:gd name="connsiteY14" fmla="*/ 74525 h 201771"/>
                <a:gd name="connsiteX15" fmla="*/ 65250 w 129361"/>
                <a:gd name="connsiteY15" fmla="*/ 0 h 201771"/>
                <a:gd name="connsiteX16" fmla="*/ 107394 w 129361"/>
                <a:gd name="connsiteY16" fmla="*/ 23431 h 201771"/>
                <a:gd name="connsiteX17" fmla="*/ 107069 w 129361"/>
                <a:gd name="connsiteY17" fmla="*/ 23431 h 201771"/>
                <a:gd name="connsiteX18" fmla="*/ 107557 w 129361"/>
                <a:gd name="connsiteY18" fmla="*/ 23431 h 201771"/>
                <a:gd name="connsiteX19" fmla="*/ 107557 w 129361"/>
                <a:gd name="connsiteY19" fmla="*/ 3254 h 201771"/>
                <a:gd name="connsiteX20" fmla="*/ 129361 w 129361"/>
                <a:gd name="connsiteY20" fmla="*/ 3254 h 201771"/>
                <a:gd name="connsiteX21" fmla="*/ 129361 w 129361"/>
                <a:gd name="connsiteY21" fmla="*/ 132453 h 20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9361" h="201771">
                  <a:moveTo>
                    <a:pt x="106418" y="70945"/>
                  </a:moveTo>
                  <a:cubicBezTo>
                    <a:pt x="106418" y="46049"/>
                    <a:pt x="95516" y="20340"/>
                    <a:pt x="66227" y="20340"/>
                  </a:cubicBezTo>
                  <a:cubicBezTo>
                    <a:pt x="36449" y="20340"/>
                    <a:pt x="24408" y="44585"/>
                    <a:pt x="24408" y="71759"/>
                  </a:cubicBezTo>
                  <a:cubicBezTo>
                    <a:pt x="24408" y="97143"/>
                    <a:pt x="33683" y="125619"/>
                    <a:pt x="64274" y="125619"/>
                  </a:cubicBezTo>
                  <a:cubicBezTo>
                    <a:pt x="95028" y="125619"/>
                    <a:pt x="106418" y="97469"/>
                    <a:pt x="106418" y="70945"/>
                  </a:cubicBezTo>
                  <a:moveTo>
                    <a:pt x="129361" y="132453"/>
                  </a:moveTo>
                  <a:cubicBezTo>
                    <a:pt x="129361" y="178340"/>
                    <a:pt x="108371" y="201771"/>
                    <a:pt x="63786" y="201771"/>
                  </a:cubicBezTo>
                  <a:cubicBezTo>
                    <a:pt x="37263" y="201771"/>
                    <a:pt x="6671" y="191195"/>
                    <a:pt x="5370" y="160278"/>
                  </a:cubicBezTo>
                  <a:lnTo>
                    <a:pt x="28638" y="160278"/>
                  </a:lnTo>
                  <a:cubicBezTo>
                    <a:pt x="29777" y="177201"/>
                    <a:pt x="49955" y="183221"/>
                    <a:pt x="65250" y="183221"/>
                  </a:cubicBezTo>
                  <a:cubicBezTo>
                    <a:pt x="95516" y="183221"/>
                    <a:pt x="107557" y="161417"/>
                    <a:pt x="107557" y="129687"/>
                  </a:cubicBezTo>
                  <a:lnTo>
                    <a:pt x="107557" y="120412"/>
                  </a:lnTo>
                  <a:lnTo>
                    <a:pt x="107069" y="120412"/>
                  </a:lnTo>
                  <a:cubicBezTo>
                    <a:pt x="99421" y="137660"/>
                    <a:pt x="80871" y="146121"/>
                    <a:pt x="63135" y="146121"/>
                  </a:cubicBezTo>
                  <a:cubicBezTo>
                    <a:pt x="20991" y="146121"/>
                    <a:pt x="0" y="113090"/>
                    <a:pt x="0" y="74525"/>
                  </a:cubicBezTo>
                  <a:cubicBezTo>
                    <a:pt x="0" y="41168"/>
                    <a:pt x="16435" y="0"/>
                    <a:pt x="65250" y="0"/>
                  </a:cubicBezTo>
                  <a:cubicBezTo>
                    <a:pt x="82987" y="0"/>
                    <a:pt x="98770" y="7973"/>
                    <a:pt x="107394" y="23431"/>
                  </a:cubicBezTo>
                  <a:lnTo>
                    <a:pt x="107069" y="23431"/>
                  </a:lnTo>
                  <a:lnTo>
                    <a:pt x="107557" y="23431"/>
                  </a:lnTo>
                  <a:lnTo>
                    <a:pt x="107557" y="3254"/>
                  </a:lnTo>
                  <a:lnTo>
                    <a:pt x="129361" y="3254"/>
                  </a:lnTo>
                  <a:lnTo>
                    <a:pt x="129361" y="132453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ihandform: Form 104">
              <a:extLst>
                <a:ext uri="{FF2B5EF4-FFF2-40B4-BE49-F238E27FC236}">
                  <a16:creationId xmlns:a16="http://schemas.microsoft.com/office/drawing/2014/main" id="{579A9E1B-7B96-4670-AFA5-1AAB37B2316C}"/>
                </a:ext>
              </a:extLst>
            </p:cNvPr>
            <p:cNvSpPr/>
            <p:nvPr/>
          </p:nvSpPr>
          <p:spPr>
            <a:xfrm>
              <a:off x="6624435" y="5949202"/>
              <a:ext cx="34262" cy="285285"/>
            </a:xfrm>
            <a:custGeom>
              <a:avLst/>
              <a:gdLst>
                <a:gd name="connsiteX0" fmla="*/ 163 w 23431"/>
                <a:gd name="connsiteY0" fmla="*/ 53860 h 195099"/>
                <a:gd name="connsiteX1" fmla="*/ 23431 w 23431"/>
                <a:gd name="connsiteY1" fmla="*/ 53860 h 195099"/>
                <a:gd name="connsiteX2" fmla="*/ 23431 w 23431"/>
                <a:gd name="connsiteY2" fmla="*/ 195100 h 195099"/>
                <a:gd name="connsiteX3" fmla="*/ 163 w 23431"/>
                <a:gd name="connsiteY3" fmla="*/ 195100 h 195099"/>
                <a:gd name="connsiteX4" fmla="*/ 163 w 23431"/>
                <a:gd name="connsiteY4" fmla="*/ 53860 h 195099"/>
                <a:gd name="connsiteX5" fmla="*/ 23269 w 23431"/>
                <a:gd name="connsiteY5" fmla="*/ 28476 h 195099"/>
                <a:gd name="connsiteX6" fmla="*/ 0 w 23431"/>
                <a:gd name="connsiteY6" fmla="*/ 28476 h 195099"/>
                <a:gd name="connsiteX7" fmla="*/ 0 w 23431"/>
                <a:gd name="connsiteY7" fmla="*/ 0 h 195099"/>
                <a:gd name="connsiteX8" fmla="*/ 23269 w 23431"/>
                <a:gd name="connsiteY8" fmla="*/ 0 h 195099"/>
                <a:gd name="connsiteX9" fmla="*/ 23269 w 23431"/>
                <a:gd name="connsiteY9" fmla="*/ 28476 h 19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431" h="195099">
                  <a:moveTo>
                    <a:pt x="163" y="53860"/>
                  </a:moveTo>
                  <a:lnTo>
                    <a:pt x="23431" y="53860"/>
                  </a:lnTo>
                  <a:lnTo>
                    <a:pt x="23431" y="195100"/>
                  </a:lnTo>
                  <a:lnTo>
                    <a:pt x="163" y="195100"/>
                  </a:lnTo>
                  <a:lnTo>
                    <a:pt x="163" y="53860"/>
                  </a:lnTo>
                  <a:close/>
                  <a:moveTo>
                    <a:pt x="23269" y="28476"/>
                  </a:moveTo>
                  <a:lnTo>
                    <a:pt x="0" y="28476"/>
                  </a:lnTo>
                  <a:lnTo>
                    <a:pt x="0" y="0"/>
                  </a:lnTo>
                  <a:lnTo>
                    <a:pt x="23269" y="0"/>
                  </a:lnTo>
                  <a:lnTo>
                    <a:pt x="23269" y="28476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ihandform: Form 105">
              <a:extLst>
                <a:ext uri="{FF2B5EF4-FFF2-40B4-BE49-F238E27FC236}">
                  <a16:creationId xmlns:a16="http://schemas.microsoft.com/office/drawing/2014/main" id="{22900A51-D8EE-4B2C-BDD8-ACCE10550E88}"/>
                </a:ext>
              </a:extLst>
            </p:cNvPr>
            <p:cNvSpPr/>
            <p:nvPr/>
          </p:nvSpPr>
          <p:spPr>
            <a:xfrm>
              <a:off x="6711281" y="6023201"/>
              <a:ext cx="170839" cy="211287"/>
            </a:xfrm>
            <a:custGeom>
              <a:avLst/>
              <a:gdLst>
                <a:gd name="connsiteX0" fmla="*/ 0 w 116832"/>
                <a:gd name="connsiteY0" fmla="*/ 3254 h 144494"/>
                <a:gd name="connsiteX1" fmla="*/ 21804 w 116832"/>
                <a:gd name="connsiteY1" fmla="*/ 3254 h 144494"/>
                <a:gd name="connsiteX2" fmla="*/ 21804 w 116832"/>
                <a:gd name="connsiteY2" fmla="*/ 25710 h 144494"/>
                <a:gd name="connsiteX3" fmla="*/ 22293 w 116832"/>
                <a:gd name="connsiteY3" fmla="*/ 25710 h 144494"/>
                <a:gd name="connsiteX4" fmla="*/ 68179 w 116832"/>
                <a:gd name="connsiteY4" fmla="*/ 0 h 144494"/>
                <a:gd name="connsiteX5" fmla="*/ 116832 w 116832"/>
                <a:gd name="connsiteY5" fmla="*/ 51582 h 144494"/>
                <a:gd name="connsiteX6" fmla="*/ 116832 w 116832"/>
                <a:gd name="connsiteY6" fmla="*/ 144494 h 144494"/>
                <a:gd name="connsiteX7" fmla="*/ 93563 w 116832"/>
                <a:gd name="connsiteY7" fmla="*/ 144494 h 144494"/>
                <a:gd name="connsiteX8" fmla="*/ 93563 w 116832"/>
                <a:gd name="connsiteY8" fmla="*/ 48816 h 144494"/>
                <a:gd name="connsiteX9" fmla="*/ 64925 w 116832"/>
                <a:gd name="connsiteY9" fmla="*/ 20340 h 144494"/>
                <a:gd name="connsiteX10" fmla="*/ 23106 w 116832"/>
                <a:gd name="connsiteY10" fmla="*/ 64599 h 144494"/>
                <a:gd name="connsiteX11" fmla="*/ 23106 w 116832"/>
                <a:gd name="connsiteY11" fmla="*/ 144332 h 144494"/>
                <a:gd name="connsiteX12" fmla="*/ 0 w 116832"/>
                <a:gd name="connsiteY12" fmla="*/ 144332 h 144494"/>
                <a:gd name="connsiteX13" fmla="*/ 0 w 116832"/>
                <a:gd name="connsiteY13" fmla="*/ 3254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832" h="144494">
                  <a:moveTo>
                    <a:pt x="0" y="3254"/>
                  </a:moveTo>
                  <a:lnTo>
                    <a:pt x="21804" y="3254"/>
                  </a:lnTo>
                  <a:lnTo>
                    <a:pt x="21804" y="25710"/>
                  </a:lnTo>
                  <a:lnTo>
                    <a:pt x="22293" y="25710"/>
                  </a:lnTo>
                  <a:cubicBezTo>
                    <a:pt x="32056" y="8299"/>
                    <a:pt x="48002" y="0"/>
                    <a:pt x="68179" y="0"/>
                  </a:cubicBezTo>
                  <a:cubicBezTo>
                    <a:pt x="105279" y="0"/>
                    <a:pt x="116832" y="21316"/>
                    <a:pt x="116832" y="51582"/>
                  </a:cubicBezTo>
                  <a:lnTo>
                    <a:pt x="116832" y="144494"/>
                  </a:lnTo>
                  <a:lnTo>
                    <a:pt x="93563" y="144494"/>
                  </a:lnTo>
                  <a:lnTo>
                    <a:pt x="93563" y="48816"/>
                  </a:lnTo>
                  <a:cubicBezTo>
                    <a:pt x="93563" y="31567"/>
                    <a:pt x="82661" y="20340"/>
                    <a:pt x="64925" y="20340"/>
                  </a:cubicBezTo>
                  <a:cubicBezTo>
                    <a:pt x="36774" y="20340"/>
                    <a:pt x="23106" y="39215"/>
                    <a:pt x="23106" y="64599"/>
                  </a:cubicBezTo>
                  <a:lnTo>
                    <a:pt x="23106" y="144332"/>
                  </a:lnTo>
                  <a:lnTo>
                    <a:pt x="0" y="144332"/>
                  </a:lnTo>
                  <a:lnTo>
                    <a:pt x="0" y="3254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ihandform: Form 106">
              <a:extLst>
                <a:ext uri="{FF2B5EF4-FFF2-40B4-BE49-F238E27FC236}">
                  <a16:creationId xmlns:a16="http://schemas.microsoft.com/office/drawing/2014/main" id="{DDF8DCF3-D2B8-44F9-B737-65AFD2CDFBEB}"/>
                </a:ext>
              </a:extLst>
            </p:cNvPr>
            <p:cNvSpPr/>
            <p:nvPr/>
          </p:nvSpPr>
          <p:spPr>
            <a:xfrm>
              <a:off x="6922332" y="6023201"/>
              <a:ext cx="189160" cy="295042"/>
            </a:xfrm>
            <a:custGeom>
              <a:avLst/>
              <a:gdLst>
                <a:gd name="connsiteX0" fmla="*/ 106418 w 129361"/>
                <a:gd name="connsiteY0" fmla="*/ 70945 h 201771"/>
                <a:gd name="connsiteX1" fmla="*/ 66227 w 129361"/>
                <a:gd name="connsiteY1" fmla="*/ 20340 h 201771"/>
                <a:gd name="connsiteX2" fmla="*/ 24408 w 129361"/>
                <a:gd name="connsiteY2" fmla="*/ 71759 h 201771"/>
                <a:gd name="connsiteX3" fmla="*/ 64274 w 129361"/>
                <a:gd name="connsiteY3" fmla="*/ 125619 h 201771"/>
                <a:gd name="connsiteX4" fmla="*/ 106418 w 129361"/>
                <a:gd name="connsiteY4" fmla="*/ 70945 h 201771"/>
                <a:gd name="connsiteX5" fmla="*/ 129361 w 129361"/>
                <a:gd name="connsiteY5" fmla="*/ 132453 h 201771"/>
                <a:gd name="connsiteX6" fmla="*/ 63786 w 129361"/>
                <a:gd name="connsiteY6" fmla="*/ 201771 h 201771"/>
                <a:gd name="connsiteX7" fmla="*/ 5370 w 129361"/>
                <a:gd name="connsiteY7" fmla="*/ 160278 h 201771"/>
                <a:gd name="connsiteX8" fmla="*/ 28639 w 129361"/>
                <a:gd name="connsiteY8" fmla="*/ 160278 h 201771"/>
                <a:gd name="connsiteX9" fmla="*/ 65250 w 129361"/>
                <a:gd name="connsiteY9" fmla="*/ 183221 h 201771"/>
                <a:gd name="connsiteX10" fmla="*/ 107557 w 129361"/>
                <a:gd name="connsiteY10" fmla="*/ 129687 h 201771"/>
                <a:gd name="connsiteX11" fmla="*/ 107557 w 129361"/>
                <a:gd name="connsiteY11" fmla="*/ 120412 h 201771"/>
                <a:gd name="connsiteX12" fmla="*/ 107069 w 129361"/>
                <a:gd name="connsiteY12" fmla="*/ 120412 h 201771"/>
                <a:gd name="connsiteX13" fmla="*/ 63135 w 129361"/>
                <a:gd name="connsiteY13" fmla="*/ 146121 h 201771"/>
                <a:gd name="connsiteX14" fmla="*/ 0 w 129361"/>
                <a:gd name="connsiteY14" fmla="*/ 74525 h 201771"/>
                <a:gd name="connsiteX15" fmla="*/ 65250 w 129361"/>
                <a:gd name="connsiteY15" fmla="*/ 0 h 201771"/>
                <a:gd name="connsiteX16" fmla="*/ 107232 w 129361"/>
                <a:gd name="connsiteY16" fmla="*/ 23431 h 201771"/>
                <a:gd name="connsiteX17" fmla="*/ 106906 w 129361"/>
                <a:gd name="connsiteY17" fmla="*/ 23431 h 201771"/>
                <a:gd name="connsiteX18" fmla="*/ 107394 w 129361"/>
                <a:gd name="connsiteY18" fmla="*/ 23431 h 201771"/>
                <a:gd name="connsiteX19" fmla="*/ 107394 w 129361"/>
                <a:gd name="connsiteY19" fmla="*/ 3254 h 201771"/>
                <a:gd name="connsiteX20" fmla="*/ 129199 w 129361"/>
                <a:gd name="connsiteY20" fmla="*/ 3254 h 201771"/>
                <a:gd name="connsiteX21" fmla="*/ 129199 w 129361"/>
                <a:gd name="connsiteY21" fmla="*/ 132453 h 20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9361" h="201771">
                  <a:moveTo>
                    <a:pt x="106418" y="70945"/>
                  </a:moveTo>
                  <a:cubicBezTo>
                    <a:pt x="106418" y="46049"/>
                    <a:pt x="95516" y="20340"/>
                    <a:pt x="66227" y="20340"/>
                  </a:cubicBezTo>
                  <a:cubicBezTo>
                    <a:pt x="36449" y="20340"/>
                    <a:pt x="24408" y="44585"/>
                    <a:pt x="24408" y="71759"/>
                  </a:cubicBezTo>
                  <a:cubicBezTo>
                    <a:pt x="24408" y="97143"/>
                    <a:pt x="33683" y="125619"/>
                    <a:pt x="64274" y="125619"/>
                  </a:cubicBezTo>
                  <a:cubicBezTo>
                    <a:pt x="95028" y="125619"/>
                    <a:pt x="106418" y="97469"/>
                    <a:pt x="106418" y="70945"/>
                  </a:cubicBezTo>
                  <a:moveTo>
                    <a:pt x="129361" y="132453"/>
                  </a:moveTo>
                  <a:cubicBezTo>
                    <a:pt x="129361" y="178340"/>
                    <a:pt x="108371" y="201771"/>
                    <a:pt x="63786" y="201771"/>
                  </a:cubicBezTo>
                  <a:cubicBezTo>
                    <a:pt x="37263" y="201771"/>
                    <a:pt x="6672" y="191195"/>
                    <a:pt x="5370" y="160278"/>
                  </a:cubicBezTo>
                  <a:lnTo>
                    <a:pt x="28639" y="160278"/>
                  </a:lnTo>
                  <a:cubicBezTo>
                    <a:pt x="29778" y="177201"/>
                    <a:pt x="49955" y="183221"/>
                    <a:pt x="65250" y="183221"/>
                  </a:cubicBezTo>
                  <a:cubicBezTo>
                    <a:pt x="95516" y="183221"/>
                    <a:pt x="107557" y="161417"/>
                    <a:pt x="107557" y="129687"/>
                  </a:cubicBezTo>
                  <a:lnTo>
                    <a:pt x="107557" y="120412"/>
                  </a:lnTo>
                  <a:lnTo>
                    <a:pt x="107069" y="120412"/>
                  </a:lnTo>
                  <a:cubicBezTo>
                    <a:pt x="99421" y="137660"/>
                    <a:pt x="80871" y="146121"/>
                    <a:pt x="63135" y="146121"/>
                  </a:cubicBezTo>
                  <a:cubicBezTo>
                    <a:pt x="20991" y="146121"/>
                    <a:pt x="0" y="113090"/>
                    <a:pt x="0" y="74525"/>
                  </a:cubicBezTo>
                  <a:cubicBezTo>
                    <a:pt x="0" y="41168"/>
                    <a:pt x="16435" y="0"/>
                    <a:pt x="65250" y="0"/>
                  </a:cubicBezTo>
                  <a:cubicBezTo>
                    <a:pt x="82987" y="0"/>
                    <a:pt x="98770" y="7973"/>
                    <a:pt x="107232" y="23431"/>
                  </a:cubicBezTo>
                  <a:lnTo>
                    <a:pt x="106906" y="23431"/>
                  </a:lnTo>
                  <a:lnTo>
                    <a:pt x="107394" y="23431"/>
                  </a:lnTo>
                  <a:lnTo>
                    <a:pt x="107394" y="3254"/>
                  </a:lnTo>
                  <a:lnTo>
                    <a:pt x="129199" y="3254"/>
                  </a:lnTo>
                  <a:lnTo>
                    <a:pt x="129199" y="132453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183C4FA9-31FD-4465-8BC8-1DD361C2D48B}"/>
                </a:ext>
              </a:extLst>
            </p:cNvPr>
            <p:cNvSpPr/>
            <p:nvPr/>
          </p:nvSpPr>
          <p:spPr>
            <a:xfrm>
              <a:off x="7224988" y="5949202"/>
              <a:ext cx="38070" cy="285285"/>
            </a:xfrm>
            <a:custGeom>
              <a:avLst/>
              <a:gdLst>
                <a:gd name="connsiteX0" fmla="*/ 0 w 26035"/>
                <a:gd name="connsiteY0" fmla="*/ 0 h 195099"/>
                <a:gd name="connsiteX1" fmla="*/ 26035 w 26035"/>
                <a:gd name="connsiteY1" fmla="*/ 0 h 195099"/>
                <a:gd name="connsiteX2" fmla="*/ 26035 w 26035"/>
                <a:gd name="connsiteY2" fmla="*/ 195100 h 195099"/>
                <a:gd name="connsiteX3" fmla="*/ 0 w 26035"/>
                <a:gd name="connsiteY3" fmla="*/ 195100 h 19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5" h="195099">
                  <a:moveTo>
                    <a:pt x="0" y="0"/>
                  </a:moveTo>
                  <a:lnTo>
                    <a:pt x="26035" y="0"/>
                  </a:lnTo>
                  <a:lnTo>
                    <a:pt x="26035" y="195100"/>
                  </a:lnTo>
                  <a:lnTo>
                    <a:pt x="0" y="195100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ihandform: Form 108">
              <a:extLst>
                <a:ext uri="{FF2B5EF4-FFF2-40B4-BE49-F238E27FC236}">
                  <a16:creationId xmlns:a16="http://schemas.microsoft.com/office/drawing/2014/main" id="{0E3FB558-22F7-4E1D-9502-D973D7A7B73A}"/>
                </a:ext>
              </a:extLst>
            </p:cNvPr>
            <p:cNvSpPr/>
            <p:nvPr/>
          </p:nvSpPr>
          <p:spPr>
            <a:xfrm>
              <a:off x="7296606" y="5949202"/>
              <a:ext cx="228181" cy="285285"/>
            </a:xfrm>
            <a:custGeom>
              <a:avLst/>
              <a:gdLst>
                <a:gd name="connsiteX0" fmla="*/ 65088 w 156047"/>
                <a:gd name="connsiteY0" fmla="*/ 21804 h 195099"/>
                <a:gd name="connsiteX1" fmla="*/ 0 w 156047"/>
                <a:gd name="connsiteY1" fmla="*/ 21804 h 195099"/>
                <a:gd name="connsiteX2" fmla="*/ 0 w 156047"/>
                <a:gd name="connsiteY2" fmla="*/ 0 h 195099"/>
                <a:gd name="connsiteX3" fmla="*/ 156047 w 156047"/>
                <a:gd name="connsiteY3" fmla="*/ 0 h 195099"/>
                <a:gd name="connsiteX4" fmla="*/ 156047 w 156047"/>
                <a:gd name="connsiteY4" fmla="*/ 21804 h 195099"/>
                <a:gd name="connsiteX5" fmla="*/ 90960 w 156047"/>
                <a:gd name="connsiteY5" fmla="*/ 21804 h 195099"/>
                <a:gd name="connsiteX6" fmla="*/ 90960 w 156047"/>
                <a:gd name="connsiteY6" fmla="*/ 195100 h 195099"/>
                <a:gd name="connsiteX7" fmla="*/ 65088 w 156047"/>
                <a:gd name="connsiteY7" fmla="*/ 195100 h 19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047" h="195099">
                  <a:moveTo>
                    <a:pt x="65088" y="21804"/>
                  </a:moveTo>
                  <a:lnTo>
                    <a:pt x="0" y="21804"/>
                  </a:lnTo>
                  <a:lnTo>
                    <a:pt x="0" y="0"/>
                  </a:lnTo>
                  <a:lnTo>
                    <a:pt x="156047" y="0"/>
                  </a:lnTo>
                  <a:lnTo>
                    <a:pt x="156047" y="21804"/>
                  </a:lnTo>
                  <a:lnTo>
                    <a:pt x="90960" y="21804"/>
                  </a:lnTo>
                  <a:lnTo>
                    <a:pt x="90960" y="195100"/>
                  </a:lnTo>
                  <a:lnTo>
                    <a:pt x="65088" y="195100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ihandform: Form 109">
              <a:extLst>
                <a:ext uri="{FF2B5EF4-FFF2-40B4-BE49-F238E27FC236}">
                  <a16:creationId xmlns:a16="http://schemas.microsoft.com/office/drawing/2014/main" id="{C03AE3D4-244F-4B4B-AE8A-F4772EEAFD9F}"/>
                </a:ext>
              </a:extLst>
            </p:cNvPr>
            <p:cNvSpPr/>
            <p:nvPr/>
          </p:nvSpPr>
          <p:spPr>
            <a:xfrm>
              <a:off x="4826823" y="5949202"/>
              <a:ext cx="74949" cy="75188"/>
            </a:xfrm>
            <a:custGeom>
              <a:avLst/>
              <a:gdLst>
                <a:gd name="connsiteX0" fmla="*/ 0 w 51256"/>
                <a:gd name="connsiteY0" fmla="*/ 0 h 51419"/>
                <a:gd name="connsiteX1" fmla="*/ 51256 w 51256"/>
                <a:gd name="connsiteY1" fmla="*/ 0 h 51419"/>
                <a:gd name="connsiteX2" fmla="*/ 51256 w 51256"/>
                <a:gd name="connsiteY2" fmla="*/ 51419 h 51419"/>
                <a:gd name="connsiteX3" fmla="*/ 0 w 51256"/>
                <a:gd name="connsiteY3" fmla="*/ 51419 h 5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56" h="51419">
                  <a:moveTo>
                    <a:pt x="0" y="0"/>
                  </a:moveTo>
                  <a:lnTo>
                    <a:pt x="51256" y="0"/>
                  </a:lnTo>
                  <a:lnTo>
                    <a:pt x="51256" y="51419"/>
                  </a:lnTo>
                  <a:lnTo>
                    <a:pt x="0" y="51419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ihandform: Form 110">
              <a:extLst>
                <a:ext uri="{FF2B5EF4-FFF2-40B4-BE49-F238E27FC236}">
                  <a16:creationId xmlns:a16="http://schemas.microsoft.com/office/drawing/2014/main" id="{3409087E-7B2D-4925-8581-63E3CEEA09D8}"/>
                </a:ext>
              </a:extLst>
            </p:cNvPr>
            <p:cNvSpPr/>
            <p:nvPr/>
          </p:nvSpPr>
          <p:spPr>
            <a:xfrm>
              <a:off x="5512318" y="5949202"/>
              <a:ext cx="74949" cy="75188"/>
            </a:xfrm>
            <a:custGeom>
              <a:avLst/>
              <a:gdLst>
                <a:gd name="connsiteX0" fmla="*/ 0 w 51256"/>
                <a:gd name="connsiteY0" fmla="*/ 0 h 51419"/>
                <a:gd name="connsiteX1" fmla="*/ 51256 w 51256"/>
                <a:gd name="connsiteY1" fmla="*/ 0 h 51419"/>
                <a:gd name="connsiteX2" fmla="*/ 51256 w 51256"/>
                <a:gd name="connsiteY2" fmla="*/ 51419 h 51419"/>
                <a:gd name="connsiteX3" fmla="*/ 0 w 51256"/>
                <a:gd name="connsiteY3" fmla="*/ 51419 h 5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56" h="51419">
                  <a:moveTo>
                    <a:pt x="0" y="0"/>
                  </a:moveTo>
                  <a:lnTo>
                    <a:pt x="51256" y="0"/>
                  </a:lnTo>
                  <a:lnTo>
                    <a:pt x="51256" y="51419"/>
                  </a:lnTo>
                  <a:lnTo>
                    <a:pt x="0" y="51419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ihandform: Form 111">
              <a:extLst>
                <a:ext uri="{FF2B5EF4-FFF2-40B4-BE49-F238E27FC236}">
                  <a16:creationId xmlns:a16="http://schemas.microsoft.com/office/drawing/2014/main" id="{2BBC624D-3451-431B-8298-2B7FDA647877}"/>
                </a:ext>
              </a:extLst>
            </p:cNvPr>
            <p:cNvSpPr/>
            <p:nvPr/>
          </p:nvSpPr>
          <p:spPr>
            <a:xfrm>
              <a:off x="4937939" y="5949202"/>
              <a:ext cx="74949" cy="75188"/>
            </a:xfrm>
            <a:custGeom>
              <a:avLst/>
              <a:gdLst>
                <a:gd name="connsiteX0" fmla="*/ 0 w 51256"/>
                <a:gd name="connsiteY0" fmla="*/ 0 h 51419"/>
                <a:gd name="connsiteX1" fmla="*/ 51256 w 51256"/>
                <a:gd name="connsiteY1" fmla="*/ 0 h 51419"/>
                <a:gd name="connsiteX2" fmla="*/ 51256 w 51256"/>
                <a:gd name="connsiteY2" fmla="*/ 51419 h 51419"/>
                <a:gd name="connsiteX3" fmla="*/ 0 w 51256"/>
                <a:gd name="connsiteY3" fmla="*/ 51419 h 5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56" h="51419">
                  <a:moveTo>
                    <a:pt x="0" y="0"/>
                  </a:moveTo>
                  <a:lnTo>
                    <a:pt x="51256" y="0"/>
                  </a:lnTo>
                  <a:lnTo>
                    <a:pt x="51256" y="51419"/>
                  </a:lnTo>
                  <a:lnTo>
                    <a:pt x="0" y="51419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ihandform: Form 112">
              <a:extLst>
                <a:ext uri="{FF2B5EF4-FFF2-40B4-BE49-F238E27FC236}">
                  <a16:creationId xmlns:a16="http://schemas.microsoft.com/office/drawing/2014/main" id="{93D92098-676F-422D-BDC0-007614A64D1D}"/>
                </a:ext>
              </a:extLst>
            </p:cNvPr>
            <p:cNvSpPr/>
            <p:nvPr/>
          </p:nvSpPr>
          <p:spPr>
            <a:xfrm>
              <a:off x="5401202" y="5949202"/>
              <a:ext cx="74949" cy="75188"/>
            </a:xfrm>
            <a:custGeom>
              <a:avLst/>
              <a:gdLst>
                <a:gd name="connsiteX0" fmla="*/ 0 w 51256"/>
                <a:gd name="connsiteY0" fmla="*/ 0 h 51419"/>
                <a:gd name="connsiteX1" fmla="*/ 51256 w 51256"/>
                <a:gd name="connsiteY1" fmla="*/ 0 h 51419"/>
                <a:gd name="connsiteX2" fmla="*/ 51256 w 51256"/>
                <a:gd name="connsiteY2" fmla="*/ 51419 h 51419"/>
                <a:gd name="connsiteX3" fmla="*/ 0 w 51256"/>
                <a:gd name="connsiteY3" fmla="*/ 51419 h 5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56" h="51419">
                  <a:moveTo>
                    <a:pt x="0" y="0"/>
                  </a:moveTo>
                  <a:lnTo>
                    <a:pt x="51256" y="0"/>
                  </a:lnTo>
                  <a:lnTo>
                    <a:pt x="51256" y="51419"/>
                  </a:lnTo>
                  <a:lnTo>
                    <a:pt x="0" y="51419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ihandform: Form 113">
              <a:extLst>
                <a:ext uri="{FF2B5EF4-FFF2-40B4-BE49-F238E27FC236}">
                  <a16:creationId xmlns:a16="http://schemas.microsoft.com/office/drawing/2014/main" id="{D94C83B1-D80B-4BC8-A2E9-24FC282B6EAE}"/>
                </a:ext>
              </a:extLst>
            </p:cNvPr>
            <p:cNvSpPr/>
            <p:nvPr/>
          </p:nvSpPr>
          <p:spPr>
            <a:xfrm>
              <a:off x="5049056" y="5949202"/>
              <a:ext cx="74949" cy="75188"/>
            </a:xfrm>
            <a:custGeom>
              <a:avLst/>
              <a:gdLst>
                <a:gd name="connsiteX0" fmla="*/ 0 w 51256"/>
                <a:gd name="connsiteY0" fmla="*/ 0 h 51419"/>
                <a:gd name="connsiteX1" fmla="*/ 51256 w 51256"/>
                <a:gd name="connsiteY1" fmla="*/ 0 h 51419"/>
                <a:gd name="connsiteX2" fmla="*/ 51256 w 51256"/>
                <a:gd name="connsiteY2" fmla="*/ 51419 h 51419"/>
                <a:gd name="connsiteX3" fmla="*/ 0 w 51256"/>
                <a:gd name="connsiteY3" fmla="*/ 51419 h 5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56" h="51419">
                  <a:moveTo>
                    <a:pt x="0" y="0"/>
                  </a:moveTo>
                  <a:lnTo>
                    <a:pt x="51256" y="0"/>
                  </a:lnTo>
                  <a:lnTo>
                    <a:pt x="51256" y="51419"/>
                  </a:lnTo>
                  <a:lnTo>
                    <a:pt x="0" y="51419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ihandform: Form 114">
              <a:extLst>
                <a:ext uri="{FF2B5EF4-FFF2-40B4-BE49-F238E27FC236}">
                  <a16:creationId xmlns:a16="http://schemas.microsoft.com/office/drawing/2014/main" id="{D60DE2C0-D6E8-40C3-8A44-01169FC11512}"/>
                </a:ext>
              </a:extLst>
            </p:cNvPr>
            <p:cNvSpPr/>
            <p:nvPr/>
          </p:nvSpPr>
          <p:spPr>
            <a:xfrm>
              <a:off x="5290085" y="5949202"/>
              <a:ext cx="74949" cy="75188"/>
            </a:xfrm>
            <a:custGeom>
              <a:avLst/>
              <a:gdLst>
                <a:gd name="connsiteX0" fmla="*/ 0 w 51256"/>
                <a:gd name="connsiteY0" fmla="*/ 0 h 51419"/>
                <a:gd name="connsiteX1" fmla="*/ 51256 w 51256"/>
                <a:gd name="connsiteY1" fmla="*/ 0 h 51419"/>
                <a:gd name="connsiteX2" fmla="*/ 51256 w 51256"/>
                <a:gd name="connsiteY2" fmla="*/ 51419 h 51419"/>
                <a:gd name="connsiteX3" fmla="*/ 0 w 51256"/>
                <a:gd name="connsiteY3" fmla="*/ 51419 h 5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56" h="51419">
                  <a:moveTo>
                    <a:pt x="0" y="0"/>
                  </a:moveTo>
                  <a:lnTo>
                    <a:pt x="51256" y="0"/>
                  </a:lnTo>
                  <a:lnTo>
                    <a:pt x="51256" y="51419"/>
                  </a:lnTo>
                  <a:lnTo>
                    <a:pt x="0" y="51419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ihandform: Form 115">
              <a:extLst>
                <a:ext uri="{FF2B5EF4-FFF2-40B4-BE49-F238E27FC236}">
                  <a16:creationId xmlns:a16="http://schemas.microsoft.com/office/drawing/2014/main" id="{FB48C37D-A87B-440F-A9D7-E57F3F2D68C8}"/>
                </a:ext>
              </a:extLst>
            </p:cNvPr>
            <p:cNvSpPr/>
            <p:nvPr/>
          </p:nvSpPr>
          <p:spPr>
            <a:xfrm rot="20556092">
              <a:off x="5169692" y="5939677"/>
              <a:ext cx="74945" cy="75184"/>
            </a:xfrm>
            <a:custGeom>
              <a:avLst/>
              <a:gdLst>
                <a:gd name="connsiteX0" fmla="*/ 0 w 51253"/>
                <a:gd name="connsiteY0" fmla="*/ 0 h 51416"/>
                <a:gd name="connsiteX1" fmla="*/ 51254 w 51253"/>
                <a:gd name="connsiteY1" fmla="*/ 0 h 51416"/>
                <a:gd name="connsiteX2" fmla="*/ 51254 w 51253"/>
                <a:gd name="connsiteY2" fmla="*/ 51417 h 51416"/>
                <a:gd name="connsiteX3" fmla="*/ 0 w 51253"/>
                <a:gd name="connsiteY3" fmla="*/ 51417 h 5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53" h="51416">
                  <a:moveTo>
                    <a:pt x="0" y="0"/>
                  </a:moveTo>
                  <a:lnTo>
                    <a:pt x="51254" y="0"/>
                  </a:lnTo>
                  <a:lnTo>
                    <a:pt x="51254" y="51417"/>
                  </a:lnTo>
                  <a:lnTo>
                    <a:pt x="0" y="51417"/>
                  </a:lnTo>
                  <a:close/>
                </a:path>
              </a:pathLst>
            </a:custGeom>
            <a:solidFill>
              <a:schemeClr val="bg1"/>
            </a:solidFill>
            <a:ln w="162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ihandform: Form 116">
              <a:extLst>
                <a:ext uri="{FF2B5EF4-FFF2-40B4-BE49-F238E27FC236}">
                  <a16:creationId xmlns:a16="http://schemas.microsoft.com/office/drawing/2014/main" id="{938E714F-B5DE-4063-BF1F-F142FBD53234}"/>
                </a:ext>
              </a:extLst>
            </p:cNvPr>
            <p:cNvSpPr/>
            <p:nvPr/>
          </p:nvSpPr>
          <p:spPr>
            <a:xfrm>
              <a:off x="4826823" y="6054370"/>
              <a:ext cx="74949" cy="74949"/>
            </a:xfrm>
            <a:custGeom>
              <a:avLst/>
              <a:gdLst>
                <a:gd name="connsiteX0" fmla="*/ 0 w 51256"/>
                <a:gd name="connsiteY0" fmla="*/ 0 h 51256"/>
                <a:gd name="connsiteX1" fmla="*/ 51256 w 51256"/>
                <a:gd name="connsiteY1" fmla="*/ 0 h 51256"/>
                <a:gd name="connsiteX2" fmla="*/ 51256 w 51256"/>
                <a:gd name="connsiteY2" fmla="*/ 51256 h 51256"/>
                <a:gd name="connsiteX3" fmla="*/ 0 w 51256"/>
                <a:gd name="connsiteY3" fmla="*/ 51256 h 5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56" h="51256">
                  <a:moveTo>
                    <a:pt x="0" y="0"/>
                  </a:moveTo>
                  <a:lnTo>
                    <a:pt x="51256" y="0"/>
                  </a:lnTo>
                  <a:lnTo>
                    <a:pt x="51256" y="51256"/>
                  </a:lnTo>
                  <a:lnTo>
                    <a:pt x="0" y="51256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ihandform: Form 117">
              <a:extLst>
                <a:ext uri="{FF2B5EF4-FFF2-40B4-BE49-F238E27FC236}">
                  <a16:creationId xmlns:a16="http://schemas.microsoft.com/office/drawing/2014/main" id="{37BBBC8D-1168-4E57-91CD-946BD1F678B5}"/>
                </a:ext>
              </a:extLst>
            </p:cNvPr>
            <p:cNvSpPr/>
            <p:nvPr/>
          </p:nvSpPr>
          <p:spPr>
            <a:xfrm>
              <a:off x="5512318" y="6054370"/>
              <a:ext cx="74949" cy="74949"/>
            </a:xfrm>
            <a:custGeom>
              <a:avLst/>
              <a:gdLst>
                <a:gd name="connsiteX0" fmla="*/ 0 w 51256"/>
                <a:gd name="connsiteY0" fmla="*/ 0 h 51256"/>
                <a:gd name="connsiteX1" fmla="*/ 51256 w 51256"/>
                <a:gd name="connsiteY1" fmla="*/ 0 h 51256"/>
                <a:gd name="connsiteX2" fmla="*/ 51256 w 51256"/>
                <a:gd name="connsiteY2" fmla="*/ 51256 h 51256"/>
                <a:gd name="connsiteX3" fmla="*/ 0 w 51256"/>
                <a:gd name="connsiteY3" fmla="*/ 51256 h 5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56" h="51256">
                  <a:moveTo>
                    <a:pt x="0" y="0"/>
                  </a:moveTo>
                  <a:lnTo>
                    <a:pt x="51256" y="0"/>
                  </a:lnTo>
                  <a:lnTo>
                    <a:pt x="51256" y="51256"/>
                  </a:lnTo>
                  <a:lnTo>
                    <a:pt x="0" y="51256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ihandform: Form 118">
              <a:extLst>
                <a:ext uri="{FF2B5EF4-FFF2-40B4-BE49-F238E27FC236}">
                  <a16:creationId xmlns:a16="http://schemas.microsoft.com/office/drawing/2014/main" id="{FE19EC27-D0EC-4476-B97A-B73ACD8B6727}"/>
                </a:ext>
              </a:extLst>
            </p:cNvPr>
            <p:cNvSpPr/>
            <p:nvPr/>
          </p:nvSpPr>
          <p:spPr>
            <a:xfrm>
              <a:off x="4937939" y="6054370"/>
              <a:ext cx="74949" cy="74949"/>
            </a:xfrm>
            <a:custGeom>
              <a:avLst/>
              <a:gdLst>
                <a:gd name="connsiteX0" fmla="*/ 0 w 51256"/>
                <a:gd name="connsiteY0" fmla="*/ 0 h 51256"/>
                <a:gd name="connsiteX1" fmla="*/ 51256 w 51256"/>
                <a:gd name="connsiteY1" fmla="*/ 0 h 51256"/>
                <a:gd name="connsiteX2" fmla="*/ 51256 w 51256"/>
                <a:gd name="connsiteY2" fmla="*/ 51256 h 51256"/>
                <a:gd name="connsiteX3" fmla="*/ 0 w 51256"/>
                <a:gd name="connsiteY3" fmla="*/ 51256 h 5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56" h="51256">
                  <a:moveTo>
                    <a:pt x="0" y="0"/>
                  </a:moveTo>
                  <a:lnTo>
                    <a:pt x="51256" y="0"/>
                  </a:lnTo>
                  <a:lnTo>
                    <a:pt x="51256" y="51256"/>
                  </a:lnTo>
                  <a:lnTo>
                    <a:pt x="0" y="51256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ihandform: Form 119">
              <a:extLst>
                <a:ext uri="{FF2B5EF4-FFF2-40B4-BE49-F238E27FC236}">
                  <a16:creationId xmlns:a16="http://schemas.microsoft.com/office/drawing/2014/main" id="{87E2DD5E-9C2A-48C8-A224-5AF7B3D729CE}"/>
                </a:ext>
              </a:extLst>
            </p:cNvPr>
            <p:cNvSpPr/>
            <p:nvPr/>
          </p:nvSpPr>
          <p:spPr>
            <a:xfrm>
              <a:off x="5401202" y="6054370"/>
              <a:ext cx="74949" cy="74949"/>
            </a:xfrm>
            <a:custGeom>
              <a:avLst/>
              <a:gdLst>
                <a:gd name="connsiteX0" fmla="*/ 0 w 51256"/>
                <a:gd name="connsiteY0" fmla="*/ 0 h 51256"/>
                <a:gd name="connsiteX1" fmla="*/ 51256 w 51256"/>
                <a:gd name="connsiteY1" fmla="*/ 0 h 51256"/>
                <a:gd name="connsiteX2" fmla="*/ 51256 w 51256"/>
                <a:gd name="connsiteY2" fmla="*/ 51256 h 51256"/>
                <a:gd name="connsiteX3" fmla="*/ 0 w 51256"/>
                <a:gd name="connsiteY3" fmla="*/ 51256 h 5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56" h="51256">
                  <a:moveTo>
                    <a:pt x="0" y="0"/>
                  </a:moveTo>
                  <a:lnTo>
                    <a:pt x="51256" y="0"/>
                  </a:lnTo>
                  <a:lnTo>
                    <a:pt x="51256" y="51256"/>
                  </a:lnTo>
                  <a:lnTo>
                    <a:pt x="0" y="51256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ihandform: Form 120">
              <a:extLst>
                <a:ext uri="{FF2B5EF4-FFF2-40B4-BE49-F238E27FC236}">
                  <a16:creationId xmlns:a16="http://schemas.microsoft.com/office/drawing/2014/main" id="{003C8CB0-84F0-4171-AB20-E0A87221B4EE}"/>
                </a:ext>
              </a:extLst>
            </p:cNvPr>
            <p:cNvSpPr/>
            <p:nvPr/>
          </p:nvSpPr>
          <p:spPr>
            <a:xfrm>
              <a:off x="5049056" y="6054370"/>
              <a:ext cx="74949" cy="74949"/>
            </a:xfrm>
            <a:custGeom>
              <a:avLst/>
              <a:gdLst>
                <a:gd name="connsiteX0" fmla="*/ 0 w 51256"/>
                <a:gd name="connsiteY0" fmla="*/ 0 h 51256"/>
                <a:gd name="connsiteX1" fmla="*/ 51256 w 51256"/>
                <a:gd name="connsiteY1" fmla="*/ 0 h 51256"/>
                <a:gd name="connsiteX2" fmla="*/ 51256 w 51256"/>
                <a:gd name="connsiteY2" fmla="*/ 51256 h 51256"/>
                <a:gd name="connsiteX3" fmla="*/ 0 w 51256"/>
                <a:gd name="connsiteY3" fmla="*/ 51256 h 5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56" h="51256">
                  <a:moveTo>
                    <a:pt x="0" y="0"/>
                  </a:moveTo>
                  <a:lnTo>
                    <a:pt x="51256" y="0"/>
                  </a:lnTo>
                  <a:lnTo>
                    <a:pt x="51256" y="51256"/>
                  </a:lnTo>
                  <a:lnTo>
                    <a:pt x="0" y="51256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ihandform: Form 121">
              <a:extLst>
                <a:ext uri="{FF2B5EF4-FFF2-40B4-BE49-F238E27FC236}">
                  <a16:creationId xmlns:a16="http://schemas.microsoft.com/office/drawing/2014/main" id="{6E4453E6-E983-475F-AC59-1D611FBE91E4}"/>
                </a:ext>
              </a:extLst>
            </p:cNvPr>
            <p:cNvSpPr/>
            <p:nvPr/>
          </p:nvSpPr>
          <p:spPr>
            <a:xfrm>
              <a:off x="5290085" y="6054370"/>
              <a:ext cx="74949" cy="74949"/>
            </a:xfrm>
            <a:custGeom>
              <a:avLst/>
              <a:gdLst>
                <a:gd name="connsiteX0" fmla="*/ 0 w 51256"/>
                <a:gd name="connsiteY0" fmla="*/ 0 h 51256"/>
                <a:gd name="connsiteX1" fmla="*/ 51256 w 51256"/>
                <a:gd name="connsiteY1" fmla="*/ 0 h 51256"/>
                <a:gd name="connsiteX2" fmla="*/ 51256 w 51256"/>
                <a:gd name="connsiteY2" fmla="*/ 51256 h 51256"/>
                <a:gd name="connsiteX3" fmla="*/ 0 w 51256"/>
                <a:gd name="connsiteY3" fmla="*/ 51256 h 5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56" h="51256">
                  <a:moveTo>
                    <a:pt x="0" y="0"/>
                  </a:moveTo>
                  <a:lnTo>
                    <a:pt x="51256" y="0"/>
                  </a:lnTo>
                  <a:lnTo>
                    <a:pt x="51256" y="51256"/>
                  </a:lnTo>
                  <a:lnTo>
                    <a:pt x="0" y="51256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ihandform: Form 122">
              <a:extLst>
                <a:ext uri="{FF2B5EF4-FFF2-40B4-BE49-F238E27FC236}">
                  <a16:creationId xmlns:a16="http://schemas.microsoft.com/office/drawing/2014/main" id="{D9C864CC-6027-4CDC-8E0E-B30EAF763C5E}"/>
                </a:ext>
              </a:extLst>
            </p:cNvPr>
            <p:cNvSpPr/>
            <p:nvPr/>
          </p:nvSpPr>
          <p:spPr>
            <a:xfrm>
              <a:off x="4826823" y="6159301"/>
              <a:ext cx="74949" cy="74949"/>
            </a:xfrm>
            <a:custGeom>
              <a:avLst/>
              <a:gdLst>
                <a:gd name="connsiteX0" fmla="*/ 0 w 51256"/>
                <a:gd name="connsiteY0" fmla="*/ 0 h 51256"/>
                <a:gd name="connsiteX1" fmla="*/ 51256 w 51256"/>
                <a:gd name="connsiteY1" fmla="*/ 0 h 51256"/>
                <a:gd name="connsiteX2" fmla="*/ 51256 w 51256"/>
                <a:gd name="connsiteY2" fmla="*/ 51256 h 51256"/>
                <a:gd name="connsiteX3" fmla="*/ 0 w 51256"/>
                <a:gd name="connsiteY3" fmla="*/ 51256 h 5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56" h="51256">
                  <a:moveTo>
                    <a:pt x="0" y="0"/>
                  </a:moveTo>
                  <a:lnTo>
                    <a:pt x="51256" y="0"/>
                  </a:lnTo>
                  <a:lnTo>
                    <a:pt x="51256" y="51256"/>
                  </a:lnTo>
                  <a:lnTo>
                    <a:pt x="0" y="51256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ihandform: Form 123">
              <a:extLst>
                <a:ext uri="{FF2B5EF4-FFF2-40B4-BE49-F238E27FC236}">
                  <a16:creationId xmlns:a16="http://schemas.microsoft.com/office/drawing/2014/main" id="{BE5EF7F1-B4F8-442E-875C-0D8759EC8033}"/>
                </a:ext>
              </a:extLst>
            </p:cNvPr>
            <p:cNvSpPr/>
            <p:nvPr/>
          </p:nvSpPr>
          <p:spPr>
            <a:xfrm>
              <a:off x="5512318" y="6159301"/>
              <a:ext cx="74949" cy="74949"/>
            </a:xfrm>
            <a:custGeom>
              <a:avLst/>
              <a:gdLst>
                <a:gd name="connsiteX0" fmla="*/ 0 w 51256"/>
                <a:gd name="connsiteY0" fmla="*/ 0 h 51256"/>
                <a:gd name="connsiteX1" fmla="*/ 51256 w 51256"/>
                <a:gd name="connsiteY1" fmla="*/ 0 h 51256"/>
                <a:gd name="connsiteX2" fmla="*/ 51256 w 51256"/>
                <a:gd name="connsiteY2" fmla="*/ 51256 h 51256"/>
                <a:gd name="connsiteX3" fmla="*/ 0 w 51256"/>
                <a:gd name="connsiteY3" fmla="*/ 51256 h 5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56" h="51256">
                  <a:moveTo>
                    <a:pt x="0" y="0"/>
                  </a:moveTo>
                  <a:lnTo>
                    <a:pt x="51256" y="0"/>
                  </a:lnTo>
                  <a:lnTo>
                    <a:pt x="51256" y="51256"/>
                  </a:lnTo>
                  <a:lnTo>
                    <a:pt x="0" y="51256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ihandform: Form 124">
              <a:extLst>
                <a:ext uri="{FF2B5EF4-FFF2-40B4-BE49-F238E27FC236}">
                  <a16:creationId xmlns:a16="http://schemas.microsoft.com/office/drawing/2014/main" id="{C42F2DA8-0525-4C66-B566-5FCA20CD4659}"/>
                </a:ext>
              </a:extLst>
            </p:cNvPr>
            <p:cNvSpPr/>
            <p:nvPr/>
          </p:nvSpPr>
          <p:spPr>
            <a:xfrm>
              <a:off x="4937939" y="6159301"/>
              <a:ext cx="74949" cy="74949"/>
            </a:xfrm>
            <a:custGeom>
              <a:avLst/>
              <a:gdLst>
                <a:gd name="connsiteX0" fmla="*/ 0 w 51256"/>
                <a:gd name="connsiteY0" fmla="*/ 0 h 51256"/>
                <a:gd name="connsiteX1" fmla="*/ 51256 w 51256"/>
                <a:gd name="connsiteY1" fmla="*/ 0 h 51256"/>
                <a:gd name="connsiteX2" fmla="*/ 51256 w 51256"/>
                <a:gd name="connsiteY2" fmla="*/ 51256 h 51256"/>
                <a:gd name="connsiteX3" fmla="*/ 0 w 51256"/>
                <a:gd name="connsiteY3" fmla="*/ 51256 h 5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56" h="51256">
                  <a:moveTo>
                    <a:pt x="0" y="0"/>
                  </a:moveTo>
                  <a:lnTo>
                    <a:pt x="51256" y="0"/>
                  </a:lnTo>
                  <a:lnTo>
                    <a:pt x="51256" y="51256"/>
                  </a:lnTo>
                  <a:lnTo>
                    <a:pt x="0" y="51256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ihandform: Form 125">
              <a:extLst>
                <a:ext uri="{FF2B5EF4-FFF2-40B4-BE49-F238E27FC236}">
                  <a16:creationId xmlns:a16="http://schemas.microsoft.com/office/drawing/2014/main" id="{DA1EB825-3CA5-4695-B8CA-41FD318FD328}"/>
                </a:ext>
              </a:extLst>
            </p:cNvPr>
            <p:cNvSpPr/>
            <p:nvPr/>
          </p:nvSpPr>
          <p:spPr>
            <a:xfrm>
              <a:off x="5401202" y="6159301"/>
              <a:ext cx="74949" cy="74949"/>
            </a:xfrm>
            <a:custGeom>
              <a:avLst/>
              <a:gdLst>
                <a:gd name="connsiteX0" fmla="*/ 0 w 51256"/>
                <a:gd name="connsiteY0" fmla="*/ 0 h 51256"/>
                <a:gd name="connsiteX1" fmla="*/ 51256 w 51256"/>
                <a:gd name="connsiteY1" fmla="*/ 0 h 51256"/>
                <a:gd name="connsiteX2" fmla="*/ 51256 w 51256"/>
                <a:gd name="connsiteY2" fmla="*/ 51256 h 51256"/>
                <a:gd name="connsiteX3" fmla="*/ 0 w 51256"/>
                <a:gd name="connsiteY3" fmla="*/ 51256 h 5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56" h="51256">
                  <a:moveTo>
                    <a:pt x="0" y="0"/>
                  </a:moveTo>
                  <a:lnTo>
                    <a:pt x="51256" y="0"/>
                  </a:lnTo>
                  <a:lnTo>
                    <a:pt x="51256" y="51256"/>
                  </a:lnTo>
                  <a:lnTo>
                    <a:pt x="0" y="51256"/>
                  </a:lnTo>
                  <a:close/>
                </a:path>
              </a:pathLst>
            </a:custGeom>
            <a:solidFill>
              <a:schemeClr val="bg1"/>
            </a:solidFill>
            <a:ln w="162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9865EB51-FD44-4ED4-830B-B460267DB920}"/>
              </a:ext>
            </a:extLst>
          </p:cNvPr>
          <p:cNvGrpSpPr/>
          <p:nvPr userDrawn="1"/>
        </p:nvGrpSpPr>
        <p:grpSpPr>
          <a:xfrm>
            <a:off x="9333586" y="6087448"/>
            <a:ext cx="1805524" cy="261636"/>
            <a:chOff x="8757300" y="5930192"/>
            <a:chExt cx="2643467" cy="383062"/>
          </a:xfrm>
        </p:grpSpPr>
        <p:sp>
          <p:nvSpPr>
            <p:cNvPr id="128" name="Freihandform: Form 127">
              <a:extLst>
                <a:ext uri="{FF2B5EF4-FFF2-40B4-BE49-F238E27FC236}">
                  <a16:creationId xmlns:a16="http://schemas.microsoft.com/office/drawing/2014/main" id="{CB0D4D93-73ED-4BE1-83DB-ACA7E1675149}"/>
                </a:ext>
              </a:extLst>
            </p:cNvPr>
            <p:cNvSpPr/>
            <p:nvPr/>
          </p:nvSpPr>
          <p:spPr>
            <a:xfrm>
              <a:off x="8757300" y="5939795"/>
              <a:ext cx="75986" cy="75986"/>
            </a:xfrm>
            <a:custGeom>
              <a:avLst/>
              <a:gdLst>
                <a:gd name="connsiteX0" fmla="*/ 0 w 88721"/>
                <a:gd name="connsiteY0" fmla="*/ 0 h 88721"/>
                <a:gd name="connsiteX1" fmla="*/ 88721 w 88721"/>
                <a:gd name="connsiteY1" fmla="*/ 0 h 88721"/>
                <a:gd name="connsiteX2" fmla="*/ 88721 w 88721"/>
                <a:gd name="connsiteY2" fmla="*/ 88721 h 88721"/>
                <a:gd name="connsiteX3" fmla="*/ 0 w 88721"/>
                <a:gd name="connsiteY3" fmla="*/ 88721 h 8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721" h="88721">
                  <a:moveTo>
                    <a:pt x="0" y="0"/>
                  </a:moveTo>
                  <a:lnTo>
                    <a:pt x="88721" y="0"/>
                  </a:lnTo>
                  <a:lnTo>
                    <a:pt x="88721" y="88721"/>
                  </a:lnTo>
                  <a:lnTo>
                    <a:pt x="0" y="88721"/>
                  </a:lnTo>
                  <a:close/>
                </a:path>
              </a:pathLst>
            </a:custGeom>
            <a:solidFill>
              <a:schemeClr val="bg1"/>
            </a:solidFill>
            <a:ln w="27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ihandform: Form 128">
              <a:extLst>
                <a:ext uri="{FF2B5EF4-FFF2-40B4-BE49-F238E27FC236}">
                  <a16:creationId xmlns:a16="http://schemas.microsoft.com/office/drawing/2014/main" id="{8A59D28D-3CD1-4B72-8475-DEE6F20C2E53}"/>
                </a:ext>
              </a:extLst>
            </p:cNvPr>
            <p:cNvSpPr/>
            <p:nvPr/>
          </p:nvSpPr>
          <p:spPr>
            <a:xfrm>
              <a:off x="9452444" y="5939795"/>
              <a:ext cx="76226" cy="75986"/>
            </a:xfrm>
            <a:custGeom>
              <a:avLst/>
              <a:gdLst>
                <a:gd name="connsiteX0" fmla="*/ 0 w 89001"/>
                <a:gd name="connsiteY0" fmla="*/ 0 h 88721"/>
                <a:gd name="connsiteX1" fmla="*/ 89001 w 89001"/>
                <a:gd name="connsiteY1" fmla="*/ 0 h 88721"/>
                <a:gd name="connsiteX2" fmla="*/ 89001 w 89001"/>
                <a:gd name="connsiteY2" fmla="*/ 88721 h 88721"/>
                <a:gd name="connsiteX3" fmla="*/ 0 w 89001"/>
                <a:gd name="connsiteY3" fmla="*/ 88721 h 8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01" h="88721">
                  <a:moveTo>
                    <a:pt x="0" y="0"/>
                  </a:moveTo>
                  <a:lnTo>
                    <a:pt x="89001" y="0"/>
                  </a:lnTo>
                  <a:lnTo>
                    <a:pt x="89001" y="88721"/>
                  </a:lnTo>
                  <a:lnTo>
                    <a:pt x="0" y="88721"/>
                  </a:lnTo>
                  <a:close/>
                </a:path>
              </a:pathLst>
            </a:custGeom>
            <a:solidFill>
              <a:schemeClr val="bg1"/>
            </a:solidFill>
            <a:ln w="27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ihandform: Form 129">
              <a:extLst>
                <a:ext uri="{FF2B5EF4-FFF2-40B4-BE49-F238E27FC236}">
                  <a16:creationId xmlns:a16="http://schemas.microsoft.com/office/drawing/2014/main" id="{4B9CCF2F-EF52-4B7C-BDB6-B11B45654648}"/>
                </a:ext>
              </a:extLst>
            </p:cNvPr>
            <p:cNvSpPr/>
            <p:nvPr/>
          </p:nvSpPr>
          <p:spPr>
            <a:xfrm>
              <a:off x="8869961" y="5939795"/>
              <a:ext cx="75986" cy="75986"/>
            </a:xfrm>
            <a:custGeom>
              <a:avLst/>
              <a:gdLst>
                <a:gd name="connsiteX0" fmla="*/ 0 w 88721"/>
                <a:gd name="connsiteY0" fmla="*/ 0 h 88721"/>
                <a:gd name="connsiteX1" fmla="*/ 88721 w 88721"/>
                <a:gd name="connsiteY1" fmla="*/ 0 h 88721"/>
                <a:gd name="connsiteX2" fmla="*/ 88721 w 88721"/>
                <a:gd name="connsiteY2" fmla="*/ 88721 h 88721"/>
                <a:gd name="connsiteX3" fmla="*/ 0 w 88721"/>
                <a:gd name="connsiteY3" fmla="*/ 88721 h 8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721" h="88721">
                  <a:moveTo>
                    <a:pt x="0" y="0"/>
                  </a:moveTo>
                  <a:lnTo>
                    <a:pt x="88721" y="0"/>
                  </a:lnTo>
                  <a:lnTo>
                    <a:pt x="88721" y="88721"/>
                  </a:lnTo>
                  <a:lnTo>
                    <a:pt x="0" y="88721"/>
                  </a:lnTo>
                  <a:close/>
                </a:path>
              </a:pathLst>
            </a:custGeom>
            <a:solidFill>
              <a:schemeClr val="bg1"/>
            </a:solidFill>
            <a:ln w="27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ihandform: Form 130">
              <a:extLst>
                <a:ext uri="{FF2B5EF4-FFF2-40B4-BE49-F238E27FC236}">
                  <a16:creationId xmlns:a16="http://schemas.microsoft.com/office/drawing/2014/main" id="{FF549D09-61E2-4385-BA5A-7310AEC2A740}"/>
                </a:ext>
              </a:extLst>
            </p:cNvPr>
            <p:cNvSpPr/>
            <p:nvPr/>
          </p:nvSpPr>
          <p:spPr>
            <a:xfrm>
              <a:off x="9339783" y="5939795"/>
              <a:ext cx="76226" cy="75986"/>
            </a:xfrm>
            <a:custGeom>
              <a:avLst/>
              <a:gdLst>
                <a:gd name="connsiteX0" fmla="*/ 0 w 89001"/>
                <a:gd name="connsiteY0" fmla="*/ 0 h 88721"/>
                <a:gd name="connsiteX1" fmla="*/ 89001 w 89001"/>
                <a:gd name="connsiteY1" fmla="*/ 0 h 88721"/>
                <a:gd name="connsiteX2" fmla="*/ 89001 w 89001"/>
                <a:gd name="connsiteY2" fmla="*/ 88721 h 88721"/>
                <a:gd name="connsiteX3" fmla="*/ 0 w 89001"/>
                <a:gd name="connsiteY3" fmla="*/ 88721 h 8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01" h="88721">
                  <a:moveTo>
                    <a:pt x="0" y="0"/>
                  </a:moveTo>
                  <a:lnTo>
                    <a:pt x="89001" y="0"/>
                  </a:lnTo>
                  <a:lnTo>
                    <a:pt x="89001" y="88721"/>
                  </a:lnTo>
                  <a:lnTo>
                    <a:pt x="0" y="88721"/>
                  </a:lnTo>
                  <a:close/>
                </a:path>
              </a:pathLst>
            </a:custGeom>
            <a:solidFill>
              <a:schemeClr val="bg1"/>
            </a:solidFill>
            <a:ln w="27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ihandform: Form 131">
              <a:extLst>
                <a:ext uri="{FF2B5EF4-FFF2-40B4-BE49-F238E27FC236}">
                  <a16:creationId xmlns:a16="http://schemas.microsoft.com/office/drawing/2014/main" id="{15773253-5BFA-42CD-9B2F-B3035F790A58}"/>
                </a:ext>
              </a:extLst>
            </p:cNvPr>
            <p:cNvSpPr/>
            <p:nvPr/>
          </p:nvSpPr>
          <p:spPr>
            <a:xfrm>
              <a:off x="8982622" y="5939795"/>
              <a:ext cx="75986" cy="75986"/>
            </a:xfrm>
            <a:custGeom>
              <a:avLst/>
              <a:gdLst>
                <a:gd name="connsiteX0" fmla="*/ 0 w 88721"/>
                <a:gd name="connsiteY0" fmla="*/ 0 h 88721"/>
                <a:gd name="connsiteX1" fmla="*/ 88721 w 88721"/>
                <a:gd name="connsiteY1" fmla="*/ 0 h 88721"/>
                <a:gd name="connsiteX2" fmla="*/ 88721 w 88721"/>
                <a:gd name="connsiteY2" fmla="*/ 88721 h 88721"/>
                <a:gd name="connsiteX3" fmla="*/ 0 w 88721"/>
                <a:gd name="connsiteY3" fmla="*/ 88721 h 8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721" h="88721">
                  <a:moveTo>
                    <a:pt x="0" y="0"/>
                  </a:moveTo>
                  <a:lnTo>
                    <a:pt x="88721" y="0"/>
                  </a:lnTo>
                  <a:lnTo>
                    <a:pt x="88721" y="88721"/>
                  </a:lnTo>
                  <a:lnTo>
                    <a:pt x="0" y="88721"/>
                  </a:lnTo>
                  <a:close/>
                </a:path>
              </a:pathLst>
            </a:custGeom>
            <a:solidFill>
              <a:schemeClr val="bg1"/>
            </a:solidFill>
            <a:ln w="27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ihandform: Form 132">
              <a:extLst>
                <a:ext uri="{FF2B5EF4-FFF2-40B4-BE49-F238E27FC236}">
                  <a16:creationId xmlns:a16="http://schemas.microsoft.com/office/drawing/2014/main" id="{37B5D37D-3E1D-4742-9B8B-5EF889C34CFB}"/>
                </a:ext>
              </a:extLst>
            </p:cNvPr>
            <p:cNvSpPr/>
            <p:nvPr/>
          </p:nvSpPr>
          <p:spPr>
            <a:xfrm>
              <a:off x="9227121" y="5939795"/>
              <a:ext cx="76226" cy="75986"/>
            </a:xfrm>
            <a:custGeom>
              <a:avLst/>
              <a:gdLst>
                <a:gd name="connsiteX0" fmla="*/ 0 w 89001"/>
                <a:gd name="connsiteY0" fmla="*/ 0 h 88721"/>
                <a:gd name="connsiteX1" fmla="*/ 89001 w 89001"/>
                <a:gd name="connsiteY1" fmla="*/ 0 h 88721"/>
                <a:gd name="connsiteX2" fmla="*/ 89001 w 89001"/>
                <a:gd name="connsiteY2" fmla="*/ 88721 h 88721"/>
                <a:gd name="connsiteX3" fmla="*/ 0 w 89001"/>
                <a:gd name="connsiteY3" fmla="*/ 88721 h 8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01" h="88721">
                  <a:moveTo>
                    <a:pt x="0" y="0"/>
                  </a:moveTo>
                  <a:lnTo>
                    <a:pt x="89001" y="0"/>
                  </a:lnTo>
                  <a:lnTo>
                    <a:pt x="89001" y="88721"/>
                  </a:lnTo>
                  <a:lnTo>
                    <a:pt x="0" y="88721"/>
                  </a:lnTo>
                  <a:close/>
                </a:path>
              </a:pathLst>
            </a:custGeom>
            <a:solidFill>
              <a:schemeClr val="bg1"/>
            </a:solidFill>
            <a:ln w="27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ihandform: Form 133">
              <a:extLst>
                <a:ext uri="{FF2B5EF4-FFF2-40B4-BE49-F238E27FC236}">
                  <a16:creationId xmlns:a16="http://schemas.microsoft.com/office/drawing/2014/main" id="{9DC36C55-FC4F-4B7D-A658-FECD6BA2CD4D}"/>
                </a:ext>
              </a:extLst>
            </p:cNvPr>
            <p:cNvSpPr/>
            <p:nvPr/>
          </p:nvSpPr>
          <p:spPr>
            <a:xfrm rot="20555764">
              <a:off x="9104827" y="5930192"/>
              <a:ext cx="76224" cy="75985"/>
            </a:xfrm>
            <a:custGeom>
              <a:avLst/>
              <a:gdLst>
                <a:gd name="connsiteX0" fmla="*/ 0 w 88999"/>
                <a:gd name="connsiteY0" fmla="*/ 0 h 88719"/>
                <a:gd name="connsiteX1" fmla="*/ 88999 w 88999"/>
                <a:gd name="connsiteY1" fmla="*/ 0 h 88719"/>
                <a:gd name="connsiteX2" fmla="*/ 88999 w 88999"/>
                <a:gd name="connsiteY2" fmla="*/ 88719 h 88719"/>
                <a:gd name="connsiteX3" fmla="*/ 0 w 88999"/>
                <a:gd name="connsiteY3" fmla="*/ 88719 h 8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99" h="88719">
                  <a:moveTo>
                    <a:pt x="0" y="0"/>
                  </a:moveTo>
                  <a:lnTo>
                    <a:pt x="88999" y="0"/>
                  </a:lnTo>
                  <a:lnTo>
                    <a:pt x="88999" y="88719"/>
                  </a:lnTo>
                  <a:lnTo>
                    <a:pt x="0" y="88719"/>
                  </a:lnTo>
                  <a:close/>
                </a:path>
              </a:pathLst>
            </a:custGeom>
            <a:solidFill>
              <a:schemeClr val="bg1"/>
            </a:solidFill>
            <a:ln w="27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ihandform: Form 134">
              <a:extLst>
                <a:ext uri="{FF2B5EF4-FFF2-40B4-BE49-F238E27FC236}">
                  <a16:creationId xmlns:a16="http://schemas.microsoft.com/office/drawing/2014/main" id="{74851F5A-B006-40E2-8533-CF0F5A85FA19}"/>
                </a:ext>
              </a:extLst>
            </p:cNvPr>
            <p:cNvSpPr/>
            <p:nvPr/>
          </p:nvSpPr>
          <p:spPr>
            <a:xfrm>
              <a:off x="8982622" y="6046463"/>
              <a:ext cx="75986" cy="75986"/>
            </a:xfrm>
            <a:custGeom>
              <a:avLst/>
              <a:gdLst>
                <a:gd name="connsiteX0" fmla="*/ 0 w 88721"/>
                <a:gd name="connsiteY0" fmla="*/ 0 h 88721"/>
                <a:gd name="connsiteX1" fmla="*/ 88721 w 88721"/>
                <a:gd name="connsiteY1" fmla="*/ 0 h 88721"/>
                <a:gd name="connsiteX2" fmla="*/ 88721 w 88721"/>
                <a:gd name="connsiteY2" fmla="*/ 88721 h 88721"/>
                <a:gd name="connsiteX3" fmla="*/ 0 w 88721"/>
                <a:gd name="connsiteY3" fmla="*/ 88721 h 8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721" h="88721">
                  <a:moveTo>
                    <a:pt x="0" y="0"/>
                  </a:moveTo>
                  <a:lnTo>
                    <a:pt x="88721" y="0"/>
                  </a:lnTo>
                  <a:lnTo>
                    <a:pt x="88721" y="88721"/>
                  </a:lnTo>
                  <a:lnTo>
                    <a:pt x="0" y="88721"/>
                  </a:lnTo>
                  <a:close/>
                </a:path>
              </a:pathLst>
            </a:custGeom>
            <a:solidFill>
              <a:schemeClr val="bg1"/>
            </a:solidFill>
            <a:ln w="27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ihandform: Form 135">
              <a:extLst>
                <a:ext uri="{FF2B5EF4-FFF2-40B4-BE49-F238E27FC236}">
                  <a16:creationId xmlns:a16="http://schemas.microsoft.com/office/drawing/2014/main" id="{1A0CB277-A3E5-4850-9AC8-0D70B7EFCF84}"/>
                </a:ext>
              </a:extLst>
            </p:cNvPr>
            <p:cNvSpPr/>
            <p:nvPr/>
          </p:nvSpPr>
          <p:spPr>
            <a:xfrm>
              <a:off x="9227121" y="6046463"/>
              <a:ext cx="76226" cy="75986"/>
            </a:xfrm>
            <a:custGeom>
              <a:avLst/>
              <a:gdLst>
                <a:gd name="connsiteX0" fmla="*/ 0 w 89001"/>
                <a:gd name="connsiteY0" fmla="*/ 0 h 88721"/>
                <a:gd name="connsiteX1" fmla="*/ 89001 w 89001"/>
                <a:gd name="connsiteY1" fmla="*/ 0 h 88721"/>
                <a:gd name="connsiteX2" fmla="*/ 89001 w 89001"/>
                <a:gd name="connsiteY2" fmla="*/ 88721 h 88721"/>
                <a:gd name="connsiteX3" fmla="*/ 0 w 89001"/>
                <a:gd name="connsiteY3" fmla="*/ 88721 h 8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01" h="88721">
                  <a:moveTo>
                    <a:pt x="0" y="0"/>
                  </a:moveTo>
                  <a:lnTo>
                    <a:pt x="89001" y="0"/>
                  </a:lnTo>
                  <a:lnTo>
                    <a:pt x="89001" y="88721"/>
                  </a:lnTo>
                  <a:lnTo>
                    <a:pt x="0" y="88721"/>
                  </a:lnTo>
                  <a:close/>
                </a:path>
              </a:pathLst>
            </a:custGeom>
            <a:solidFill>
              <a:schemeClr val="bg1"/>
            </a:solidFill>
            <a:ln w="27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ihandform: Form 136">
              <a:extLst>
                <a:ext uri="{FF2B5EF4-FFF2-40B4-BE49-F238E27FC236}">
                  <a16:creationId xmlns:a16="http://schemas.microsoft.com/office/drawing/2014/main" id="{2BC39233-5533-4647-BA0A-DA4E77B428B5}"/>
                </a:ext>
              </a:extLst>
            </p:cNvPr>
            <p:cNvSpPr/>
            <p:nvPr/>
          </p:nvSpPr>
          <p:spPr>
            <a:xfrm>
              <a:off x="8982622" y="6152892"/>
              <a:ext cx="75986" cy="76226"/>
            </a:xfrm>
            <a:custGeom>
              <a:avLst/>
              <a:gdLst>
                <a:gd name="connsiteX0" fmla="*/ 0 w 88721"/>
                <a:gd name="connsiteY0" fmla="*/ 0 h 89001"/>
                <a:gd name="connsiteX1" fmla="*/ 88721 w 88721"/>
                <a:gd name="connsiteY1" fmla="*/ 0 h 89001"/>
                <a:gd name="connsiteX2" fmla="*/ 88721 w 88721"/>
                <a:gd name="connsiteY2" fmla="*/ 89001 h 89001"/>
                <a:gd name="connsiteX3" fmla="*/ 0 w 88721"/>
                <a:gd name="connsiteY3" fmla="*/ 89001 h 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721" h="89001">
                  <a:moveTo>
                    <a:pt x="0" y="0"/>
                  </a:moveTo>
                  <a:lnTo>
                    <a:pt x="88721" y="0"/>
                  </a:lnTo>
                  <a:lnTo>
                    <a:pt x="88721" y="89001"/>
                  </a:lnTo>
                  <a:lnTo>
                    <a:pt x="0" y="89001"/>
                  </a:lnTo>
                  <a:close/>
                </a:path>
              </a:pathLst>
            </a:custGeom>
            <a:solidFill>
              <a:schemeClr val="bg1"/>
            </a:solidFill>
            <a:ln w="27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ihandform: Form 137">
              <a:extLst>
                <a:ext uri="{FF2B5EF4-FFF2-40B4-BE49-F238E27FC236}">
                  <a16:creationId xmlns:a16="http://schemas.microsoft.com/office/drawing/2014/main" id="{D33B8493-614A-4BF1-BDD4-E37508547071}"/>
                </a:ext>
              </a:extLst>
            </p:cNvPr>
            <p:cNvSpPr/>
            <p:nvPr/>
          </p:nvSpPr>
          <p:spPr>
            <a:xfrm>
              <a:off x="9227121" y="6152892"/>
              <a:ext cx="76226" cy="76226"/>
            </a:xfrm>
            <a:custGeom>
              <a:avLst/>
              <a:gdLst>
                <a:gd name="connsiteX0" fmla="*/ 0 w 89001"/>
                <a:gd name="connsiteY0" fmla="*/ 0 h 89001"/>
                <a:gd name="connsiteX1" fmla="*/ 89001 w 89001"/>
                <a:gd name="connsiteY1" fmla="*/ 0 h 89001"/>
                <a:gd name="connsiteX2" fmla="*/ 89001 w 89001"/>
                <a:gd name="connsiteY2" fmla="*/ 89001 h 89001"/>
                <a:gd name="connsiteX3" fmla="*/ 0 w 89001"/>
                <a:gd name="connsiteY3" fmla="*/ 89001 h 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01" h="89001">
                  <a:moveTo>
                    <a:pt x="0" y="0"/>
                  </a:moveTo>
                  <a:lnTo>
                    <a:pt x="89001" y="0"/>
                  </a:lnTo>
                  <a:lnTo>
                    <a:pt x="89001" y="89001"/>
                  </a:lnTo>
                  <a:lnTo>
                    <a:pt x="0" y="89001"/>
                  </a:lnTo>
                  <a:close/>
                </a:path>
              </a:pathLst>
            </a:custGeom>
            <a:solidFill>
              <a:schemeClr val="bg1"/>
            </a:solidFill>
            <a:ln w="27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ihandform: Form 138">
              <a:extLst>
                <a:ext uri="{FF2B5EF4-FFF2-40B4-BE49-F238E27FC236}">
                  <a16:creationId xmlns:a16="http://schemas.microsoft.com/office/drawing/2014/main" id="{7B84B508-5894-4359-87FD-9D71FE149E06}"/>
                </a:ext>
              </a:extLst>
            </p:cNvPr>
            <p:cNvSpPr/>
            <p:nvPr/>
          </p:nvSpPr>
          <p:spPr>
            <a:xfrm>
              <a:off x="9641572" y="6013863"/>
              <a:ext cx="190805" cy="219090"/>
            </a:xfrm>
            <a:custGeom>
              <a:avLst/>
              <a:gdLst>
                <a:gd name="connsiteX0" fmla="*/ 159530 w 222782"/>
                <a:gd name="connsiteY0" fmla="*/ 48699 h 255808"/>
                <a:gd name="connsiteX1" fmla="*/ 118668 w 222782"/>
                <a:gd name="connsiteY1" fmla="*/ 35824 h 255808"/>
                <a:gd name="connsiteX2" fmla="*/ 82284 w 222782"/>
                <a:gd name="connsiteY2" fmla="*/ 43941 h 255808"/>
                <a:gd name="connsiteX3" fmla="*/ 59054 w 222782"/>
                <a:gd name="connsiteY3" fmla="*/ 65211 h 255808"/>
                <a:gd name="connsiteX4" fmla="*/ 46460 w 222782"/>
                <a:gd name="connsiteY4" fmla="*/ 95718 h 255808"/>
                <a:gd name="connsiteX5" fmla="*/ 42541 w 222782"/>
                <a:gd name="connsiteY5" fmla="*/ 131542 h 255808"/>
                <a:gd name="connsiteX6" fmla="*/ 46460 w 222782"/>
                <a:gd name="connsiteY6" fmla="*/ 164568 h 255808"/>
                <a:gd name="connsiteX7" fmla="*/ 59054 w 222782"/>
                <a:gd name="connsiteY7" fmla="*/ 193115 h 255808"/>
                <a:gd name="connsiteX8" fmla="*/ 81444 w 222782"/>
                <a:gd name="connsiteY8" fmla="*/ 213267 h 255808"/>
                <a:gd name="connsiteX9" fmla="*/ 114190 w 222782"/>
                <a:gd name="connsiteY9" fmla="*/ 220823 h 255808"/>
                <a:gd name="connsiteX10" fmla="*/ 160930 w 222782"/>
                <a:gd name="connsiteY10" fmla="*/ 205150 h 255808"/>
                <a:gd name="connsiteX11" fmla="*/ 181641 w 222782"/>
                <a:gd name="connsiteY11" fmla="*/ 161209 h 255808"/>
                <a:gd name="connsiteX12" fmla="*/ 222783 w 222782"/>
                <a:gd name="connsiteY12" fmla="*/ 161209 h 255808"/>
                <a:gd name="connsiteX13" fmla="*/ 188917 w 222782"/>
                <a:gd name="connsiteY13" fmla="*/ 231179 h 255808"/>
                <a:gd name="connsiteX14" fmla="*/ 114750 w 222782"/>
                <a:gd name="connsiteY14" fmla="*/ 255808 h 255808"/>
                <a:gd name="connsiteX15" fmla="*/ 65212 w 222782"/>
                <a:gd name="connsiteY15" fmla="*/ 246852 h 255808"/>
                <a:gd name="connsiteX16" fmla="*/ 29107 w 222782"/>
                <a:gd name="connsiteY16" fmla="*/ 221383 h 255808"/>
                <a:gd name="connsiteX17" fmla="*/ 7277 w 222782"/>
                <a:gd name="connsiteY17" fmla="*/ 181920 h 255808"/>
                <a:gd name="connsiteX18" fmla="*/ 0 w 222782"/>
                <a:gd name="connsiteY18" fmla="*/ 131542 h 255808"/>
                <a:gd name="connsiteX19" fmla="*/ 6997 w 222782"/>
                <a:gd name="connsiteY19" fmla="*/ 80045 h 255808"/>
                <a:gd name="connsiteX20" fmla="*/ 28548 w 222782"/>
                <a:gd name="connsiteY20" fmla="*/ 38343 h 255808"/>
                <a:gd name="connsiteX21" fmla="*/ 64652 w 222782"/>
                <a:gd name="connsiteY21" fmla="*/ 10355 h 255808"/>
                <a:gd name="connsiteX22" fmla="*/ 115310 w 222782"/>
                <a:gd name="connsiteY22" fmla="*/ 0 h 255808"/>
                <a:gd name="connsiteX23" fmla="*/ 154492 w 222782"/>
                <a:gd name="connsiteY23" fmla="*/ 5038 h 255808"/>
                <a:gd name="connsiteX24" fmla="*/ 186678 w 222782"/>
                <a:gd name="connsiteY24" fmla="*/ 20431 h 255808"/>
                <a:gd name="connsiteX25" fmla="*/ 209628 w 222782"/>
                <a:gd name="connsiteY25" fmla="*/ 46740 h 255808"/>
                <a:gd name="connsiteX26" fmla="*/ 221103 w 222782"/>
                <a:gd name="connsiteY26" fmla="*/ 84523 h 255808"/>
                <a:gd name="connsiteX27" fmla="*/ 179402 w 222782"/>
                <a:gd name="connsiteY27" fmla="*/ 84523 h 255808"/>
                <a:gd name="connsiteX28" fmla="*/ 159530 w 222782"/>
                <a:gd name="connsiteY28" fmla="*/ 48699 h 25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782" h="255808">
                  <a:moveTo>
                    <a:pt x="159530" y="48699"/>
                  </a:moveTo>
                  <a:cubicBezTo>
                    <a:pt x="149455" y="40302"/>
                    <a:pt x="135741" y="35824"/>
                    <a:pt x="118668" y="35824"/>
                  </a:cubicBezTo>
                  <a:cubicBezTo>
                    <a:pt x="104114" y="35824"/>
                    <a:pt x="92080" y="38623"/>
                    <a:pt x="82284" y="43941"/>
                  </a:cubicBezTo>
                  <a:cubicBezTo>
                    <a:pt x="72768" y="49258"/>
                    <a:pt x="64932" y="56255"/>
                    <a:pt x="59054" y="65211"/>
                  </a:cubicBezTo>
                  <a:cubicBezTo>
                    <a:pt x="53177" y="74168"/>
                    <a:pt x="48979" y="84243"/>
                    <a:pt x="46460" y="95718"/>
                  </a:cubicBezTo>
                  <a:cubicBezTo>
                    <a:pt x="43941" y="107193"/>
                    <a:pt x="42541" y="119228"/>
                    <a:pt x="42541" y="131542"/>
                  </a:cubicBezTo>
                  <a:cubicBezTo>
                    <a:pt x="42541" y="143017"/>
                    <a:pt x="43941" y="153933"/>
                    <a:pt x="46460" y="164568"/>
                  </a:cubicBezTo>
                  <a:cubicBezTo>
                    <a:pt x="49259" y="175203"/>
                    <a:pt x="53457" y="184999"/>
                    <a:pt x="59054" y="193115"/>
                  </a:cubicBezTo>
                  <a:cubicBezTo>
                    <a:pt x="64652" y="201512"/>
                    <a:pt x="72208" y="208229"/>
                    <a:pt x="81444" y="213267"/>
                  </a:cubicBezTo>
                  <a:cubicBezTo>
                    <a:pt x="90680" y="218304"/>
                    <a:pt x="101596" y="220823"/>
                    <a:pt x="114190" y="220823"/>
                  </a:cubicBezTo>
                  <a:cubicBezTo>
                    <a:pt x="134061" y="220823"/>
                    <a:pt x="149735" y="215506"/>
                    <a:pt x="160930" y="205150"/>
                  </a:cubicBezTo>
                  <a:cubicBezTo>
                    <a:pt x="172125" y="194795"/>
                    <a:pt x="179122" y="179961"/>
                    <a:pt x="181641" y="161209"/>
                  </a:cubicBezTo>
                  <a:lnTo>
                    <a:pt x="222783" y="161209"/>
                  </a:lnTo>
                  <a:cubicBezTo>
                    <a:pt x="218304" y="191436"/>
                    <a:pt x="207109" y="214946"/>
                    <a:pt x="188917" y="231179"/>
                  </a:cubicBezTo>
                  <a:cubicBezTo>
                    <a:pt x="170725" y="247692"/>
                    <a:pt x="146096" y="255808"/>
                    <a:pt x="114750" y="255808"/>
                  </a:cubicBezTo>
                  <a:cubicBezTo>
                    <a:pt x="95998" y="255808"/>
                    <a:pt x="79765" y="252729"/>
                    <a:pt x="65212" y="246852"/>
                  </a:cubicBezTo>
                  <a:cubicBezTo>
                    <a:pt x="50938" y="240695"/>
                    <a:pt x="38903" y="232298"/>
                    <a:pt x="29107" y="221383"/>
                  </a:cubicBezTo>
                  <a:cubicBezTo>
                    <a:pt x="19591" y="210468"/>
                    <a:pt x="12315" y="197314"/>
                    <a:pt x="7277" y="181920"/>
                  </a:cubicBezTo>
                  <a:cubicBezTo>
                    <a:pt x="2519" y="166527"/>
                    <a:pt x="0" y="149734"/>
                    <a:pt x="0" y="131542"/>
                  </a:cubicBezTo>
                  <a:cubicBezTo>
                    <a:pt x="0" y="113071"/>
                    <a:pt x="2239" y="95998"/>
                    <a:pt x="6997" y="80045"/>
                  </a:cubicBezTo>
                  <a:cubicBezTo>
                    <a:pt x="11755" y="64092"/>
                    <a:pt x="19032" y="50098"/>
                    <a:pt x="28548" y="38343"/>
                  </a:cubicBezTo>
                  <a:cubicBezTo>
                    <a:pt x="38063" y="26588"/>
                    <a:pt x="50098" y="17352"/>
                    <a:pt x="64652" y="10355"/>
                  </a:cubicBezTo>
                  <a:cubicBezTo>
                    <a:pt x="79205" y="3638"/>
                    <a:pt x="95998" y="0"/>
                    <a:pt x="115310" y="0"/>
                  </a:cubicBezTo>
                  <a:cubicBezTo>
                    <a:pt x="129303" y="0"/>
                    <a:pt x="142178" y="1679"/>
                    <a:pt x="154492" y="5038"/>
                  </a:cubicBezTo>
                  <a:cubicBezTo>
                    <a:pt x="166527" y="8396"/>
                    <a:pt x="177442" y="13434"/>
                    <a:pt x="186678" y="20431"/>
                  </a:cubicBezTo>
                  <a:cubicBezTo>
                    <a:pt x="195914" y="27428"/>
                    <a:pt x="203751" y="36104"/>
                    <a:pt x="209628" y="46740"/>
                  </a:cubicBezTo>
                  <a:cubicBezTo>
                    <a:pt x="215506" y="57375"/>
                    <a:pt x="219424" y="69969"/>
                    <a:pt x="221103" y="84523"/>
                  </a:cubicBezTo>
                  <a:lnTo>
                    <a:pt x="179402" y="84523"/>
                  </a:lnTo>
                  <a:cubicBezTo>
                    <a:pt x="176323" y="69130"/>
                    <a:pt x="169606" y="57095"/>
                    <a:pt x="159530" y="48699"/>
                  </a:cubicBezTo>
                  <a:close/>
                </a:path>
              </a:pathLst>
            </a:custGeom>
            <a:solidFill>
              <a:schemeClr val="bg1"/>
            </a:solidFill>
            <a:ln w="27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D1CCEDE0-5C82-4F16-8F8D-5EE244CF1419}"/>
                </a:ext>
              </a:extLst>
            </p:cNvPr>
            <p:cNvSpPr/>
            <p:nvPr/>
          </p:nvSpPr>
          <p:spPr>
            <a:xfrm>
              <a:off x="9869531" y="6014018"/>
              <a:ext cx="110264" cy="214620"/>
            </a:xfrm>
            <a:custGeom>
              <a:avLst/>
              <a:gdLst>
                <a:gd name="connsiteX0" fmla="*/ 37783 w 128743"/>
                <a:gd name="connsiteY0" fmla="*/ 5697 h 250589"/>
                <a:gd name="connsiteX1" fmla="*/ 37783 w 128743"/>
                <a:gd name="connsiteY1" fmla="*/ 57195 h 250589"/>
                <a:gd name="connsiteX2" fmla="*/ 38623 w 128743"/>
                <a:gd name="connsiteY2" fmla="*/ 57195 h 250589"/>
                <a:gd name="connsiteX3" fmla="*/ 74727 w 128743"/>
                <a:gd name="connsiteY3" fmla="*/ 13254 h 250589"/>
                <a:gd name="connsiteX4" fmla="*/ 128744 w 128743"/>
                <a:gd name="connsiteY4" fmla="*/ 100 h 250589"/>
                <a:gd name="connsiteX5" fmla="*/ 128744 w 128743"/>
                <a:gd name="connsiteY5" fmla="*/ 42641 h 250589"/>
                <a:gd name="connsiteX6" fmla="*/ 87602 w 128743"/>
                <a:gd name="connsiteY6" fmla="*/ 49358 h 250589"/>
                <a:gd name="connsiteX7" fmla="*/ 60174 w 128743"/>
                <a:gd name="connsiteY7" fmla="*/ 68670 h 250589"/>
                <a:gd name="connsiteX8" fmla="*/ 45060 w 128743"/>
                <a:gd name="connsiteY8" fmla="*/ 99736 h 250589"/>
                <a:gd name="connsiteX9" fmla="*/ 40302 w 128743"/>
                <a:gd name="connsiteY9" fmla="*/ 141718 h 250589"/>
                <a:gd name="connsiteX10" fmla="*/ 40302 w 128743"/>
                <a:gd name="connsiteY10" fmla="*/ 250590 h 250589"/>
                <a:gd name="connsiteX11" fmla="*/ 0 w 128743"/>
                <a:gd name="connsiteY11" fmla="*/ 250590 h 250589"/>
                <a:gd name="connsiteX12" fmla="*/ 0 w 128743"/>
                <a:gd name="connsiteY12" fmla="*/ 5697 h 250589"/>
                <a:gd name="connsiteX13" fmla="*/ 37783 w 128743"/>
                <a:gd name="connsiteY13" fmla="*/ 5697 h 25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743" h="250589">
                  <a:moveTo>
                    <a:pt x="37783" y="5697"/>
                  </a:moveTo>
                  <a:lnTo>
                    <a:pt x="37783" y="57195"/>
                  </a:lnTo>
                  <a:lnTo>
                    <a:pt x="38623" y="57195"/>
                  </a:lnTo>
                  <a:cubicBezTo>
                    <a:pt x="48419" y="37323"/>
                    <a:pt x="60454" y="22770"/>
                    <a:pt x="74727" y="13254"/>
                  </a:cubicBezTo>
                  <a:cubicBezTo>
                    <a:pt x="89001" y="3738"/>
                    <a:pt x="106913" y="-740"/>
                    <a:pt x="128744" y="100"/>
                  </a:cubicBezTo>
                  <a:lnTo>
                    <a:pt x="128744" y="42641"/>
                  </a:lnTo>
                  <a:cubicBezTo>
                    <a:pt x="112511" y="42641"/>
                    <a:pt x="98797" y="44880"/>
                    <a:pt x="87602" y="49358"/>
                  </a:cubicBezTo>
                  <a:cubicBezTo>
                    <a:pt x="76127" y="53836"/>
                    <a:pt x="67171" y="60273"/>
                    <a:pt x="60174" y="68670"/>
                  </a:cubicBezTo>
                  <a:cubicBezTo>
                    <a:pt x="53177" y="77066"/>
                    <a:pt x="48139" y="87421"/>
                    <a:pt x="45060" y="99736"/>
                  </a:cubicBezTo>
                  <a:cubicBezTo>
                    <a:pt x="41982" y="112051"/>
                    <a:pt x="40302" y="125765"/>
                    <a:pt x="40302" y="141718"/>
                  </a:cubicBezTo>
                  <a:lnTo>
                    <a:pt x="40302" y="250590"/>
                  </a:lnTo>
                  <a:lnTo>
                    <a:pt x="0" y="250590"/>
                  </a:lnTo>
                  <a:lnTo>
                    <a:pt x="0" y="5697"/>
                  </a:lnTo>
                  <a:lnTo>
                    <a:pt x="37783" y="5697"/>
                  </a:lnTo>
                  <a:close/>
                </a:path>
              </a:pathLst>
            </a:custGeom>
            <a:solidFill>
              <a:schemeClr val="bg1"/>
            </a:solidFill>
            <a:ln w="27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C922D37E-C2B2-42F9-AD29-455C703E5F79}"/>
                </a:ext>
              </a:extLst>
            </p:cNvPr>
            <p:cNvSpPr/>
            <p:nvPr/>
          </p:nvSpPr>
          <p:spPr>
            <a:xfrm>
              <a:off x="9994178" y="6014343"/>
              <a:ext cx="197517" cy="218851"/>
            </a:xfrm>
            <a:custGeom>
              <a:avLst/>
              <a:gdLst>
                <a:gd name="connsiteX0" fmla="*/ 201512 w 230619"/>
                <a:gd name="connsiteY0" fmla="*/ 255528 h 255528"/>
                <a:gd name="connsiteX1" fmla="*/ 176603 w 230619"/>
                <a:gd name="connsiteY1" fmla="*/ 246852 h 255528"/>
                <a:gd name="connsiteX2" fmla="*/ 167367 w 230619"/>
                <a:gd name="connsiteY2" fmla="*/ 218304 h 255528"/>
                <a:gd name="connsiteX3" fmla="*/ 128744 w 230619"/>
                <a:gd name="connsiteY3" fmla="*/ 246852 h 255528"/>
                <a:gd name="connsiteX4" fmla="*/ 81165 w 230619"/>
                <a:gd name="connsiteY4" fmla="*/ 255528 h 255528"/>
                <a:gd name="connsiteX5" fmla="*/ 49818 w 230619"/>
                <a:gd name="connsiteY5" fmla="*/ 251890 h 255528"/>
                <a:gd name="connsiteX6" fmla="*/ 24069 w 230619"/>
                <a:gd name="connsiteY6" fmla="*/ 240135 h 255528"/>
                <a:gd name="connsiteX7" fmla="*/ 6437 w 230619"/>
                <a:gd name="connsiteY7" fmla="*/ 218864 h 255528"/>
                <a:gd name="connsiteX8" fmla="*/ 0 w 230619"/>
                <a:gd name="connsiteY8" fmla="*/ 187238 h 255528"/>
                <a:gd name="connsiteX9" fmla="*/ 6997 w 230619"/>
                <a:gd name="connsiteY9" fmla="*/ 153093 h 255528"/>
                <a:gd name="connsiteX10" fmla="*/ 25749 w 230619"/>
                <a:gd name="connsiteY10" fmla="*/ 131542 h 255528"/>
                <a:gd name="connsiteX11" fmla="*/ 52337 w 230619"/>
                <a:gd name="connsiteY11" fmla="*/ 118948 h 255528"/>
                <a:gd name="connsiteX12" fmla="*/ 82844 w 230619"/>
                <a:gd name="connsiteY12" fmla="*/ 111951 h 255528"/>
                <a:gd name="connsiteX13" fmla="*/ 114470 w 230619"/>
                <a:gd name="connsiteY13" fmla="*/ 106913 h 255528"/>
                <a:gd name="connsiteX14" fmla="*/ 140778 w 230619"/>
                <a:gd name="connsiteY14" fmla="*/ 102155 h 255528"/>
                <a:gd name="connsiteX15" fmla="*/ 158691 w 230619"/>
                <a:gd name="connsiteY15" fmla="*/ 93199 h 255528"/>
                <a:gd name="connsiteX16" fmla="*/ 165408 w 230619"/>
                <a:gd name="connsiteY16" fmla="*/ 75847 h 255528"/>
                <a:gd name="connsiteX17" fmla="*/ 160370 w 230619"/>
                <a:gd name="connsiteY17" fmla="*/ 54576 h 255528"/>
                <a:gd name="connsiteX18" fmla="*/ 147775 w 230619"/>
                <a:gd name="connsiteY18" fmla="*/ 42262 h 255528"/>
                <a:gd name="connsiteX19" fmla="*/ 130143 w 230619"/>
                <a:gd name="connsiteY19" fmla="*/ 36664 h 255528"/>
                <a:gd name="connsiteX20" fmla="*/ 110832 w 230619"/>
                <a:gd name="connsiteY20" fmla="*/ 35265 h 255528"/>
                <a:gd name="connsiteX21" fmla="*/ 68290 w 230619"/>
                <a:gd name="connsiteY21" fmla="*/ 45060 h 255528"/>
                <a:gd name="connsiteX22" fmla="*/ 49818 w 230619"/>
                <a:gd name="connsiteY22" fmla="*/ 81724 h 255528"/>
                <a:gd name="connsiteX23" fmla="*/ 9516 w 230619"/>
                <a:gd name="connsiteY23" fmla="*/ 81724 h 255528"/>
                <a:gd name="connsiteX24" fmla="*/ 19032 w 230619"/>
                <a:gd name="connsiteY24" fmla="*/ 43381 h 255528"/>
                <a:gd name="connsiteX25" fmla="*/ 41702 w 230619"/>
                <a:gd name="connsiteY25" fmla="*/ 18192 h 255528"/>
                <a:gd name="connsiteX26" fmla="*/ 74447 w 230619"/>
                <a:gd name="connsiteY26" fmla="*/ 4198 h 255528"/>
                <a:gd name="connsiteX27" fmla="*/ 113350 w 230619"/>
                <a:gd name="connsiteY27" fmla="*/ 0 h 255528"/>
                <a:gd name="connsiteX28" fmla="*/ 146376 w 230619"/>
                <a:gd name="connsiteY28" fmla="*/ 2519 h 255528"/>
                <a:gd name="connsiteX29" fmla="*/ 176043 w 230619"/>
                <a:gd name="connsiteY29" fmla="*/ 12315 h 255528"/>
                <a:gd name="connsiteX30" fmla="*/ 197314 w 230619"/>
                <a:gd name="connsiteY30" fmla="*/ 33026 h 255528"/>
                <a:gd name="connsiteX31" fmla="*/ 205430 w 230619"/>
                <a:gd name="connsiteY31" fmla="*/ 67450 h 255528"/>
                <a:gd name="connsiteX32" fmla="*/ 205430 w 230619"/>
                <a:gd name="connsiteY32" fmla="*/ 193395 h 255528"/>
                <a:gd name="connsiteX33" fmla="*/ 207109 w 230619"/>
                <a:gd name="connsiteY33" fmla="*/ 214106 h 255528"/>
                <a:gd name="connsiteX34" fmla="*/ 218305 w 230619"/>
                <a:gd name="connsiteY34" fmla="*/ 220823 h 255528"/>
                <a:gd name="connsiteX35" fmla="*/ 230619 w 230619"/>
                <a:gd name="connsiteY35" fmla="*/ 218584 h 255528"/>
                <a:gd name="connsiteX36" fmla="*/ 230619 w 230619"/>
                <a:gd name="connsiteY36" fmla="*/ 249931 h 255528"/>
                <a:gd name="connsiteX37" fmla="*/ 201512 w 230619"/>
                <a:gd name="connsiteY37" fmla="*/ 255528 h 255528"/>
                <a:gd name="connsiteX38" fmla="*/ 145257 w 230619"/>
                <a:gd name="connsiteY38" fmla="*/ 132102 h 255528"/>
                <a:gd name="connsiteX39" fmla="*/ 119508 w 230619"/>
                <a:gd name="connsiteY39" fmla="*/ 136300 h 255528"/>
                <a:gd name="connsiteX40" fmla="*/ 92360 w 230619"/>
                <a:gd name="connsiteY40" fmla="*/ 139939 h 255528"/>
                <a:gd name="connsiteX41" fmla="*/ 67730 w 230619"/>
                <a:gd name="connsiteY41" fmla="*/ 146936 h 255528"/>
                <a:gd name="connsiteX42" fmla="*/ 50098 w 230619"/>
                <a:gd name="connsiteY42" fmla="*/ 160370 h 255528"/>
                <a:gd name="connsiteX43" fmla="*/ 43101 w 230619"/>
                <a:gd name="connsiteY43" fmla="*/ 184159 h 255528"/>
                <a:gd name="connsiteX44" fmla="*/ 47019 w 230619"/>
                <a:gd name="connsiteY44" fmla="*/ 200952 h 255528"/>
                <a:gd name="connsiteX45" fmla="*/ 57375 w 230619"/>
                <a:gd name="connsiteY45" fmla="*/ 212147 h 255528"/>
                <a:gd name="connsiteX46" fmla="*/ 72488 w 230619"/>
                <a:gd name="connsiteY46" fmla="*/ 218304 h 255528"/>
                <a:gd name="connsiteX47" fmla="*/ 90121 w 230619"/>
                <a:gd name="connsiteY47" fmla="*/ 220264 h 255528"/>
                <a:gd name="connsiteX48" fmla="*/ 124266 w 230619"/>
                <a:gd name="connsiteY48" fmla="*/ 214946 h 255528"/>
                <a:gd name="connsiteX49" fmla="*/ 147495 w 230619"/>
                <a:gd name="connsiteY49" fmla="*/ 201232 h 255528"/>
                <a:gd name="connsiteX50" fmla="*/ 160650 w 230619"/>
                <a:gd name="connsiteY50" fmla="*/ 183320 h 255528"/>
                <a:gd name="connsiteX51" fmla="*/ 164848 w 230619"/>
                <a:gd name="connsiteY51" fmla="*/ 165128 h 255528"/>
                <a:gd name="connsiteX52" fmla="*/ 164848 w 230619"/>
                <a:gd name="connsiteY52" fmla="*/ 123706 h 255528"/>
                <a:gd name="connsiteX53" fmla="*/ 145257 w 230619"/>
                <a:gd name="connsiteY53" fmla="*/ 132102 h 25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619" h="255528">
                  <a:moveTo>
                    <a:pt x="201512" y="255528"/>
                  </a:moveTo>
                  <a:cubicBezTo>
                    <a:pt x="191156" y="255528"/>
                    <a:pt x="182760" y="252729"/>
                    <a:pt x="176603" y="246852"/>
                  </a:cubicBezTo>
                  <a:cubicBezTo>
                    <a:pt x="170445" y="240975"/>
                    <a:pt x="167367" y="231459"/>
                    <a:pt x="167367" y="218304"/>
                  </a:cubicBezTo>
                  <a:cubicBezTo>
                    <a:pt x="156452" y="231459"/>
                    <a:pt x="143577" y="240975"/>
                    <a:pt x="128744" y="246852"/>
                  </a:cubicBezTo>
                  <a:cubicBezTo>
                    <a:pt x="113910" y="252729"/>
                    <a:pt x="98237" y="255528"/>
                    <a:pt x="81165" y="255528"/>
                  </a:cubicBezTo>
                  <a:cubicBezTo>
                    <a:pt x="69969" y="255528"/>
                    <a:pt x="59614" y="254409"/>
                    <a:pt x="49818" y="251890"/>
                  </a:cubicBezTo>
                  <a:cubicBezTo>
                    <a:pt x="40022" y="249371"/>
                    <a:pt x="31346" y="245732"/>
                    <a:pt x="24069" y="240135"/>
                  </a:cubicBezTo>
                  <a:cubicBezTo>
                    <a:pt x="16793" y="234537"/>
                    <a:pt x="10915" y="227540"/>
                    <a:pt x="6437" y="218864"/>
                  </a:cubicBezTo>
                  <a:cubicBezTo>
                    <a:pt x="2239" y="210188"/>
                    <a:pt x="0" y="199833"/>
                    <a:pt x="0" y="187238"/>
                  </a:cubicBezTo>
                  <a:cubicBezTo>
                    <a:pt x="0" y="173244"/>
                    <a:pt x="2239" y="162049"/>
                    <a:pt x="6997" y="153093"/>
                  </a:cubicBezTo>
                  <a:cubicBezTo>
                    <a:pt x="11755" y="144417"/>
                    <a:pt x="17912" y="137140"/>
                    <a:pt x="25749" y="131542"/>
                  </a:cubicBezTo>
                  <a:cubicBezTo>
                    <a:pt x="33585" y="125945"/>
                    <a:pt x="42262" y="121747"/>
                    <a:pt x="52337" y="118948"/>
                  </a:cubicBezTo>
                  <a:cubicBezTo>
                    <a:pt x="62133" y="116149"/>
                    <a:pt x="72488" y="113630"/>
                    <a:pt x="82844" y="111951"/>
                  </a:cubicBezTo>
                  <a:cubicBezTo>
                    <a:pt x="94039" y="109712"/>
                    <a:pt x="104394" y="108033"/>
                    <a:pt x="114470" y="106913"/>
                  </a:cubicBezTo>
                  <a:cubicBezTo>
                    <a:pt x="124546" y="105794"/>
                    <a:pt x="133222" y="104394"/>
                    <a:pt x="140778" y="102155"/>
                  </a:cubicBezTo>
                  <a:cubicBezTo>
                    <a:pt x="148335" y="100196"/>
                    <a:pt x="154213" y="97117"/>
                    <a:pt x="158691" y="93199"/>
                  </a:cubicBezTo>
                  <a:cubicBezTo>
                    <a:pt x="163169" y="89281"/>
                    <a:pt x="165408" y="83403"/>
                    <a:pt x="165408" y="75847"/>
                  </a:cubicBezTo>
                  <a:cubicBezTo>
                    <a:pt x="165408" y="66891"/>
                    <a:pt x="163728" y="59894"/>
                    <a:pt x="160370" y="54576"/>
                  </a:cubicBezTo>
                  <a:cubicBezTo>
                    <a:pt x="157011" y="49258"/>
                    <a:pt x="152813" y="45060"/>
                    <a:pt x="147775" y="42262"/>
                  </a:cubicBezTo>
                  <a:cubicBezTo>
                    <a:pt x="142458" y="39463"/>
                    <a:pt x="136580" y="37504"/>
                    <a:pt x="130143" y="36664"/>
                  </a:cubicBezTo>
                  <a:cubicBezTo>
                    <a:pt x="123706" y="35824"/>
                    <a:pt x="117269" y="35265"/>
                    <a:pt x="110832" y="35265"/>
                  </a:cubicBezTo>
                  <a:cubicBezTo>
                    <a:pt x="93759" y="35265"/>
                    <a:pt x="79485" y="38623"/>
                    <a:pt x="68290" y="45060"/>
                  </a:cubicBezTo>
                  <a:cubicBezTo>
                    <a:pt x="56815" y="51497"/>
                    <a:pt x="50658" y="63812"/>
                    <a:pt x="49818" y="81724"/>
                  </a:cubicBezTo>
                  <a:lnTo>
                    <a:pt x="9516" y="81724"/>
                  </a:lnTo>
                  <a:cubicBezTo>
                    <a:pt x="10076" y="66611"/>
                    <a:pt x="13434" y="53736"/>
                    <a:pt x="19032" y="43381"/>
                  </a:cubicBezTo>
                  <a:cubicBezTo>
                    <a:pt x="24629" y="33026"/>
                    <a:pt x="32186" y="24629"/>
                    <a:pt x="41702" y="18192"/>
                  </a:cubicBezTo>
                  <a:cubicBezTo>
                    <a:pt x="51218" y="11755"/>
                    <a:pt x="62133" y="6997"/>
                    <a:pt x="74447" y="4198"/>
                  </a:cubicBezTo>
                  <a:cubicBezTo>
                    <a:pt x="86762" y="1399"/>
                    <a:pt x="99636" y="0"/>
                    <a:pt x="113350" y="0"/>
                  </a:cubicBezTo>
                  <a:cubicBezTo>
                    <a:pt x="124266" y="0"/>
                    <a:pt x="135461" y="840"/>
                    <a:pt x="146376" y="2519"/>
                  </a:cubicBezTo>
                  <a:cubicBezTo>
                    <a:pt x="157291" y="4198"/>
                    <a:pt x="167087" y="7277"/>
                    <a:pt x="176043" y="12315"/>
                  </a:cubicBezTo>
                  <a:cubicBezTo>
                    <a:pt x="184719" y="17073"/>
                    <a:pt x="191996" y="24069"/>
                    <a:pt x="197314" y="33026"/>
                  </a:cubicBezTo>
                  <a:cubicBezTo>
                    <a:pt x="202631" y="41982"/>
                    <a:pt x="205430" y="53457"/>
                    <a:pt x="205430" y="67450"/>
                  </a:cubicBezTo>
                  <a:lnTo>
                    <a:pt x="205430" y="193395"/>
                  </a:lnTo>
                  <a:cubicBezTo>
                    <a:pt x="205430" y="202911"/>
                    <a:pt x="205990" y="209908"/>
                    <a:pt x="207109" y="214106"/>
                  </a:cubicBezTo>
                  <a:cubicBezTo>
                    <a:pt x="208229" y="218584"/>
                    <a:pt x="211867" y="220823"/>
                    <a:pt x="218305" y="220823"/>
                  </a:cubicBezTo>
                  <a:cubicBezTo>
                    <a:pt x="221663" y="220823"/>
                    <a:pt x="225861" y="219984"/>
                    <a:pt x="230619" y="218584"/>
                  </a:cubicBezTo>
                  <a:lnTo>
                    <a:pt x="230619" y="249931"/>
                  </a:lnTo>
                  <a:cubicBezTo>
                    <a:pt x="223622" y="253289"/>
                    <a:pt x="213827" y="255528"/>
                    <a:pt x="201512" y="255528"/>
                  </a:cubicBezTo>
                  <a:close/>
                  <a:moveTo>
                    <a:pt x="145257" y="132102"/>
                  </a:moveTo>
                  <a:cubicBezTo>
                    <a:pt x="137140" y="133781"/>
                    <a:pt x="128464" y="135181"/>
                    <a:pt x="119508" y="136300"/>
                  </a:cubicBezTo>
                  <a:cubicBezTo>
                    <a:pt x="110552" y="137420"/>
                    <a:pt x="101316" y="138819"/>
                    <a:pt x="92360" y="139939"/>
                  </a:cubicBezTo>
                  <a:cubicBezTo>
                    <a:pt x="83124" y="141338"/>
                    <a:pt x="75007" y="143577"/>
                    <a:pt x="67730" y="146936"/>
                  </a:cubicBezTo>
                  <a:cubicBezTo>
                    <a:pt x="60454" y="150014"/>
                    <a:pt x="54576" y="154492"/>
                    <a:pt x="50098" y="160370"/>
                  </a:cubicBezTo>
                  <a:cubicBezTo>
                    <a:pt x="45620" y="166247"/>
                    <a:pt x="43101" y="174084"/>
                    <a:pt x="43101" y="184159"/>
                  </a:cubicBezTo>
                  <a:cubicBezTo>
                    <a:pt x="43101" y="190876"/>
                    <a:pt x="44501" y="196474"/>
                    <a:pt x="47019" y="200952"/>
                  </a:cubicBezTo>
                  <a:cubicBezTo>
                    <a:pt x="49818" y="205430"/>
                    <a:pt x="53177" y="209348"/>
                    <a:pt x="57375" y="212147"/>
                  </a:cubicBezTo>
                  <a:cubicBezTo>
                    <a:pt x="61573" y="214946"/>
                    <a:pt x="66611" y="217185"/>
                    <a:pt x="72488" y="218304"/>
                  </a:cubicBezTo>
                  <a:cubicBezTo>
                    <a:pt x="78366" y="219704"/>
                    <a:pt x="84243" y="220264"/>
                    <a:pt x="90121" y="220264"/>
                  </a:cubicBezTo>
                  <a:cubicBezTo>
                    <a:pt x="103275" y="220264"/>
                    <a:pt x="114750" y="218584"/>
                    <a:pt x="124266" y="214946"/>
                  </a:cubicBezTo>
                  <a:cubicBezTo>
                    <a:pt x="133782" y="211308"/>
                    <a:pt x="141338" y="206829"/>
                    <a:pt x="147495" y="201232"/>
                  </a:cubicBezTo>
                  <a:cubicBezTo>
                    <a:pt x="153373" y="195634"/>
                    <a:pt x="157851" y="189757"/>
                    <a:pt x="160650" y="183320"/>
                  </a:cubicBezTo>
                  <a:cubicBezTo>
                    <a:pt x="163448" y="176883"/>
                    <a:pt x="164848" y="170725"/>
                    <a:pt x="164848" y="165128"/>
                  </a:cubicBezTo>
                  <a:lnTo>
                    <a:pt x="164848" y="123706"/>
                  </a:lnTo>
                  <a:cubicBezTo>
                    <a:pt x="160090" y="127624"/>
                    <a:pt x="153373" y="130423"/>
                    <a:pt x="145257" y="132102"/>
                  </a:cubicBezTo>
                  <a:close/>
                </a:path>
              </a:pathLst>
            </a:custGeom>
            <a:solidFill>
              <a:schemeClr val="bg1"/>
            </a:solidFill>
            <a:ln w="27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ihandform: Form 141">
              <a:extLst>
                <a:ext uri="{FF2B5EF4-FFF2-40B4-BE49-F238E27FC236}">
                  <a16:creationId xmlns:a16="http://schemas.microsoft.com/office/drawing/2014/main" id="{7871A05D-F0EE-40C8-BD5F-239ABFCA7029}"/>
                </a:ext>
              </a:extLst>
            </p:cNvPr>
            <p:cNvSpPr/>
            <p:nvPr/>
          </p:nvSpPr>
          <p:spPr>
            <a:xfrm>
              <a:off x="10202482" y="5935720"/>
              <a:ext cx="115537" cy="292919"/>
            </a:xfrm>
            <a:custGeom>
              <a:avLst/>
              <a:gdLst>
                <a:gd name="connsiteX0" fmla="*/ 0 w 134900"/>
                <a:gd name="connsiteY0" fmla="*/ 132662 h 342010"/>
                <a:gd name="connsiteX1" fmla="*/ 0 w 134900"/>
                <a:gd name="connsiteY1" fmla="*/ 97117 h 342010"/>
                <a:gd name="connsiteX2" fmla="*/ 41142 w 134900"/>
                <a:gd name="connsiteY2" fmla="*/ 97117 h 342010"/>
                <a:gd name="connsiteX3" fmla="*/ 41142 w 134900"/>
                <a:gd name="connsiteY3" fmla="*/ 60733 h 342010"/>
                <a:gd name="connsiteX4" fmla="*/ 58494 w 134900"/>
                <a:gd name="connsiteY4" fmla="*/ 15393 h 342010"/>
                <a:gd name="connsiteX5" fmla="*/ 108872 w 134900"/>
                <a:gd name="connsiteY5" fmla="*/ 0 h 342010"/>
                <a:gd name="connsiteX6" fmla="*/ 122027 w 134900"/>
                <a:gd name="connsiteY6" fmla="*/ 840 h 342010"/>
                <a:gd name="connsiteX7" fmla="*/ 134901 w 134900"/>
                <a:gd name="connsiteY7" fmla="*/ 3638 h 342010"/>
                <a:gd name="connsiteX8" fmla="*/ 134901 w 134900"/>
                <a:gd name="connsiteY8" fmla="*/ 38623 h 342010"/>
                <a:gd name="connsiteX9" fmla="*/ 123426 w 134900"/>
                <a:gd name="connsiteY9" fmla="*/ 36104 h 342010"/>
                <a:gd name="connsiteX10" fmla="*/ 111951 w 134900"/>
                <a:gd name="connsiteY10" fmla="*/ 35265 h 342010"/>
                <a:gd name="connsiteX11" fmla="*/ 89281 w 134900"/>
                <a:gd name="connsiteY11" fmla="*/ 40862 h 342010"/>
                <a:gd name="connsiteX12" fmla="*/ 81444 w 134900"/>
                <a:gd name="connsiteY12" fmla="*/ 63252 h 342010"/>
                <a:gd name="connsiteX13" fmla="*/ 81444 w 134900"/>
                <a:gd name="connsiteY13" fmla="*/ 97117 h 342010"/>
                <a:gd name="connsiteX14" fmla="*/ 128744 w 134900"/>
                <a:gd name="connsiteY14" fmla="*/ 97117 h 342010"/>
                <a:gd name="connsiteX15" fmla="*/ 128744 w 134900"/>
                <a:gd name="connsiteY15" fmla="*/ 132662 h 342010"/>
                <a:gd name="connsiteX16" fmla="*/ 81444 w 134900"/>
                <a:gd name="connsiteY16" fmla="*/ 132662 h 342010"/>
                <a:gd name="connsiteX17" fmla="*/ 81444 w 134900"/>
                <a:gd name="connsiteY17" fmla="*/ 342010 h 342010"/>
                <a:gd name="connsiteX18" fmla="*/ 41142 w 134900"/>
                <a:gd name="connsiteY18" fmla="*/ 342010 h 342010"/>
                <a:gd name="connsiteX19" fmla="*/ 41142 w 134900"/>
                <a:gd name="connsiteY19" fmla="*/ 132662 h 342010"/>
                <a:gd name="connsiteX20" fmla="*/ 0 w 134900"/>
                <a:gd name="connsiteY20" fmla="*/ 132662 h 34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4900" h="342010">
                  <a:moveTo>
                    <a:pt x="0" y="132662"/>
                  </a:moveTo>
                  <a:lnTo>
                    <a:pt x="0" y="97117"/>
                  </a:lnTo>
                  <a:lnTo>
                    <a:pt x="41142" y="97117"/>
                  </a:lnTo>
                  <a:lnTo>
                    <a:pt x="41142" y="60733"/>
                  </a:lnTo>
                  <a:cubicBezTo>
                    <a:pt x="41142" y="40862"/>
                    <a:pt x="46740" y="25749"/>
                    <a:pt x="58494" y="15393"/>
                  </a:cubicBezTo>
                  <a:cubicBezTo>
                    <a:pt x="69969" y="5038"/>
                    <a:pt x="86762" y="0"/>
                    <a:pt x="108872" y="0"/>
                  </a:cubicBezTo>
                  <a:cubicBezTo>
                    <a:pt x="112791" y="0"/>
                    <a:pt x="116989" y="280"/>
                    <a:pt x="122027" y="840"/>
                  </a:cubicBezTo>
                  <a:cubicBezTo>
                    <a:pt x="126784" y="1399"/>
                    <a:pt x="131263" y="2519"/>
                    <a:pt x="134901" y="3638"/>
                  </a:cubicBezTo>
                  <a:lnTo>
                    <a:pt x="134901" y="38623"/>
                  </a:lnTo>
                  <a:cubicBezTo>
                    <a:pt x="131263" y="37504"/>
                    <a:pt x="127624" y="36384"/>
                    <a:pt x="123426" y="36104"/>
                  </a:cubicBezTo>
                  <a:cubicBezTo>
                    <a:pt x="119228" y="35544"/>
                    <a:pt x="115589" y="35265"/>
                    <a:pt x="111951" y="35265"/>
                  </a:cubicBezTo>
                  <a:cubicBezTo>
                    <a:pt x="102155" y="35265"/>
                    <a:pt x="94599" y="37224"/>
                    <a:pt x="89281" y="40862"/>
                  </a:cubicBezTo>
                  <a:cubicBezTo>
                    <a:pt x="84243" y="45060"/>
                    <a:pt x="81444" y="52337"/>
                    <a:pt x="81444" y="63252"/>
                  </a:cubicBezTo>
                  <a:lnTo>
                    <a:pt x="81444" y="97117"/>
                  </a:lnTo>
                  <a:lnTo>
                    <a:pt x="128744" y="97117"/>
                  </a:lnTo>
                  <a:lnTo>
                    <a:pt x="128744" y="132662"/>
                  </a:lnTo>
                  <a:lnTo>
                    <a:pt x="81444" y="132662"/>
                  </a:lnTo>
                  <a:lnTo>
                    <a:pt x="81444" y="342010"/>
                  </a:lnTo>
                  <a:lnTo>
                    <a:pt x="41142" y="342010"/>
                  </a:lnTo>
                  <a:lnTo>
                    <a:pt x="41142" y="132662"/>
                  </a:lnTo>
                  <a:lnTo>
                    <a:pt x="0" y="132662"/>
                  </a:lnTo>
                  <a:close/>
                </a:path>
              </a:pathLst>
            </a:custGeom>
            <a:solidFill>
              <a:schemeClr val="bg1"/>
            </a:solidFill>
            <a:ln w="27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ihandform: Form 142">
              <a:extLst>
                <a:ext uri="{FF2B5EF4-FFF2-40B4-BE49-F238E27FC236}">
                  <a16:creationId xmlns:a16="http://schemas.microsoft.com/office/drawing/2014/main" id="{098E9211-7852-4577-BF11-E7941CA3ACFB}"/>
                </a:ext>
              </a:extLst>
            </p:cNvPr>
            <p:cNvSpPr/>
            <p:nvPr/>
          </p:nvSpPr>
          <p:spPr>
            <a:xfrm>
              <a:off x="10336477" y="5956094"/>
              <a:ext cx="111942" cy="272784"/>
            </a:xfrm>
            <a:custGeom>
              <a:avLst/>
              <a:gdLst>
                <a:gd name="connsiteX0" fmla="*/ 130703 w 130702"/>
                <a:gd name="connsiteY0" fmla="*/ 73328 h 318500"/>
                <a:gd name="connsiteX1" fmla="*/ 130703 w 130702"/>
                <a:gd name="connsiteY1" fmla="*/ 108872 h 318500"/>
                <a:gd name="connsiteX2" fmla="*/ 82004 w 130702"/>
                <a:gd name="connsiteY2" fmla="*/ 108872 h 318500"/>
                <a:gd name="connsiteX3" fmla="*/ 82004 w 130702"/>
                <a:gd name="connsiteY3" fmla="*/ 260846 h 318500"/>
                <a:gd name="connsiteX4" fmla="*/ 83124 w 130702"/>
                <a:gd name="connsiteY4" fmla="*/ 272321 h 318500"/>
                <a:gd name="connsiteX5" fmla="*/ 87602 w 130702"/>
                <a:gd name="connsiteY5" fmla="*/ 279038 h 318500"/>
                <a:gd name="connsiteX6" fmla="*/ 96838 w 130702"/>
                <a:gd name="connsiteY6" fmla="*/ 282117 h 318500"/>
                <a:gd name="connsiteX7" fmla="*/ 112231 w 130702"/>
                <a:gd name="connsiteY7" fmla="*/ 282956 h 318500"/>
                <a:gd name="connsiteX8" fmla="*/ 130703 w 130702"/>
                <a:gd name="connsiteY8" fmla="*/ 282956 h 318500"/>
                <a:gd name="connsiteX9" fmla="*/ 130703 w 130702"/>
                <a:gd name="connsiteY9" fmla="*/ 318501 h 318500"/>
                <a:gd name="connsiteX10" fmla="*/ 99916 w 130702"/>
                <a:gd name="connsiteY10" fmla="*/ 318501 h 318500"/>
                <a:gd name="connsiteX11" fmla="*/ 73048 w 130702"/>
                <a:gd name="connsiteY11" fmla="*/ 316262 h 318500"/>
                <a:gd name="connsiteX12" fmla="*/ 55136 w 130702"/>
                <a:gd name="connsiteY12" fmla="*/ 308425 h 318500"/>
                <a:gd name="connsiteX13" fmla="*/ 45060 w 130702"/>
                <a:gd name="connsiteY13" fmla="*/ 292192 h 318500"/>
                <a:gd name="connsiteX14" fmla="*/ 41702 w 130702"/>
                <a:gd name="connsiteY14" fmla="*/ 264764 h 318500"/>
                <a:gd name="connsiteX15" fmla="*/ 41702 w 130702"/>
                <a:gd name="connsiteY15" fmla="*/ 108872 h 318500"/>
                <a:gd name="connsiteX16" fmla="*/ 0 w 130702"/>
                <a:gd name="connsiteY16" fmla="*/ 108872 h 318500"/>
                <a:gd name="connsiteX17" fmla="*/ 0 w 130702"/>
                <a:gd name="connsiteY17" fmla="*/ 73328 h 318500"/>
                <a:gd name="connsiteX18" fmla="*/ 41702 w 130702"/>
                <a:gd name="connsiteY18" fmla="*/ 73328 h 318500"/>
                <a:gd name="connsiteX19" fmla="*/ 41702 w 130702"/>
                <a:gd name="connsiteY19" fmla="*/ 0 h 318500"/>
                <a:gd name="connsiteX20" fmla="*/ 82004 w 130702"/>
                <a:gd name="connsiteY20" fmla="*/ 0 h 318500"/>
                <a:gd name="connsiteX21" fmla="*/ 82004 w 130702"/>
                <a:gd name="connsiteY21" fmla="*/ 73328 h 318500"/>
                <a:gd name="connsiteX22" fmla="*/ 130703 w 130702"/>
                <a:gd name="connsiteY22" fmla="*/ 73328 h 31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0702" h="318500">
                  <a:moveTo>
                    <a:pt x="130703" y="73328"/>
                  </a:moveTo>
                  <a:lnTo>
                    <a:pt x="130703" y="108872"/>
                  </a:lnTo>
                  <a:lnTo>
                    <a:pt x="82004" y="108872"/>
                  </a:lnTo>
                  <a:lnTo>
                    <a:pt x="82004" y="260846"/>
                  </a:lnTo>
                  <a:cubicBezTo>
                    <a:pt x="82004" y="265604"/>
                    <a:pt x="82284" y="269242"/>
                    <a:pt x="83124" y="272321"/>
                  </a:cubicBezTo>
                  <a:cubicBezTo>
                    <a:pt x="83963" y="275120"/>
                    <a:pt x="85363" y="277359"/>
                    <a:pt x="87602" y="279038"/>
                  </a:cubicBezTo>
                  <a:cubicBezTo>
                    <a:pt x="89841" y="280437"/>
                    <a:pt x="92919" y="281557"/>
                    <a:pt x="96838" y="282117"/>
                  </a:cubicBezTo>
                  <a:cubicBezTo>
                    <a:pt x="100756" y="282676"/>
                    <a:pt x="105794" y="282956"/>
                    <a:pt x="112231" y="282956"/>
                  </a:cubicBezTo>
                  <a:lnTo>
                    <a:pt x="130703" y="282956"/>
                  </a:lnTo>
                  <a:lnTo>
                    <a:pt x="130703" y="318501"/>
                  </a:lnTo>
                  <a:lnTo>
                    <a:pt x="99916" y="318501"/>
                  </a:lnTo>
                  <a:cubicBezTo>
                    <a:pt x="89561" y="318501"/>
                    <a:pt x="80605" y="317661"/>
                    <a:pt x="73048" y="316262"/>
                  </a:cubicBezTo>
                  <a:cubicBezTo>
                    <a:pt x="65771" y="314862"/>
                    <a:pt x="59614" y="312343"/>
                    <a:pt x="55136" y="308425"/>
                  </a:cubicBezTo>
                  <a:cubicBezTo>
                    <a:pt x="50658" y="304787"/>
                    <a:pt x="47019" y="299189"/>
                    <a:pt x="45060" y="292192"/>
                  </a:cubicBezTo>
                  <a:cubicBezTo>
                    <a:pt x="42821" y="285195"/>
                    <a:pt x="41702" y="276239"/>
                    <a:pt x="41702" y="264764"/>
                  </a:cubicBezTo>
                  <a:lnTo>
                    <a:pt x="41702" y="108872"/>
                  </a:lnTo>
                  <a:lnTo>
                    <a:pt x="0" y="108872"/>
                  </a:lnTo>
                  <a:lnTo>
                    <a:pt x="0" y="73328"/>
                  </a:lnTo>
                  <a:lnTo>
                    <a:pt x="41702" y="73328"/>
                  </a:lnTo>
                  <a:lnTo>
                    <a:pt x="41702" y="0"/>
                  </a:lnTo>
                  <a:lnTo>
                    <a:pt x="82004" y="0"/>
                  </a:lnTo>
                  <a:lnTo>
                    <a:pt x="82004" y="73328"/>
                  </a:lnTo>
                  <a:lnTo>
                    <a:pt x="130703" y="73328"/>
                  </a:lnTo>
                  <a:close/>
                </a:path>
              </a:pathLst>
            </a:custGeom>
            <a:solidFill>
              <a:schemeClr val="bg1"/>
            </a:solidFill>
            <a:ln w="27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ihandform: Form 143">
              <a:extLst>
                <a:ext uri="{FF2B5EF4-FFF2-40B4-BE49-F238E27FC236}">
                  <a16:creationId xmlns:a16="http://schemas.microsoft.com/office/drawing/2014/main" id="{AC0EC314-C6D5-4172-9E8C-D4A4C2EB3118}"/>
                </a:ext>
              </a:extLst>
            </p:cNvPr>
            <p:cNvSpPr/>
            <p:nvPr/>
          </p:nvSpPr>
          <p:spPr>
            <a:xfrm>
              <a:off x="10488690" y="5939075"/>
              <a:ext cx="34517" cy="289564"/>
            </a:xfrm>
            <a:custGeom>
              <a:avLst/>
              <a:gdLst>
                <a:gd name="connsiteX0" fmla="*/ 0 w 40302"/>
                <a:gd name="connsiteY0" fmla="*/ 49258 h 338092"/>
                <a:gd name="connsiteX1" fmla="*/ 0 w 40302"/>
                <a:gd name="connsiteY1" fmla="*/ 0 h 338092"/>
                <a:gd name="connsiteX2" fmla="*/ 40302 w 40302"/>
                <a:gd name="connsiteY2" fmla="*/ 0 h 338092"/>
                <a:gd name="connsiteX3" fmla="*/ 40302 w 40302"/>
                <a:gd name="connsiteY3" fmla="*/ 49258 h 338092"/>
                <a:gd name="connsiteX4" fmla="*/ 0 w 40302"/>
                <a:gd name="connsiteY4" fmla="*/ 49258 h 338092"/>
                <a:gd name="connsiteX5" fmla="*/ 40302 w 40302"/>
                <a:gd name="connsiteY5" fmla="*/ 93199 h 338092"/>
                <a:gd name="connsiteX6" fmla="*/ 40302 w 40302"/>
                <a:gd name="connsiteY6" fmla="*/ 338092 h 338092"/>
                <a:gd name="connsiteX7" fmla="*/ 0 w 40302"/>
                <a:gd name="connsiteY7" fmla="*/ 338092 h 338092"/>
                <a:gd name="connsiteX8" fmla="*/ 0 w 40302"/>
                <a:gd name="connsiteY8" fmla="*/ 93199 h 338092"/>
                <a:gd name="connsiteX9" fmla="*/ 40302 w 40302"/>
                <a:gd name="connsiteY9" fmla="*/ 93199 h 33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302" h="338092">
                  <a:moveTo>
                    <a:pt x="0" y="49258"/>
                  </a:moveTo>
                  <a:lnTo>
                    <a:pt x="0" y="0"/>
                  </a:lnTo>
                  <a:lnTo>
                    <a:pt x="40302" y="0"/>
                  </a:lnTo>
                  <a:lnTo>
                    <a:pt x="40302" y="49258"/>
                  </a:lnTo>
                  <a:lnTo>
                    <a:pt x="0" y="49258"/>
                  </a:lnTo>
                  <a:close/>
                  <a:moveTo>
                    <a:pt x="40302" y="93199"/>
                  </a:moveTo>
                  <a:lnTo>
                    <a:pt x="40302" y="338092"/>
                  </a:lnTo>
                  <a:lnTo>
                    <a:pt x="0" y="338092"/>
                  </a:lnTo>
                  <a:lnTo>
                    <a:pt x="0" y="93199"/>
                  </a:lnTo>
                  <a:lnTo>
                    <a:pt x="40302" y="93199"/>
                  </a:lnTo>
                  <a:close/>
                </a:path>
              </a:pathLst>
            </a:custGeom>
            <a:solidFill>
              <a:schemeClr val="bg1"/>
            </a:solidFill>
            <a:ln w="27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ihandform: Form 144">
              <a:extLst>
                <a:ext uri="{FF2B5EF4-FFF2-40B4-BE49-F238E27FC236}">
                  <a16:creationId xmlns:a16="http://schemas.microsoft.com/office/drawing/2014/main" id="{018D7E14-FC1C-4329-A89F-9765A56E8917}"/>
                </a:ext>
              </a:extLst>
            </p:cNvPr>
            <p:cNvSpPr/>
            <p:nvPr/>
          </p:nvSpPr>
          <p:spPr>
            <a:xfrm>
              <a:off x="10576662" y="6014103"/>
              <a:ext cx="173306" cy="214536"/>
            </a:xfrm>
            <a:custGeom>
              <a:avLst/>
              <a:gdLst>
                <a:gd name="connsiteX0" fmla="*/ 37783 w 202351"/>
                <a:gd name="connsiteY0" fmla="*/ 5598 h 250490"/>
                <a:gd name="connsiteX1" fmla="*/ 37783 w 202351"/>
                <a:gd name="connsiteY1" fmla="*/ 44501 h 250490"/>
                <a:gd name="connsiteX2" fmla="*/ 38623 w 202351"/>
                <a:gd name="connsiteY2" fmla="*/ 44501 h 250490"/>
                <a:gd name="connsiteX3" fmla="*/ 118108 w 202351"/>
                <a:gd name="connsiteY3" fmla="*/ 0 h 250490"/>
                <a:gd name="connsiteX4" fmla="*/ 158411 w 202351"/>
                <a:gd name="connsiteY4" fmla="*/ 6717 h 250490"/>
                <a:gd name="connsiteX5" fmla="*/ 184439 w 202351"/>
                <a:gd name="connsiteY5" fmla="*/ 25189 h 250490"/>
                <a:gd name="connsiteX6" fmla="*/ 198433 w 202351"/>
                <a:gd name="connsiteY6" fmla="*/ 53457 h 250490"/>
                <a:gd name="connsiteX7" fmla="*/ 202351 w 202351"/>
                <a:gd name="connsiteY7" fmla="*/ 89561 h 250490"/>
                <a:gd name="connsiteX8" fmla="*/ 202351 w 202351"/>
                <a:gd name="connsiteY8" fmla="*/ 250490 h 250490"/>
                <a:gd name="connsiteX9" fmla="*/ 162329 w 202351"/>
                <a:gd name="connsiteY9" fmla="*/ 250490 h 250490"/>
                <a:gd name="connsiteX10" fmla="*/ 162329 w 202351"/>
                <a:gd name="connsiteY10" fmla="*/ 84803 h 250490"/>
                <a:gd name="connsiteX11" fmla="*/ 149175 w 202351"/>
                <a:gd name="connsiteY11" fmla="*/ 48699 h 250490"/>
                <a:gd name="connsiteX12" fmla="*/ 112791 w 202351"/>
                <a:gd name="connsiteY12" fmla="*/ 35544 h 250490"/>
                <a:gd name="connsiteX13" fmla="*/ 80885 w 202351"/>
                <a:gd name="connsiteY13" fmla="*/ 41142 h 250490"/>
                <a:gd name="connsiteX14" fmla="*/ 58215 w 202351"/>
                <a:gd name="connsiteY14" fmla="*/ 57095 h 250490"/>
                <a:gd name="connsiteX15" fmla="*/ 44780 w 202351"/>
                <a:gd name="connsiteY15" fmla="*/ 81444 h 250490"/>
                <a:gd name="connsiteX16" fmla="*/ 40302 w 202351"/>
                <a:gd name="connsiteY16" fmla="*/ 111951 h 250490"/>
                <a:gd name="connsiteX17" fmla="*/ 40302 w 202351"/>
                <a:gd name="connsiteY17" fmla="*/ 250210 h 250490"/>
                <a:gd name="connsiteX18" fmla="*/ 0 w 202351"/>
                <a:gd name="connsiteY18" fmla="*/ 250210 h 250490"/>
                <a:gd name="connsiteX19" fmla="*/ 0 w 202351"/>
                <a:gd name="connsiteY19" fmla="*/ 5598 h 250490"/>
                <a:gd name="connsiteX20" fmla="*/ 37783 w 202351"/>
                <a:gd name="connsiteY20" fmla="*/ 5598 h 25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2351" h="250490">
                  <a:moveTo>
                    <a:pt x="37783" y="5598"/>
                  </a:moveTo>
                  <a:lnTo>
                    <a:pt x="37783" y="44501"/>
                  </a:lnTo>
                  <a:lnTo>
                    <a:pt x="38623" y="44501"/>
                  </a:lnTo>
                  <a:cubicBezTo>
                    <a:pt x="55416" y="14834"/>
                    <a:pt x="82004" y="0"/>
                    <a:pt x="118108" y="0"/>
                  </a:cubicBezTo>
                  <a:cubicBezTo>
                    <a:pt x="134061" y="0"/>
                    <a:pt x="147495" y="2239"/>
                    <a:pt x="158411" y="6717"/>
                  </a:cubicBezTo>
                  <a:cubicBezTo>
                    <a:pt x="169046" y="11195"/>
                    <a:pt x="177722" y="17352"/>
                    <a:pt x="184439" y="25189"/>
                  </a:cubicBezTo>
                  <a:cubicBezTo>
                    <a:pt x="191156" y="33026"/>
                    <a:pt x="195914" y="42541"/>
                    <a:pt x="198433" y="53457"/>
                  </a:cubicBezTo>
                  <a:cubicBezTo>
                    <a:pt x="201232" y="64372"/>
                    <a:pt x="202351" y="76407"/>
                    <a:pt x="202351" y="89561"/>
                  </a:cubicBezTo>
                  <a:lnTo>
                    <a:pt x="202351" y="250490"/>
                  </a:lnTo>
                  <a:lnTo>
                    <a:pt x="162329" y="250490"/>
                  </a:lnTo>
                  <a:lnTo>
                    <a:pt x="162329" y="84803"/>
                  </a:lnTo>
                  <a:cubicBezTo>
                    <a:pt x="162329" y="69689"/>
                    <a:pt x="157851" y="57655"/>
                    <a:pt x="149175" y="48699"/>
                  </a:cubicBezTo>
                  <a:cubicBezTo>
                    <a:pt x="140219" y="39743"/>
                    <a:pt x="128184" y="35544"/>
                    <a:pt x="112791" y="35544"/>
                  </a:cubicBezTo>
                  <a:cubicBezTo>
                    <a:pt x="100476" y="35544"/>
                    <a:pt x="89841" y="37504"/>
                    <a:pt x="80885" y="41142"/>
                  </a:cubicBezTo>
                  <a:cubicBezTo>
                    <a:pt x="71929" y="44780"/>
                    <a:pt x="64372" y="50378"/>
                    <a:pt x="58215" y="57095"/>
                  </a:cubicBezTo>
                  <a:cubicBezTo>
                    <a:pt x="52337" y="64092"/>
                    <a:pt x="47859" y="72208"/>
                    <a:pt x="44780" y="81444"/>
                  </a:cubicBezTo>
                  <a:cubicBezTo>
                    <a:pt x="41702" y="90680"/>
                    <a:pt x="40302" y="101036"/>
                    <a:pt x="40302" y="111951"/>
                  </a:cubicBezTo>
                  <a:lnTo>
                    <a:pt x="40302" y="250210"/>
                  </a:lnTo>
                  <a:lnTo>
                    <a:pt x="0" y="250210"/>
                  </a:lnTo>
                  <a:lnTo>
                    <a:pt x="0" y="5598"/>
                  </a:lnTo>
                  <a:lnTo>
                    <a:pt x="37783" y="5598"/>
                  </a:lnTo>
                  <a:close/>
                </a:path>
              </a:pathLst>
            </a:custGeom>
            <a:solidFill>
              <a:schemeClr val="bg1"/>
            </a:solidFill>
            <a:ln w="27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ihandform: Form 145">
              <a:extLst>
                <a:ext uri="{FF2B5EF4-FFF2-40B4-BE49-F238E27FC236}">
                  <a16:creationId xmlns:a16="http://schemas.microsoft.com/office/drawing/2014/main" id="{3E07292B-40F5-4EA5-9B93-12D4F5B8813A}"/>
                </a:ext>
              </a:extLst>
            </p:cNvPr>
            <p:cNvSpPr/>
            <p:nvPr/>
          </p:nvSpPr>
          <p:spPr>
            <a:xfrm>
              <a:off x="10790719" y="6013384"/>
              <a:ext cx="192009" cy="299870"/>
            </a:xfrm>
            <a:custGeom>
              <a:avLst/>
              <a:gdLst>
                <a:gd name="connsiteX0" fmla="*/ 197034 w 224188"/>
                <a:gd name="connsiteY0" fmla="*/ 320460 h 350126"/>
                <a:gd name="connsiteX1" fmla="*/ 110831 w 224188"/>
                <a:gd name="connsiteY1" fmla="*/ 350127 h 350126"/>
                <a:gd name="connsiteX2" fmla="*/ 76127 w 224188"/>
                <a:gd name="connsiteY2" fmla="*/ 346208 h 350126"/>
                <a:gd name="connsiteX3" fmla="*/ 43941 w 224188"/>
                <a:gd name="connsiteY3" fmla="*/ 333894 h 350126"/>
                <a:gd name="connsiteX4" fmla="*/ 20151 w 224188"/>
                <a:gd name="connsiteY4" fmla="*/ 311504 h 350126"/>
                <a:gd name="connsiteX5" fmla="*/ 9796 w 224188"/>
                <a:gd name="connsiteY5" fmla="*/ 277918 h 350126"/>
                <a:gd name="connsiteX6" fmla="*/ 50098 w 224188"/>
                <a:gd name="connsiteY6" fmla="*/ 277918 h 350126"/>
                <a:gd name="connsiteX7" fmla="*/ 57095 w 224188"/>
                <a:gd name="connsiteY7" fmla="*/ 296390 h 350126"/>
                <a:gd name="connsiteX8" fmla="*/ 72768 w 224188"/>
                <a:gd name="connsiteY8" fmla="*/ 308705 h 350126"/>
                <a:gd name="connsiteX9" fmla="*/ 92919 w 224188"/>
                <a:gd name="connsiteY9" fmla="*/ 315702 h 350126"/>
                <a:gd name="connsiteX10" fmla="*/ 113630 w 224188"/>
                <a:gd name="connsiteY10" fmla="*/ 317941 h 350126"/>
                <a:gd name="connsiteX11" fmla="*/ 147215 w 224188"/>
                <a:gd name="connsiteY11" fmla="*/ 310944 h 350126"/>
                <a:gd name="connsiteX12" fmla="*/ 169886 w 224188"/>
                <a:gd name="connsiteY12" fmla="*/ 291912 h 350126"/>
                <a:gd name="connsiteX13" fmla="*/ 182760 w 224188"/>
                <a:gd name="connsiteY13" fmla="*/ 262805 h 350126"/>
                <a:gd name="connsiteX14" fmla="*/ 186678 w 224188"/>
                <a:gd name="connsiteY14" fmla="*/ 225301 h 350126"/>
                <a:gd name="connsiteX15" fmla="*/ 186678 w 224188"/>
                <a:gd name="connsiteY15" fmla="*/ 209069 h 350126"/>
                <a:gd name="connsiteX16" fmla="*/ 185839 w 224188"/>
                <a:gd name="connsiteY16" fmla="*/ 209069 h 350126"/>
                <a:gd name="connsiteX17" fmla="*/ 154492 w 224188"/>
                <a:gd name="connsiteY17" fmla="*/ 242374 h 350126"/>
                <a:gd name="connsiteX18" fmla="*/ 109712 w 224188"/>
                <a:gd name="connsiteY18" fmla="*/ 253009 h 350126"/>
                <a:gd name="connsiteX19" fmla="*/ 61853 w 224188"/>
                <a:gd name="connsiteY19" fmla="*/ 242934 h 350126"/>
                <a:gd name="connsiteX20" fmla="*/ 27708 w 224188"/>
                <a:gd name="connsiteY20" fmla="*/ 216065 h 350126"/>
                <a:gd name="connsiteX21" fmla="*/ 6997 w 224188"/>
                <a:gd name="connsiteY21" fmla="*/ 176883 h 350126"/>
                <a:gd name="connsiteX22" fmla="*/ 0 w 224188"/>
                <a:gd name="connsiteY22" fmla="*/ 129303 h 350126"/>
                <a:gd name="connsiteX23" fmla="*/ 5597 w 224188"/>
                <a:gd name="connsiteY23" fmla="*/ 84523 h 350126"/>
                <a:gd name="connsiteX24" fmla="*/ 24629 w 224188"/>
                <a:gd name="connsiteY24" fmla="*/ 42821 h 350126"/>
                <a:gd name="connsiteX25" fmla="*/ 59614 w 224188"/>
                <a:gd name="connsiteY25" fmla="*/ 12035 h 350126"/>
                <a:gd name="connsiteX26" fmla="*/ 113071 w 224188"/>
                <a:gd name="connsiteY26" fmla="*/ 0 h 350126"/>
                <a:gd name="connsiteX27" fmla="*/ 155612 w 224188"/>
                <a:gd name="connsiteY27" fmla="*/ 10355 h 350126"/>
                <a:gd name="connsiteX28" fmla="*/ 185839 w 224188"/>
                <a:gd name="connsiteY28" fmla="*/ 40862 h 350126"/>
                <a:gd name="connsiteX29" fmla="*/ 186398 w 224188"/>
                <a:gd name="connsiteY29" fmla="*/ 40862 h 350126"/>
                <a:gd name="connsiteX30" fmla="*/ 186398 w 224188"/>
                <a:gd name="connsiteY30" fmla="*/ 6437 h 350126"/>
                <a:gd name="connsiteX31" fmla="*/ 224182 w 224188"/>
                <a:gd name="connsiteY31" fmla="*/ 6437 h 350126"/>
                <a:gd name="connsiteX32" fmla="*/ 224182 w 224188"/>
                <a:gd name="connsiteY32" fmla="*/ 230339 h 350126"/>
                <a:gd name="connsiteX33" fmla="*/ 197034 w 224188"/>
                <a:gd name="connsiteY33" fmla="*/ 320460 h 350126"/>
                <a:gd name="connsiteX34" fmla="*/ 145816 w 224188"/>
                <a:gd name="connsiteY34" fmla="*/ 210468 h 350126"/>
                <a:gd name="connsiteX35" fmla="*/ 168206 w 224188"/>
                <a:gd name="connsiteY35" fmla="*/ 188637 h 350126"/>
                <a:gd name="connsiteX36" fmla="*/ 180801 w 224188"/>
                <a:gd name="connsiteY36" fmla="*/ 158131 h 350126"/>
                <a:gd name="connsiteX37" fmla="*/ 184999 w 224188"/>
                <a:gd name="connsiteY37" fmla="*/ 123986 h 350126"/>
                <a:gd name="connsiteX38" fmla="*/ 181081 w 224188"/>
                <a:gd name="connsiteY38" fmla="*/ 92360 h 350126"/>
                <a:gd name="connsiteX39" fmla="*/ 169046 w 224188"/>
                <a:gd name="connsiteY39" fmla="*/ 64092 h 350126"/>
                <a:gd name="connsiteX40" fmla="*/ 147495 w 224188"/>
                <a:gd name="connsiteY40" fmla="*/ 43941 h 350126"/>
                <a:gd name="connsiteX41" fmla="*/ 115309 w 224188"/>
                <a:gd name="connsiteY41" fmla="*/ 36384 h 350126"/>
                <a:gd name="connsiteX42" fmla="*/ 82284 w 224188"/>
                <a:gd name="connsiteY42" fmla="*/ 43661 h 350126"/>
                <a:gd name="connsiteX43" fmla="*/ 59894 w 224188"/>
                <a:gd name="connsiteY43" fmla="*/ 63252 h 350126"/>
                <a:gd name="connsiteX44" fmla="*/ 47019 w 224188"/>
                <a:gd name="connsiteY44" fmla="*/ 91800 h 350126"/>
                <a:gd name="connsiteX45" fmla="*/ 42821 w 224188"/>
                <a:gd name="connsiteY45" fmla="*/ 125385 h 350126"/>
                <a:gd name="connsiteX46" fmla="*/ 46180 w 224188"/>
                <a:gd name="connsiteY46" fmla="*/ 158691 h 350126"/>
                <a:gd name="connsiteX47" fmla="*/ 57655 w 224188"/>
                <a:gd name="connsiteY47" fmla="*/ 188917 h 350126"/>
                <a:gd name="connsiteX48" fmla="*/ 78925 w 224188"/>
                <a:gd name="connsiteY48" fmla="*/ 210748 h 350126"/>
                <a:gd name="connsiteX49" fmla="*/ 112231 w 224188"/>
                <a:gd name="connsiteY49" fmla="*/ 218864 h 350126"/>
                <a:gd name="connsiteX50" fmla="*/ 145816 w 224188"/>
                <a:gd name="connsiteY50" fmla="*/ 210468 h 35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24188" h="350126">
                  <a:moveTo>
                    <a:pt x="197034" y="320460"/>
                  </a:moveTo>
                  <a:cubicBezTo>
                    <a:pt x="178842" y="340331"/>
                    <a:pt x="150014" y="350127"/>
                    <a:pt x="110831" y="350127"/>
                  </a:cubicBezTo>
                  <a:cubicBezTo>
                    <a:pt x="99356" y="350127"/>
                    <a:pt x="87882" y="349007"/>
                    <a:pt x="76127" y="346208"/>
                  </a:cubicBezTo>
                  <a:cubicBezTo>
                    <a:pt x="64372" y="343690"/>
                    <a:pt x="53457" y="339771"/>
                    <a:pt x="43941" y="333894"/>
                  </a:cubicBezTo>
                  <a:cubicBezTo>
                    <a:pt x="34425" y="328296"/>
                    <a:pt x="26308" y="320740"/>
                    <a:pt x="20151" y="311504"/>
                  </a:cubicBezTo>
                  <a:cubicBezTo>
                    <a:pt x="13714" y="302268"/>
                    <a:pt x="10355" y="291073"/>
                    <a:pt x="9796" y="277918"/>
                  </a:cubicBezTo>
                  <a:lnTo>
                    <a:pt x="50098" y="277918"/>
                  </a:lnTo>
                  <a:cubicBezTo>
                    <a:pt x="50378" y="285195"/>
                    <a:pt x="52617" y="291352"/>
                    <a:pt x="57095" y="296390"/>
                  </a:cubicBezTo>
                  <a:cubicBezTo>
                    <a:pt x="61293" y="301428"/>
                    <a:pt x="66611" y="305626"/>
                    <a:pt x="72768" y="308705"/>
                  </a:cubicBezTo>
                  <a:cubicBezTo>
                    <a:pt x="78925" y="311784"/>
                    <a:pt x="85642" y="314023"/>
                    <a:pt x="92919" y="315702"/>
                  </a:cubicBezTo>
                  <a:cubicBezTo>
                    <a:pt x="100196" y="317101"/>
                    <a:pt x="107193" y="317941"/>
                    <a:pt x="113630" y="317941"/>
                  </a:cubicBezTo>
                  <a:cubicBezTo>
                    <a:pt x="126784" y="317941"/>
                    <a:pt x="138259" y="315702"/>
                    <a:pt x="147215" y="310944"/>
                  </a:cubicBezTo>
                  <a:cubicBezTo>
                    <a:pt x="156451" y="306466"/>
                    <a:pt x="164008" y="300029"/>
                    <a:pt x="169886" y="291912"/>
                  </a:cubicBezTo>
                  <a:cubicBezTo>
                    <a:pt x="175763" y="283796"/>
                    <a:pt x="180241" y="274000"/>
                    <a:pt x="182760" y="262805"/>
                  </a:cubicBezTo>
                  <a:cubicBezTo>
                    <a:pt x="185559" y="251330"/>
                    <a:pt x="186678" y="239015"/>
                    <a:pt x="186678" y="225301"/>
                  </a:cubicBezTo>
                  <a:lnTo>
                    <a:pt x="186678" y="209069"/>
                  </a:lnTo>
                  <a:lnTo>
                    <a:pt x="185839" y="209069"/>
                  </a:lnTo>
                  <a:cubicBezTo>
                    <a:pt x="178842" y="224182"/>
                    <a:pt x="168486" y="235377"/>
                    <a:pt x="154492" y="242374"/>
                  </a:cubicBezTo>
                  <a:cubicBezTo>
                    <a:pt x="140498" y="249371"/>
                    <a:pt x="125385" y="253009"/>
                    <a:pt x="109712" y="253009"/>
                  </a:cubicBezTo>
                  <a:cubicBezTo>
                    <a:pt x="91520" y="253009"/>
                    <a:pt x="75567" y="249651"/>
                    <a:pt x="61853" y="242934"/>
                  </a:cubicBezTo>
                  <a:cubicBezTo>
                    <a:pt x="48139" y="236217"/>
                    <a:pt x="36944" y="227261"/>
                    <a:pt x="27708" y="216065"/>
                  </a:cubicBezTo>
                  <a:cubicBezTo>
                    <a:pt x="18472" y="204870"/>
                    <a:pt x="11755" y="191716"/>
                    <a:pt x="6997" y="176883"/>
                  </a:cubicBezTo>
                  <a:cubicBezTo>
                    <a:pt x="2519" y="161769"/>
                    <a:pt x="0" y="146096"/>
                    <a:pt x="0" y="129303"/>
                  </a:cubicBezTo>
                  <a:cubicBezTo>
                    <a:pt x="0" y="114750"/>
                    <a:pt x="1959" y="99916"/>
                    <a:pt x="5597" y="84523"/>
                  </a:cubicBezTo>
                  <a:cubicBezTo>
                    <a:pt x="9236" y="69130"/>
                    <a:pt x="15673" y="55416"/>
                    <a:pt x="24629" y="42821"/>
                  </a:cubicBezTo>
                  <a:cubicBezTo>
                    <a:pt x="33585" y="30227"/>
                    <a:pt x="45060" y="20151"/>
                    <a:pt x="59614" y="12035"/>
                  </a:cubicBezTo>
                  <a:cubicBezTo>
                    <a:pt x="74168" y="3918"/>
                    <a:pt x="92080" y="0"/>
                    <a:pt x="113071" y="0"/>
                  </a:cubicBezTo>
                  <a:cubicBezTo>
                    <a:pt x="128464" y="0"/>
                    <a:pt x="142738" y="3359"/>
                    <a:pt x="155612" y="10355"/>
                  </a:cubicBezTo>
                  <a:cubicBezTo>
                    <a:pt x="168486" y="17073"/>
                    <a:pt x="178562" y="27428"/>
                    <a:pt x="185839" y="40862"/>
                  </a:cubicBezTo>
                  <a:lnTo>
                    <a:pt x="186398" y="40862"/>
                  </a:lnTo>
                  <a:lnTo>
                    <a:pt x="186398" y="6437"/>
                  </a:lnTo>
                  <a:lnTo>
                    <a:pt x="224182" y="6437"/>
                  </a:lnTo>
                  <a:lnTo>
                    <a:pt x="224182" y="230339"/>
                  </a:lnTo>
                  <a:cubicBezTo>
                    <a:pt x="224462" y="270642"/>
                    <a:pt x="215506" y="300588"/>
                    <a:pt x="197034" y="320460"/>
                  </a:cubicBezTo>
                  <a:close/>
                  <a:moveTo>
                    <a:pt x="145816" y="210468"/>
                  </a:moveTo>
                  <a:cubicBezTo>
                    <a:pt x="155052" y="204870"/>
                    <a:pt x="162609" y="197594"/>
                    <a:pt x="168206" y="188637"/>
                  </a:cubicBezTo>
                  <a:cubicBezTo>
                    <a:pt x="173804" y="179681"/>
                    <a:pt x="178002" y="169326"/>
                    <a:pt x="180801" y="158131"/>
                  </a:cubicBezTo>
                  <a:cubicBezTo>
                    <a:pt x="183600" y="146656"/>
                    <a:pt x="184999" y="135461"/>
                    <a:pt x="184999" y="123986"/>
                  </a:cubicBezTo>
                  <a:cubicBezTo>
                    <a:pt x="184999" y="113350"/>
                    <a:pt x="183600" y="102715"/>
                    <a:pt x="181081" y="92360"/>
                  </a:cubicBezTo>
                  <a:cubicBezTo>
                    <a:pt x="178562" y="82004"/>
                    <a:pt x="174644" y="72488"/>
                    <a:pt x="169046" y="64092"/>
                  </a:cubicBezTo>
                  <a:cubicBezTo>
                    <a:pt x="163448" y="55696"/>
                    <a:pt x="156451" y="48979"/>
                    <a:pt x="147495" y="43941"/>
                  </a:cubicBezTo>
                  <a:cubicBezTo>
                    <a:pt x="138539" y="38903"/>
                    <a:pt x="127904" y="36384"/>
                    <a:pt x="115309" y="36384"/>
                  </a:cubicBezTo>
                  <a:cubicBezTo>
                    <a:pt x="102435" y="36384"/>
                    <a:pt x="91240" y="38903"/>
                    <a:pt x="82284" y="43661"/>
                  </a:cubicBezTo>
                  <a:cubicBezTo>
                    <a:pt x="73048" y="48419"/>
                    <a:pt x="65771" y="55136"/>
                    <a:pt x="59894" y="63252"/>
                  </a:cubicBezTo>
                  <a:cubicBezTo>
                    <a:pt x="54016" y="71369"/>
                    <a:pt x="49818" y="80885"/>
                    <a:pt x="47019" y="91800"/>
                  </a:cubicBezTo>
                  <a:cubicBezTo>
                    <a:pt x="44221" y="102435"/>
                    <a:pt x="42821" y="113630"/>
                    <a:pt x="42821" y="125385"/>
                  </a:cubicBezTo>
                  <a:cubicBezTo>
                    <a:pt x="42821" y="136580"/>
                    <a:pt x="43941" y="147495"/>
                    <a:pt x="46180" y="158691"/>
                  </a:cubicBezTo>
                  <a:cubicBezTo>
                    <a:pt x="48419" y="169606"/>
                    <a:pt x="52057" y="179681"/>
                    <a:pt x="57655" y="188917"/>
                  </a:cubicBezTo>
                  <a:cubicBezTo>
                    <a:pt x="62972" y="197873"/>
                    <a:pt x="69969" y="205150"/>
                    <a:pt x="78925" y="210748"/>
                  </a:cubicBezTo>
                  <a:cubicBezTo>
                    <a:pt x="87882" y="216345"/>
                    <a:pt x="98797" y="218864"/>
                    <a:pt x="112231" y="218864"/>
                  </a:cubicBezTo>
                  <a:cubicBezTo>
                    <a:pt x="125105" y="218584"/>
                    <a:pt x="136300" y="216065"/>
                    <a:pt x="145816" y="210468"/>
                  </a:cubicBezTo>
                  <a:close/>
                </a:path>
              </a:pathLst>
            </a:custGeom>
            <a:solidFill>
              <a:schemeClr val="bg1"/>
            </a:solidFill>
            <a:ln w="27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ihandform: Form 146">
              <a:extLst>
                <a:ext uri="{FF2B5EF4-FFF2-40B4-BE49-F238E27FC236}">
                  <a16:creationId xmlns:a16="http://schemas.microsoft.com/office/drawing/2014/main" id="{7A1FEAE5-1A83-4635-9C01-B0971A924273}"/>
                </a:ext>
              </a:extLst>
            </p:cNvPr>
            <p:cNvSpPr/>
            <p:nvPr/>
          </p:nvSpPr>
          <p:spPr>
            <a:xfrm>
              <a:off x="11096582" y="5939075"/>
              <a:ext cx="38592" cy="289564"/>
            </a:xfrm>
            <a:custGeom>
              <a:avLst/>
              <a:gdLst>
                <a:gd name="connsiteX0" fmla="*/ 45060 w 45060"/>
                <a:gd name="connsiteY0" fmla="*/ 0 h 338092"/>
                <a:gd name="connsiteX1" fmla="*/ 45060 w 45060"/>
                <a:gd name="connsiteY1" fmla="*/ 338092 h 338092"/>
                <a:gd name="connsiteX2" fmla="*/ 0 w 45060"/>
                <a:gd name="connsiteY2" fmla="*/ 338092 h 338092"/>
                <a:gd name="connsiteX3" fmla="*/ 0 w 45060"/>
                <a:gd name="connsiteY3" fmla="*/ 0 h 338092"/>
                <a:gd name="connsiteX4" fmla="*/ 45060 w 45060"/>
                <a:gd name="connsiteY4" fmla="*/ 0 h 33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0" h="338092">
                  <a:moveTo>
                    <a:pt x="45060" y="0"/>
                  </a:moveTo>
                  <a:lnTo>
                    <a:pt x="45060" y="338092"/>
                  </a:lnTo>
                  <a:lnTo>
                    <a:pt x="0" y="338092"/>
                  </a:lnTo>
                  <a:lnTo>
                    <a:pt x="0" y="0"/>
                  </a:lnTo>
                  <a:lnTo>
                    <a:pt x="45060" y="0"/>
                  </a:lnTo>
                  <a:close/>
                </a:path>
              </a:pathLst>
            </a:custGeom>
            <a:solidFill>
              <a:schemeClr val="bg1"/>
            </a:solidFill>
            <a:ln w="27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ihandform: Form 147">
              <a:extLst>
                <a:ext uri="{FF2B5EF4-FFF2-40B4-BE49-F238E27FC236}">
                  <a16:creationId xmlns:a16="http://schemas.microsoft.com/office/drawing/2014/main" id="{C5F2006F-68DD-4805-BAF7-ECBCBE299B18}"/>
                </a:ext>
              </a:extLst>
            </p:cNvPr>
            <p:cNvSpPr/>
            <p:nvPr/>
          </p:nvSpPr>
          <p:spPr>
            <a:xfrm>
              <a:off x="11169212" y="5939075"/>
              <a:ext cx="231555" cy="289564"/>
            </a:xfrm>
            <a:custGeom>
              <a:avLst/>
              <a:gdLst>
                <a:gd name="connsiteX0" fmla="*/ 0 w 270361"/>
                <a:gd name="connsiteY0" fmla="*/ 38063 h 338092"/>
                <a:gd name="connsiteX1" fmla="*/ 0 w 270361"/>
                <a:gd name="connsiteY1" fmla="*/ 0 h 338092"/>
                <a:gd name="connsiteX2" fmla="*/ 270362 w 270361"/>
                <a:gd name="connsiteY2" fmla="*/ 0 h 338092"/>
                <a:gd name="connsiteX3" fmla="*/ 270362 w 270361"/>
                <a:gd name="connsiteY3" fmla="*/ 37783 h 338092"/>
                <a:gd name="connsiteX4" fmla="*/ 157571 w 270361"/>
                <a:gd name="connsiteY4" fmla="*/ 37783 h 338092"/>
                <a:gd name="connsiteX5" fmla="*/ 157571 w 270361"/>
                <a:gd name="connsiteY5" fmla="*/ 338092 h 338092"/>
                <a:gd name="connsiteX6" fmla="*/ 112511 w 270361"/>
                <a:gd name="connsiteY6" fmla="*/ 338092 h 338092"/>
                <a:gd name="connsiteX7" fmla="*/ 112511 w 270361"/>
                <a:gd name="connsiteY7" fmla="*/ 38063 h 338092"/>
                <a:gd name="connsiteX8" fmla="*/ 0 w 270361"/>
                <a:gd name="connsiteY8" fmla="*/ 38063 h 33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361" h="338092">
                  <a:moveTo>
                    <a:pt x="0" y="38063"/>
                  </a:moveTo>
                  <a:lnTo>
                    <a:pt x="0" y="0"/>
                  </a:lnTo>
                  <a:lnTo>
                    <a:pt x="270362" y="0"/>
                  </a:lnTo>
                  <a:lnTo>
                    <a:pt x="270362" y="37783"/>
                  </a:lnTo>
                  <a:lnTo>
                    <a:pt x="157571" y="37783"/>
                  </a:lnTo>
                  <a:lnTo>
                    <a:pt x="157571" y="338092"/>
                  </a:lnTo>
                  <a:lnTo>
                    <a:pt x="112511" y="338092"/>
                  </a:lnTo>
                  <a:lnTo>
                    <a:pt x="112511" y="38063"/>
                  </a:lnTo>
                  <a:lnTo>
                    <a:pt x="0" y="38063"/>
                  </a:lnTo>
                  <a:close/>
                </a:path>
              </a:pathLst>
            </a:custGeom>
            <a:solidFill>
              <a:schemeClr val="bg1"/>
            </a:solidFill>
            <a:ln w="27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49" name="Gerader Verbinder 129">
            <a:extLst>
              <a:ext uri="{FF2B5EF4-FFF2-40B4-BE49-F238E27FC236}">
                <a16:creationId xmlns:a16="http://schemas.microsoft.com/office/drawing/2014/main" id="{BD722614-BD53-47D9-ACF0-F6E05576E55A}"/>
              </a:ext>
            </a:extLst>
          </p:cNvPr>
          <p:cNvCxnSpPr>
            <a:cxnSpLocks/>
          </p:cNvCxnSpPr>
          <p:nvPr userDrawn="1"/>
        </p:nvCxnSpPr>
        <p:spPr>
          <a:xfrm>
            <a:off x="4053552" y="5556815"/>
            <a:ext cx="0" cy="132889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29">
            <a:extLst>
              <a:ext uri="{FF2B5EF4-FFF2-40B4-BE49-F238E27FC236}">
                <a16:creationId xmlns:a16="http://schemas.microsoft.com/office/drawing/2014/main" id="{91125FC0-C7B9-43C9-BDBF-F7912F40CFCB}"/>
              </a:ext>
            </a:extLst>
          </p:cNvPr>
          <p:cNvCxnSpPr>
            <a:cxnSpLocks/>
          </p:cNvCxnSpPr>
          <p:nvPr userDrawn="1"/>
        </p:nvCxnSpPr>
        <p:spPr>
          <a:xfrm>
            <a:off x="8142618" y="5565346"/>
            <a:ext cx="0" cy="13203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0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-_Nachteil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D10DC48-A17F-488F-B323-4F400DF5A201}"/>
              </a:ext>
            </a:extLst>
          </p:cNvPr>
          <p:cNvSpPr/>
          <p:nvPr userDrawn="1"/>
        </p:nvSpPr>
        <p:spPr>
          <a:xfrm>
            <a:off x="7848161" y="3231031"/>
            <a:ext cx="4345433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AC5B5AD-8476-4CC6-999B-9A73AA474BF4}"/>
              </a:ext>
            </a:extLst>
          </p:cNvPr>
          <p:cNvSpPr/>
          <p:nvPr userDrawn="1"/>
        </p:nvSpPr>
        <p:spPr>
          <a:xfrm>
            <a:off x="7848161" y="-1"/>
            <a:ext cx="4345433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42471"/>
            <a:ext cx="6854400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Pro &amp; Contra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68544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7288-84F4-488A-86B6-FCD1E9C53A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425A68E0-FF0A-4C17-9EA3-D64FF80630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61955" y="1622423"/>
            <a:ext cx="2818819" cy="110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CFCC886F-C1D2-4145-9F7F-7284E10F83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61955" y="4798669"/>
            <a:ext cx="2818819" cy="110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Grafik 23">
            <a:extLst>
              <a:ext uri="{FF2B5EF4-FFF2-40B4-BE49-F238E27FC236}">
                <a16:creationId xmlns:a16="http://schemas.microsoft.com/office/drawing/2014/main" id="{A75BE509-00C4-4624-961C-C968CC14EFA3}"/>
              </a:ext>
            </a:extLst>
          </p:cNvPr>
          <p:cNvSpPr/>
          <p:nvPr userDrawn="1"/>
        </p:nvSpPr>
        <p:spPr>
          <a:xfrm>
            <a:off x="8574128" y="3862721"/>
            <a:ext cx="756000" cy="756000"/>
          </a:xfrm>
          <a:custGeom>
            <a:avLst/>
            <a:gdLst>
              <a:gd name="connsiteX0" fmla="*/ 289444 w 578029"/>
              <a:gd name="connsiteY0" fmla="*/ 577793 h 577793"/>
              <a:gd name="connsiteX1" fmla="*/ 214196 w 578029"/>
              <a:gd name="connsiteY1" fmla="*/ 567792 h 577793"/>
              <a:gd name="connsiteX2" fmla="*/ 38841 w 578029"/>
              <a:gd name="connsiteY2" fmla="*/ 433204 h 577793"/>
              <a:gd name="connsiteX3" fmla="*/ 9980 w 578029"/>
              <a:gd name="connsiteY3" fmla="*/ 214033 h 577793"/>
              <a:gd name="connsiteX4" fmla="*/ 144568 w 578029"/>
              <a:gd name="connsiteY4" fmla="*/ 38678 h 577793"/>
              <a:gd name="connsiteX5" fmla="*/ 144568 w 578029"/>
              <a:gd name="connsiteY5" fmla="*/ 38678 h 577793"/>
              <a:gd name="connsiteX6" fmla="*/ 539189 w 578029"/>
              <a:gd name="connsiteY6" fmla="*/ 144406 h 577793"/>
              <a:gd name="connsiteX7" fmla="*/ 568050 w 578029"/>
              <a:gd name="connsiteY7" fmla="*/ 363576 h 577793"/>
              <a:gd name="connsiteX8" fmla="*/ 433366 w 578029"/>
              <a:gd name="connsiteY8" fmla="*/ 539027 h 577793"/>
              <a:gd name="connsiteX9" fmla="*/ 289444 w 578029"/>
              <a:gd name="connsiteY9" fmla="*/ 577793 h 577793"/>
              <a:gd name="connsiteX10" fmla="*/ 149331 w 578029"/>
              <a:gd name="connsiteY10" fmla="*/ 46870 h 577793"/>
              <a:gd name="connsiteX11" fmla="*/ 19124 w 578029"/>
              <a:gd name="connsiteY11" fmla="*/ 216510 h 577793"/>
              <a:gd name="connsiteX12" fmla="*/ 47032 w 578029"/>
              <a:gd name="connsiteY12" fmla="*/ 428441 h 577793"/>
              <a:gd name="connsiteX13" fmla="*/ 216673 w 578029"/>
              <a:gd name="connsiteY13" fmla="*/ 558648 h 577793"/>
              <a:gd name="connsiteX14" fmla="*/ 428604 w 578029"/>
              <a:gd name="connsiteY14" fmla="*/ 530740 h 577793"/>
              <a:gd name="connsiteX15" fmla="*/ 558715 w 578029"/>
              <a:gd name="connsiteY15" fmla="*/ 361099 h 577793"/>
              <a:gd name="connsiteX16" fmla="*/ 530807 w 578029"/>
              <a:gd name="connsiteY16" fmla="*/ 149168 h 577793"/>
              <a:gd name="connsiteX17" fmla="*/ 149331 w 578029"/>
              <a:gd name="connsiteY17" fmla="*/ 46870 h 577793"/>
              <a:gd name="connsiteX18" fmla="*/ 149331 w 578029"/>
              <a:gd name="connsiteY18" fmla="*/ 46870 h 577793"/>
              <a:gd name="connsiteX19" fmla="*/ 255916 w 578029"/>
              <a:gd name="connsiteY19" fmla="*/ 428537 h 577793"/>
              <a:gd name="connsiteX20" fmla="*/ 253534 w 578029"/>
              <a:gd name="connsiteY20" fmla="*/ 427870 h 577793"/>
              <a:gd name="connsiteX21" fmla="*/ 186193 w 578029"/>
              <a:gd name="connsiteY21" fmla="*/ 389008 h 577793"/>
              <a:gd name="connsiteX22" fmla="*/ 183811 w 578029"/>
              <a:gd name="connsiteY22" fmla="*/ 384245 h 577793"/>
              <a:gd name="connsiteX23" fmla="*/ 187336 w 578029"/>
              <a:gd name="connsiteY23" fmla="*/ 380245 h 577793"/>
              <a:gd name="connsiteX24" fmla="*/ 320495 w 578029"/>
              <a:gd name="connsiteY24" fmla="*/ 344526 h 577793"/>
              <a:gd name="connsiteX25" fmla="*/ 147521 w 578029"/>
              <a:gd name="connsiteY25" fmla="*/ 244799 h 577793"/>
              <a:gd name="connsiteX26" fmla="*/ 145330 w 578029"/>
              <a:gd name="connsiteY26" fmla="*/ 241942 h 577793"/>
              <a:gd name="connsiteX27" fmla="*/ 145807 w 578029"/>
              <a:gd name="connsiteY27" fmla="*/ 238322 h 577793"/>
              <a:gd name="connsiteX28" fmla="*/ 173620 w 578029"/>
              <a:gd name="connsiteY28" fmla="*/ 190221 h 577793"/>
              <a:gd name="connsiteX29" fmla="*/ 176572 w 578029"/>
              <a:gd name="connsiteY29" fmla="*/ 188030 h 577793"/>
              <a:gd name="connsiteX30" fmla="*/ 180192 w 578029"/>
              <a:gd name="connsiteY30" fmla="*/ 188506 h 577793"/>
              <a:gd name="connsiteX31" fmla="*/ 349261 w 578029"/>
              <a:gd name="connsiteY31" fmla="*/ 289091 h 577793"/>
              <a:gd name="connsiteX32" fmla="*/ 313637 w 578029"/>
              <a:gd name="connsiteY32" fmla="*/ 156121 h 577793"/>
              <a:gd name="connsiteX33" fmla="*/ 315352 w 578029"/>
              <a:gd name="connsiteY33" fmla="*/ 151073 h 577793"/>
              <a:gd name="connsiteX34" fmla="*/ 320590 w 578029"/>
              <a:gd name="connsiteY34" fmla="*/ 150692 h 577793"/>
              <a:gd name="connsiteX35" fmla="*/ 392790 w 578029"/>
              <a:gd name="connsiteY35" fmla="*/ 192412 h 577793"/>
              <a:gd name="connsiteX36" fmla="*/ 394981 w 578029"/>
              <a:gd name="connsiteY36" fmla="*/ 195269 h 577793"/>
              <a:gd name="connsiteX37" fmla="*/ 442796 w 578029"/>
              <a:gd name="connsiteY37" fmla="*/ 373672 h 577793"/>
              <a:gd name="connsiteX38" fmla="*/ 439462 w 578029"/>
              <a:gd name="connsiteY38" fmla="*/ 379483 h 577793"/>
              <a:gd name="connsiteX39" fmla="*/ 257154 w 578029"/>
              <a:gd name="connsiteY39" fmla="*/ 428441 h 577793"/>
              <a:gd name="connsiteX40" fmla="*/ 255916 w 578029"/>
              <a:gd name="connsiteY40" fmla="*/ 428537 h 577793"/>
              <a:gd name="connsiteX41" fmla="*/ 200956 w 578029"/>
              <a:gd name="connsiteY41" fmla="*/ 386531 h 577793"/>
              <a:gd name="connsiteX42" fmla="*/ 256678 w 578029"/>
              <a:gd name="connsiteY42" fmla="*/ 418726 h 577793"/>
              <a:gd name="connsiteX43" fmla="*/ 432414 w 578029"/>
              <a:gd name="connsiteY43" fmla="*/ 371672 h 577793"/>
              <a:gd name="connsiteX44" fmla="*/ 386313 w 578029"/>
              <a:gd name="connsiteY44" fmla="*/ 199746 h 577793"/>
              <a:gd name="connsiteX45" fmla="*/ 325734 w 578029"/>
              <a:gd name="connsiteY45" fmla="*/ 164789 h 577793"/>
              <a:gd name="connsiteX46" fmla="*/ 361453 w 578029"/>
              <a:gd name="connsiteY46" fmla="*/ 297949 h 577793"/>
              <a:gd name="connsiteX47" fmla="*/ 359738 w 578029"/>
              <a:gd name="connsiteY47" fmla="*/ 302997 h 577793"/>
              <a:gd name="connsiteX48" fmla="*/ 354404 w 578029"/>
              <a:gd name="connsiteY48" fmla="*/ 303283 h 577793"/>
              <a:gd name="connsiteX49" fmla="*/ 179430 w 578029"/>
              <a:gd name="connsiteY49" fmla="*/ 199079 h 577793"/>
              <a:gd name="connsiteX50" fmla="*/ 156475 w 578029"/>
              <a:gd name="connsiteY50" fmla="*/ 238894 h 577793"/>
              <a:gd name="connsiteX51" fmla="*/ 335259 w 578029"/>
              <a:gd name="connsiteY51" fmla="*/ 342145 h 577793"/>
              <a:gd name="connsiteX52" fmla="*/ 337640 w 578029"/>
              <a:gd name="connsiteY52" fmla="*/ 346907 h 577793"/>
              <a:gd name="connsiteX53" fmla="*/ 334116 w 578029"/>
              <a:gd name="connsiteY53" fmla="*/ 350908 h 577793"/>
              <a:gd name="connsiteX54" fmla="*/ 200956 w 578029"/>
              <a:gd name="connsiteY54" fmla="*/ 386531 h 57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78029" h="577793">
                <a:moveTo>
                  <a:pt x="289444" y="577793"/>
                </a:moveTo>
                <a:cubicBezTo>
                  <a:pt x="264393" y="577793"/>
                  <a:pt x="239056" y="574460"/>
                  <a:pt x="214196" y="567792"/>
                </a:cubicBezTo>
                <a:cubicBezTo>
                  <a:pt x="139711" y="547789"/>
                  <a:pt x="77417" y="499974"/>
                  <a:pt x="38841" y="433204"/>
                </a:cubicBezTo>
                <a:cubicBezTo>
                  <a:pt x="265" y="366434"/>
                  <a:pt x="-10022" y="288614"/>
                  <a:pt x="9980" y="214033"/>
                </a:cubicBezTo>
                <a:cubicBezTo>
                  <a:pt x="29983" y="139548"/>
                  <a:pt x="77703" y="77254"/>
                  <a:pt x="144568" y="38678"/>
                </a:cubicBezTo>
                <a:lnTo>
                  <a:pt x="144568" y="38678"/>
                </a:lnTo>
                <a:cubicBezTo>
                  <a:pt x="282490" y="-41046"/>
                  <a:pt x="459560" y="6484"/>
                  <a:pt x="539189" y="144406"/>
                </a:cubicBezTo>
                <a:cubicBezTo>
                  <a:pt x="577765" y="211271"/>
                  <a:pt x="588052" y="289091"/>
                  <a:pt x="568050" y="363576"/>
                </a:cubicBezTo>
                <a:cubicBezTo>
                  <a:pt x="548047" y="438157"/>
                  <a:pt x="500232" y="500450"/>
                  <a:pt x="433366" y="539027"/>
                </a:cubicBezTo>
                <a:cubicBezTo>
                  <a:pt x="388885" y="564649"/>
                  <a:pt x="339450" y="577793"/>
                  <a:pt x="289444" y="577793"/>
                </a:cubicBezTo>
                <a:close/>
                <a:moveTo>
                  <a:pt x="149331" y="46870"/>
                </a:moveTo>
                <a:cubicBezTo>
                  <a:pt x="84656" y="84208"/>
                  <a:pt x="38460" y="144501"/>
                  <a:pt x="19124" y="216510"/>
                </a:cubicBezTo>
                <a:cubicBezTo>
                  <a:pt x="-212" y="288519"/>
                  <a:pt x="9790" y="363862"/>
                  <a:pt x="47032" y="428441"/>
                </a:cubicBezTo>
                <a:cubicBezTo>
                  <a:pt x="84370" y="493021"/>
                  <a:pt x="144568" y="539312"/>
                  <a:pt x="216673" y="558648"/>
                </a:cubicBezTo>
                <a:cubicBezTo>
                  <a:pt x="288777" y="577984"/>
                  <a:pt x="364024" y="568078"/>
                  <a:pt x="428604" y="530740"/>
                </a:cubicBezTo>
                <a:cubicBezTo>
                  <a:pt x="493183" y="493402"/>
                  <a:pt x="539475" y="433204"/>
                  <a:pt x="558715" y="361099"/>
                </a:cubicBezTo>
                <a:cubicBezTo>
                  <a:pt x="577956" y="288995"/>
                  <a:pt x="568145" y="213748"/>
                  <a:pt x="530807" y="149168"/>
                </a:cubicBezTo>
                <a:cubicBezTo>
                  <a:pt x="453845" y="15723"/>
                  <a:pt x="282681" y="-30092"/>
                  <a:pt x="149331" y="46870"/>
                </a:cubicBezTo>
                <a:lnTo>
                  <a:pt x="149331" y="46870"/>
                </a:lnTo>
                <a:close/>
                <a:moveTo>
                  <a:pt x="255916" y="428537"/>
                </a:moveTo>
                <a:cubicBezTo>
                  <a:pt x="255058" y="428537"/>
                  <a:pt x="254296" y="428346"/>
                  <a:pt x="253534" y="427870"/>
                </a:cubicBezTo>
                <a:lnTo>
                  <a:pt x="186193" y="389008"/>
                </a:lnTo>
                <a:cubicBezTo>
                  <a:pt x="184478" y="388055"/>
                  <a:pt x="183621" y="386150"/>
                  <a:pt x="183811" y="384245"/>
                </a:cubicBezTo>
                <a:cubicBezTo>
                  <a:pt x="184097" y="382340"/>
                  <a:pt x="185431" y="380721"/>
                  <a:pt x="187336" y="380245"/>
                </a:cubicBezTo>
                <a:lnTo>
                  <a:pt x="320495" y="344526"/>
                </a:lnTo>
                <a:lnTo>
                  <a:pt x="147521" y="244799"/>
                </a:lnTo>
                <a:cubicBezTo>
                  <a:pt x="146473" y="244132"/>
                  <a:pt x="145616" y="243180"/>
                  <a:pt x="145330" y="241942"/>
                </a:cubicBezTo>
                <a:cubicBezTo>
                  <a:pt x="145045" y="240703"/>
                  <a:pt x="145140" y="239465"/>
                  <a:pt x="145807" y="238322"/>
                </a:cubicBezTo>
                <a:lnTo>
                  <a:pt x="173620" y="190221"/>
                </a:lnTo>
                <a:cubicBezTo>
                  <a:pt x="174286" y="189078"/>
                  <a:pt x="175334" y="188316"/>
                  <a:pt x="176572" y="188030"/>
                </a:cubicBezTo>
                <a:cubicBezTo>
                  <a:pt x="177811" y="187649"/>
                  <a:pt x="179144" y="187935"/>
                  <a:pt x="180192" y="188506"/>
                </a:cubicBezTo>
                <a:lnTo>
                  <a:pt x="349261" y="289091"/>
                </a:lnTo>
                <a:lnTo>
                  <a:pt x="313637" y="156121"/>
                </a:lnTo>
                <a:cubicBezTo>
                  <a:pt x="313161" y="154216"/>
                  <a:pt x="313828" y="152311"/>
                  <a:pt x="315352" y="151073"/>
                </a:cubicBezTo>
                <a:cubicBezTo>
                  <a:pt x="316876" y="149930"/>
                  <a:pt x="318971" y="149740"/>
                  <a:pt x="320590" y="150692"/>
                </a:cubicBezTo>
                <a:lnTo>
                  <a:pt x="392790" y="192412"/>
                </a:lnTo>
                <a:cubicBezTo>
                  <a:pt x="393838" y="193078"/>
                  <a:pt x="394695" y="194031"/>
                  <a:pt x="394981" y="195269"/>
                </a:cubicBezTo>
                <a:lnTo>
                  <a:pt x="442796" y="373672"/>
                </a:lnTo>
                <a:cubicBezTo>
                  <a:pt x="443463" y="376244"/>
                  <a:pt x="441939" y="378816"/>
                  <a:pt x="439462" y="379483"/>
                </a:cubicBezTo>
                <a:lnTo>
                  <a:pt x="257154" y="428441"/>
                </a:lnTo>
                <a:cubicBezTo>
                  <a:pt x="256773" y="428537"/>
                  <a:pt x="256392" y="428537"/>
                  <a:pt x="255916" y="428537"/>
                </a:cubicBezTo>
                <a:close/>
                <a:moveTo>
                  <a:pt x="200956" y="386531"/>
                </a:moveTo>
                <a:lnTo>
                  <a:pt x="256678" y="418726"/>
                </a:lnTo>
                <a:lnTo>
                  <a:pt x="432414" y="371672"/>
                </a:lnTo>
                <a:lnTo>
                  <a:pt x="386313" y="199746"/>
                </a:lnTo>
                <a:lnTo>
                  <a:pt x="325734" y="164789"/>
                </a:lnTo>
                <a:lnTo>
                  <a:pt x="361453" y="297949"/>
                </a:lnTo>
                <a:cubicBezTo>
                  <a:pt x="361929" y="299854"/>
                  <a:pt x="361262" y="301854"/>
                  <a:pt x="359738" y="302997"/>
                </a:cubicBezTo>
                <a:cubicBezTo>
                  <a:pt x="358214" y="304140"/>
                  <a:pt x="356119" y="304235"/>
                  <a:pt x="354404" y="303283"/>
                </a:cubicBezTo>
                <a:lnTo>
                  <a:pt x="179430" y="199079"/>
                </a:lnTo>
                <a:lnTo>
                  <a:pt x="156475" y="238894"/>
                </a:lnTo>
                <a:lnTo>
                  <a:pt x="335259" y="342145"/>
                </a:lnTo>
                <a:cubicBezTo>
                  <a:pt x="336973" y="343097"/>
                  <a:pt x="337831" y="345002"/>
                  <a:pt x="337640" y="346907"/>
                </a:cubicBezTo>
                <a:cubicBezTo>
                  <a:pt x="337450" y="348812"/>
                  <a:pt x="336021" y="350432"/>
                  <a:pt x="334116" y="350908"/>
                </a:cubicBezTo>
                <a:lnTo>
                  <a:pt x="200956" y="38653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fik 23">
            <a:extLst>
              <a:ext uri="{FF2B5EF4-FFF2-40B4-BE49-F238E27FC236}">
                <a16:creationId xmlns:a16="http://schemas.microsoft.com/office/drawing/2014/main" id="{684C919B-0813-48A0-A303-BDD081B4B45F}"/>
              </a:ext>
            </a:extLst>
          </p:cNvPr>
          <p:cNvSpPr/>
          <p:nvPr userDrawn="1"/>
        </p:nvSpPr>
        <p:spPr>
          <a:xfrm rot="17100000">
            <a:off x="8574127" y="687724"/>
            <a:ext cx="756000" cy="756000"/>
          </a:xfrm>
          <a:custGeom>
            <a:avLst/>
            <a:gdLst>
              <a:gd name="connsiteX0" fmla="*/ 289444 w 578029"/>
              <a:gd name="connsiteY0" fmla="*/ 577793 h 577793"/>
              <a:gd name="connsiteX1" fmla="*/ 214196 w 578029"/>
              <a:gd name="connsiteY1" fmla="*/ 567792 h 577793"/>
              <a:gd name="connsiteX2" fmla="*/ 38841 w 578029"/>
              <a:gd name="connsiteY2" fmla="*/ 433204 h 577793"/>
              <a:gd name="connsiteX3" fmla="*/ 9980 w 578029"/>
              <a:gd name="connsiteY3" fmla="*/ 214033 h 577793"/>
              <a:gd name="connsiteX4" fmla="*/ 144568 w 578029"/>
              <a:gd name="connsiteY4" fmla="*/ 38678 h 577793"/>
              <a:gd name="connsiteX5" fmla="*/ 144568 w 578029"/>
              <a:gd name="connsiteY5" fmla="*/ 38678 h 577793"/>
              <a:gd name="connsiteX6" fmla="*/ 539189 w 578029"/>
              <a:gd name="connsiteY6" fmla="*/ 144406 h 577793"/>
              <a:gd name="connsiteX7" fmla="*/ 568050 w 578029"/>
              <a:gd name="connsiteY7" fmla="*/ 363576 h 577793"/>
              <a:gd name="connsiteX8" fmla="*/ 433366 w 578029"/>
              <a:gd name="connsiteY8" fmla="*/ 539027 h 577793"/>
              <a:gd name="connsiteX9" fmla="*/ 289444 w 578029"/>
              <a:gd name="connsiteY9" fmla="*/ 577793 h 577793"/>
              <a:gd name="connsiteX10" fmla="*/ 149331 w 578029"/>
              <a:gd name="connsiteY10" fmla="*/ 46870 h 577793"/>
              <a:gd name="connsiteX11" fmla="*/ 19124 w 578029"/>
              <a:gd name="connsiteY11" fmla="*/ 216510 h 577793"/>
              <a:gd name="connsiteX12" fmla="*/ 47032 w 578029"/>
              <a:gd name="connsiteY12" fmla="*/ 428441 h 577793"/>
              <a:gd name="connsiteX13" fmla="*/ 216673 w 578029"/>
              <a:gd name="connsiteY13" fmla="*/ 558648 h 577793"/>
              <a:gd name="connsiteX14" fmla="*/ 428604 w 578029"/>
              <a:gd name="connsiteY14" fmla="*/ 530740 h 577793"/>
              <a:gd name="connsiteX15" fmla="*/ 558715 w 578029"/>
              <a:gd name="connsiteY15" fmla="*/ 361099 h 577793"/>
              <a:gd name="connsiteX16" fmla="*/ 530807 w 578029"/>
              <a:gd name="connsiteY16" fmla="*/ 149168 h 577793"/>
              <a:gd name="connsiteX17" fmla="*/ 149331 w 578029"/>
              <a:gd name="connsiteY17" fmla="*/ 46870 h 577793"/>
              <a:gd name="connsiteX18" fmla="*/ 149331 w 578029"/>
              <a:gd name="connsiteY18" fmla="*/ 46870 h 577793"/>
              <a:gd name="connsiteX19" fmla="*/ 255916 w 578029"/>
              <a:gd name="connsiteY19" fmla="*/ 428537 h 577793"/>
              <a:gd name="connsiteX20" fmla="*/ 253534 w 578029"/>
              <a:gd name="connsiteY20" fmla="*/ 427870 h 577793"/>
              <a:gd name="connsiteX21" fmla="*/ 186193 w 578029"/>
              <a:gd name="connsiteY21" fmla="*/ 389008 h 577793"/>
              <a:gd name="connsiteX22" fmla="*/ 183811 w 578029"/>
              <a:gd name="connsiteY22" fmla="*/ 384245 h 577793"/>
              <a:gd name="connsiteX23" fmla="*/ 187336 w 578029"/>
              <a:gd name="connsiteY23" fmla="*/ 380245 h 577793"/>
              <a:gd name="connsiteX24" fmla="*/ 320495 w 578029"/>
              <a:gd name="connsiteY24" fmla="*/ 344526 h 577793"/>
              <a:gd name="connsiteX25" fmla="*/ 147521 w 578029"/>
              <a:gd name="connsiteY25" fmla="*/ 244799 h 577793"/>
              <a:gd name="connsiteX26" fmla="*/ 145330 w 578029"/>
              <a:gd name="connsiteY26" fmla="*/ 241942 h 577793"/>
              <a:gd name="connsiteX27" fmla="*/ 145807 w 578029"/>
              <a:gd name="connsiteY27" fmla="*/ 238322 h 577793"/>
              <a:gd name="connsiteX28" fmla="*/ 173620 w 578029"/>
              <a:gd name="connsiteY28" fmla="*/ 190221 h 577793"/>
              <a:gd name="connsiteX29" fmla="*/ 176572 w 578029"/>
              <a:gd name="connsiteY29" fmla="*/ 188030 h 577793"/>
              <a:gd name="connsiteX30" fmla="*/ 180192 w 578029"/>
              <a:gd name="connsiteY30" fmla="*/ 188506 h 577793"/>
              <a:gd name="connsiteX31" fmla="*/ 349261 w 578029"/>
              <a:gd name="connsiteY31" fmla="*/ 289091 h 577793"/>
              <a:gd name="connsiteX32" fmla="*/ 313637 w 578029"/>
              <a:gd name="connsiteY32" fmla="*/ 156121 h 577793"/>
              <a:gd name="connsiteX33" fmla="*/ 315352 w 578029"/>
              <a:gd name="connsiteY33" fmla="*/ 151073 h 577793"/>
              <a:gd name="connsiteX34" fmla="*/ 320590 w 578029"/>
              <a:gd name="connsiteY34" fmla="*/ 150692 h 577793"/>
              <a:gd name="connsiteX35" fmla="*/ 392790 w 578029"/>
              <a:gd name="connsiteY35" fmla="*/ 192412 h 577793"/>
              <a:gd name="connsiteX36" fmla="*/ 394981 w 578029"/>
              <a:gd name="connsiteY36" fmla="*/ 195269 h 577793"/>
              <a:gd name="connsiteX37" fmla="*/ 442796 w 578029"/>
              <a:gd name="connsiteY37" fmla="*/ 373672 h 577793"/>
              <a:gd name="connsiteX38" fmla="*/ 439462 w 578029"/>
              <a:gd name="connsiteY38" fmla="*/ 379483 h 577793"/>
              <a:gd name="connsiteX39" fmla="*/ 257154 w 578029"/>
              <a:gd name="connsiteY39" fmla="*/ 428441 h 577793"/>
              <a:gd name="connsiteX40" fmla="*/ 255916 w 578029"/>
              <a:gd name="connsiteY40" fmla="*/ 428537 h 577793"/>
              <a:gd name="connsiteX41" fmla="*/ 200956 w 578029"/>
              <a:gd name="connsiteY41" fmla="*/ 386531 h 577793"/>
              <a:gd name="connsiteX42" fmla="*/ 256678 w 578029"/>
              <a:gd name="connsiteY42" fmla="*/ 418726 h 577793"/>
              <a:gd name="connsiteX43" fmla="*/ 432414 w 578029"/>
              <a:gd name="connsiteY43" fmla="*/ 371672 h 577793"/>
              <a:gd name="connsiteX44" fmla="*/ 386313 w 578029"/>
              <a:gd name="connsiteY44" fmla="*/ 199746 h 577793"/>
              <a:gd name="connsiteX45" fmla="*/ 325734 w 578029"/>
              <a:gd name="connsiteY45" fmla="*/ 164789 h 577793"/>
              <a:gd name="connsiteX46" fmla="*/ 361453 w 578029"/>
              <a:gd name="connsiteY46" fmla="*/ 297949 h 577793"/>
              <a:gd name="connsiteX47" fmla="*/ 359738 w 578029"/>
              <a:gd name="connsiteY47" fmla="*/ 302997 h 577793"/>
              <a:gd name="connsiteX48" fmla="*/ 354404 w 578029"/>
              <a:gd name="connsiteY48" fmla="*/ 303283 h 577793"/>
              <a:gd name="connsiteX49" fmla="*/ 179430 w 578029"/>
              <a:gd name="connsiteY49" fmla="*/ 199079 h 577793"/>
              <a:gd name="connsiteX50" fmla="*/ 156475 w 578029"/>
              <a:gd name="connsiteY50" fmla="*/ 238894 h 577793"/>
              <a:gd name="connsiteX51" fmla="*/ 335259 w 578029"/>
              <a:gd name="connsiteY51" fmla="*/ 342145 h 577793"/>
              <a:gd name="connsiteX52" fmla="*/ 337640 w 578029"/>
              <a:gd name="connsiteY52" fmla="*/ 346907 h 577793"/>
              <a:gd name="connsiteX53" fmla="*/ 334116 w 578029"/>
              <a:gd name="connsiteY53" fmla="*/ 350908 h 577793"/>
              <a:gd name="connsiteX54" fmla="*/ 200956 w 578029"/>
              <a:gd name="connsiteY54" fmla="*/ 386531 h 57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78029" h="577793">
                <a:moveTo>
                  <a:pt x="289444" y="577793"/>
                </a:moveTo>
                <a:cubicBezTo>
                  <a:pt x="264393" y="577793"/>
                  <a:pt x="239056" y="574460"/>
                  <a:pt x="214196" y="567792"/>
                </a:cubicBezTo>
                <a:cubicBezTo>
                  <a:pt x="139711" y="547789"/>
                  <a:pt x="77417" y="499974"/>
                  <a:pt x="38841" y="433204"/>
                </a:cubicBezTo>
                <a:cubicBezTo>
                  <a:pt x="265" y="366434"/>
                  <a:pt x="-10022" y="288614"/>
                  <a:pt x="9980" y="214033"/>
                </a:cubicBezTo>
                <a:cubicBezTo>
                  <a:pt x="29983" y="139548"/>
                  <a:pt x="77703" y="77254"/>
                  <a:pt x="144568" y="38678"/>
                </a:cubicBezTo>
                <a:lnTo>
                  <a:pt x="144568" y="38678"/>
                </a:lnTo>
                <a:cubicBezTo>
                  <a:pt x="282490" y="-41046"/>
                  <a:pt x="459560" y="6484"/>
                  <a:pt x="539189" y="144406"/>
                </a:cubicBezTo>
                <a:cubicBezTo>
                  <a:pt x="577765" y="211271"/>
                  <a:pt x="588052" y="289091"/>
                  <a:pt x="568050" y="363576"/>
                </a:cubicBezTo>
                <a:cubicBezTo>
                  <a:pt x="548047" y="438157"/>
                  <a:pt x="500232" y="500450"/>
                  <a:pt x="433366" y="539027"/>
                </a:cubicBezTo>
                <a:cubicBezTo>
                  <a:pt x="388885" y="564649"/>
                  <a:pt x="339450" y="577793"/>
                  <a:pt x="289444" y="577793"/>
                </a:cubicBezTo>
                <a:close/>
                <a:moveTo>
                  <a:pt x="149331" y="46870"/>
                </a:moveTo>
                <a:cubicBezTo>
                  <a:pt x="84656" y="84208"/>
                  <a:pt x="38460" y="144501"/>
                  <a:pt x="19124" y="216510"/>
                </a:cubicBezTo>
                <a:cubicBezTo>
                  <a:pt x="-212" y="288519"/>
                  <a:pt x="9790" y="363862"/>
                  <a:pt x="47032" y="428441"/>
                </a:cubicBezTo>
                <a:cubicBezTo>
                  <a:pt x="84370" y="493021"/>
                  <a:pt x="144568" y="539312"/>
                  <a:pt x="216673" y="558648"/>
                </a:cubicBezTo>
                <a:cubicBezTo>
                  <a:pt x="288777" y="577984"/>
                  <a:pt x="364024" y="568078"/>
                  <a:pt x="428604" y="530740"/>
                </a:cubicBezTo>
                <a:cubicBezTo>
                  <a:pt x="493183" y="493402"/>
                  <a:pt x="539475" y="433204"/>
                  <a:pt x="558715" y="361099"/>
                </a:cubicBezTo>
                <a:cubicBezTo>
                  <a:pt x="577956" y="288995"/>
                  <a:pt x="568145" y="213748"/>
                  <a:pt x="530807" y="149168"/>
                </a:cubicBezTo>
                <a:cubicBezTo>
                  <a:pt x="453845" y="15723"/>
                  <a:pt x="282681" y="-30092"/>
                  <a:pt x="149331" y="46870"/>
                </a:cubicBezTo>
                <a:lnTo>
                  <a:pt x="149331" y="46870"/>
                </a:lnTo>
                <a:close/>
                <a:moveTo>
                  <a:pt x="255916" y="428537"/>
                </a:moveTo>
                <a:cubicBezTo>
                  <a:pt x="255058" y="428537"/>
                  <a:pt x="254296" y="428346"/>
                  <a:pt x="253534" y="427870"/>
                </a:cubicBezTo>
                <a:lnTo>
                  <a:pt x="186193" y="389008"/>
                </a:lnTo>
                <a:cubicBezTo>
                  <a:pt x="184478" y="388055"/>
                  <a:pt x="183621" y="386150"/>
                  <a:pt x="183811" y="384245"/>
                </a:cubicBezTo>
                <a:cubicBezTo>
                  <a:pt x="184097" y="382340"/>
                  <a:pt x="185431" y="380721"/>
                  <a:pt x="187336" y="380245"/>
                </a:cubicBezTo>
                <a:lnTo>
                  <a:pt x="320495" y="344526"/>
                </a:lnTo>
                <a:lnTo>
                  <a:pt x="147521" y="244799"/>
                </a:lnTo>
                <a:cubicBezTo>
                  <a:pt x="146473" y="244132"/>
                  <a:pt x="145616" y="243180"/>
                  <a:pt x="145330" y="241942"/>
                </a:cubicBezTo>
                <a:cubicBezTo>
                  <a:pt x="145045" y="240703"/>
                  <a:pt x="145140" y="239465"/>
                  <a:pt x="145807" y="238322"/>
                </a:cubicBezTo>
                <a:lnTo>
                  <a:pt x="173620" y="190221"/>
                </a:lnTo>
                <a:cubicBezTo>
                  <a:pt x="174286" y="189078"/>
                  <a:pt x="175334" y="188316"/>
                  <a:pt x="176572" y="188030"/>
                </a:cubicBezTo>
                <a:cubicBezTo>
                  <a:pt x="177811" y="187649"/>
                  <a:pt x="179144" y="187935"/>
                  <a:pt x="180192" y="188506"/>
                </a:cubicBezTo>
                <a:lnTo>
                  <a:pt x="349261" y="289091"/>
                </a:lnTo>
                <a:lnTo>
                  <a:pt x="313637" y="156121"/>
                </a:lnTo>
                <a:cubicBezTo>
                  <a:pt x="313161" y="154216"/>
                  <a:pt x="313828" y="152311"/>
                  <a:pt x="315352" y="151073"/>
                </a:cubicBezTo>
                <a:cubicBezTo>
                  <a:pt x="316876" y="149930"/>
                  <a:pt x="318971" y="149740"/>
                  <a:pt x="320590" y="150692"/>
                </a:cubicBezTo>
                <a:lnTo>
                  <a:pt x="392790" y="192412"/>
                </a:lnTo>
                <a:cubicBezTo>
                  <a:pt x="393838" y="193078"/>
                  <a:pt x="394695" y="194031"/>
                  <a:pt x="394981" y="195269"/>
                </a:cubicBezTo>
                <a:lnTo>
                  <a:pt x="442796" y="373672"/>
                </a:lnTo>
                <a:cubicBezTo>
                  <a:pt x="443463" y="376244"/>
                  <a:pt x="441939" y="378816"/>
                  <a:pt x="439462" y="379483"/>
                </a:cubicBezTo>
                <a:lnTo>
                  <a:pt x="257154" y="428441"/>
                </a:lnTo>
                <a:cubicBezTo>
                  <a:pt x="256773" y="428537"/>
                  <a:pt x="256392" y="428537"/>
                  <a:pt x="255916" y="428537"/>
                </a:cubicBezTo>
                <a:close/>
                <a:moveTo>
                  <a:pt x="200956" y="386531"/>
                </a:moveTo>
                <a:lnTo>
                  <a:pt x="256678" y="418726"/>
                </a:lnTo>
                <a:lnTo>
                  <a:pt x="432414" y="371672"/>
                </a:lnTo>
                <a:lnTo>
                  <a:pt x="386313" y="199746"/>
                </a:lnTo>
                <a:lnTo>
                  <a:pt x="325734" y="164789"/>
                </a:lnTo>
                <a:lnTo>
                  <a:pt x="361453" y="297949"/>
                </a:lnTo>
                <a:cubicBezTo>
                  <a:pt x="361929" y="299854"/>
                  <a:pt x="361262" y="301854"/>
                  <a:pt x="359738" y="302997"/>
                </a:cubicBezTo>
                <a:cubicBezTo>
                  <a:pt x="358214" y="304140"/>
                  <a:pt x="356119" y="304235"/>
                  <a:pt x="354404" y="303283"/>
                </a:cubicBezTo>
                <a:lnTo>
                  <a:pt x="179430" y="199079"/>
                </a:lnTo>
                <a:lnTo>
                  <a:pt x="156475" y="238894"/>
                </a:lnTo>
                <a:lnTo>
                  <a:pt x="335259" y="342145"/>
                </a:lnTo>
                <a:cubicBezTo>
                  <a:pt x="336973" y="343097"/>
                  <a:pt x="337831" y="345002"/>
                  <a:pt x="337640" y="346907"/>
                </a:cubicBezTo>
                <a:cubicBezTo>
                  <a:pt x="337450" y="348812"/>
                  <a:pt x="336021" y="350432"/>
                  <a:pt x="334116" y="350908"/>
                </a:cubicBezTo>
                <a:lnTo>
                  <a:pt x="200956" y="38653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Bildplatzhalter 6">
            <a:extLst>
              <a:ext uri="{FF2B5EF4-FFF2-40B4-BE49-F238E27FC236}">
                <a16:creationId xmlns:a16="http://schemas.microsoft.com/office/drawing/2014/main" id="{B6798773-E240-45AA-9869-BDE39AC4C61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" y="1619249"/>
            <a:ext cx="7848000" cy="48456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6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_Inhalt_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C34912C1-23F1-473D-99FF-57B55358EC0E}"/>
              </a:ext>
            </a:extLst>
          </p:cNvPr>
          <p:cNvGrpSpPr/>
          <p:nvPr userDrawn="1"/>
        </p:nvGrpSpPr>
        <p:grpSpPr>
          <a:xfrm>
            <a:off x="1596128" y="1624174"/>
            <a:ext cx="4742005" cy="4180999"/>
            <a:chOff x="3962817" y="1124755"/>
            <a:chExt cx="5488636" cy="4839299"/>
          </a:xfrm>
        </p:grpSpPr>
        <p:sp>
          <p:nvSpPr>
            <p:cNvPr id="54" name="Oval 2023">
              <a:extLst>
                <a:ext uri="{FF2B5EF4-FFF2-40B4-BE49-F238E27FC236}">
                  <a16:creationId xmlns:a16="http://schemas.microsoft.com/office/drawing/2014/main" id="{C44D2189-8C6E-4A6C-928C-6A1200183ED4}"/>
                </a:ext>
              </a:extLst>
            </p:cNvPr>
            <p:cNvSpPr/>
            <p:nvPr/>
          </p:nvSpPr>
          <p:spPr bwMode="auto">
            <a:xfrm>
              <a:off x="5081918" y="5592261"/>
              <a:ext cx="3267291" cy="37179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  <a:alpha val="0"/>
                  </a:sysClr>
                </a:gs>
                <a:gs pos="0">
                  <a:sysClr val="windowText" lastClr="000000">
                    <a:alpha val="59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ound Same Side Corner Rectangle 16">
              <a:extLst>
                <a:ext uri="{FF2B5EF4-FFF2-40B4-BE49-F238E27FC236}">
                  <a16:creationId xmlns:a16="http://schemas.microsoft.com/office/drawing/2014/main" id="{08DB0F56-5BE4-439B-A2E4-FFB59717620E}"/>
                </a:ext>
              </a:extLst>
            </p:cNvPr>
            <p:cNvSpPr/>
            <p:nvPr/>
          </p:nvSpPr>
          <p:spPr bwMode="auto">
            <a:xfrm rot="10800000">
              <a:off x="5902048" y="4823329"/>
              <a:ext cx="1759348" cy="974002"/>
            </a:xfrm>
            <a:custGeom>
              <a:avLst/>
              <a:gdLst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810" h="1295400">
                  <a:moveTo>
                    <a:pt x="1712859" y="1295400"/>
                  </a:moveTo>
                  <a:lnTo>
                    <a:pt x="273130" y="1295400"/>
                  </a:lnTo>
                  <a:cubicBezTo>
                    <a:pt x="254568" y="935008"/>
                    <a:pt x="238666" y="675598"/>
                    <a:pt x="193144" y="474817"/>
                  </a:cubicBezTo>
                  <a:cubicBezTo>
                    <a:pt x="147622" y="274036"/>
                    <a:pt x="32191" y="162291"/>
                    <a:pt x="0" y="90714"/>
                  </a:cubicBezTo>
                  <a:lnTo>
                    <a:pt x="0" y="45357"/>
                  </a:lnTo>
                  <a:cubicBezTo>
                    <a:pt x="0" y="20307"/>
                    <a:pt x="20307" y="0"/>
                    <a:pt x="45357" y="0"/>
                  </a:cubicBezTo>
                  <a:lnTo>
                    <a:pt x="1962453" y="0"/>
                  </a:lnTo>
                  <a:cubicBezTo>
                    <a:pt x="1987503" y="0"/>
                    <a:pt x="2007810" y="20307"/>
                    <a:pt x="2007810" y="45357"/>
                  </a:cubicBezTo>
                  <a:lnTo>
                    <a:pt x="2007810" y="90714"/>
                  </a:lnTo>
                  <a:cubicBezTo>
                    <a:pt x="1972601" y="162291"/>
                    <a:pt x="1845712" y="274036"/>
                    <a:pt x="1796554" y="474817"/>
                  </a:cubicBezTo>
                  <a:cubicBezTo>
                    <a:pt x="1747396" y="675598"/>
                    <a:pt x="1701217" y="1278766"/>
                    <a:pt x="1712859" y="1295400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ysClr val="window" lastClr="FFFFFF">
                    <a:lumMod val="65000"/>
                  </a:sysClr>
                </a:gs>
                <a:gs pos="59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33000">
                  <a:srgbClr val="D4D4D4"/>
                </a:gs>
                <a:gs pos="41000">
                  <a:sysClr val="window" lastClr="FFFFFF">
                    <a:lumMod val="86000"/>
                  </a:sysClr>
                </a:gs>
                <a:gs pos="0">
                  <a:sysClr val="window" lastClr="FFFFFF">
                    <a:lumMod val="65000"/>
                  </a:sys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2031">
              <a:extLst>
                <a:ext uri="{FF2B5EF4-FFF2-40B4-BE49-F238E27FC236}">
                  <a16:creationId xmlns:a16="http://schemas.microsoft.com/office/drawing/2014/main" id="{EED5C97C-A435-4B08-982F-4D3B0AEE095C}"/>
                </a:ext>
              </a:extLst>
            </p:cNvPr>
            <p:cNvSpPr/>
            <p:nvPr/>
          </p:nvSpPr>
          <p:spPr bwMode="auto">
            <a:xfrm>
              <a:off x="7242612" y="5271558"/>
              <a:ext cx="635879" cy="67912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alpha val="67000"/>
                  </a:sysClr>
                </a:gs>
                <a:gs pos="46000">
                  <a:sysClr val="window" lastClr="FFFFFF">
                    <a:lumMod val="65000"/>
                    <a:alpha val="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032">
              <a:extLst>
                <a:ext uri="{FF2B5EF4-FFF2-40B4-BE49-F238E27FC236}">
                  <a16:creationId xmlns:a16="http://schemas.microsoft.com/office/drawing/2014/main" id="{D8201BE0-53F9-46EA-BF6C-4CE9BCDEBD6B}"/>
                </a:ext>
              </a:extLst>
            </p:cNvPr>
            <p:cNvSpPr/>
            <p:nvPr/>
          </p:nvSpPr>
          <p:spPr bwMode="auto">
            <a:xfrm>
              <a:off x="5697538" y="5281140"/>
              <a:ext cx="635879" cy="67912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alpha val="67000"/>
                  </a:sysClr>
                </a:gs>
                <a:gs pos="46000">
                  <a:sysClr val="window" lastClr="FFFFFF">
                    <a:lumMod val="65000"/>
                    <a:alpha val="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ound Same Side Corner Rectangle 2027">
              <a:extLst>
                <a:ext uri="{FF2B5EF4-FFF2-40B4-BE49-F238E27FC236}">
                  <a16:creationId xmlns:a16="http://schemas.microsoft.com/office/drawing/2014/main" id="{43B52D90-BAE4-4050-BF54-7924601DDF41}"/>
                </a:ext>
              </a:extLst>
            </p:cNvPr>
            <p:cNvSpPr/>
            <p:nvPr/>
          </p:nvSpPr>
          <p:spPr bwMode="auto">
            <a:xfrm>
              <a:off x="3962817" y="1124755"/>
              <a:ext cx="5488634" cy="3277385"/>
            </a:xfrm>
            <a:prstGeom prst="round2SameRect">
              <a:avLst>
                <a:gd name="adj1" fmla="val 5842"/>
                <a:gd name="adj2" fmla="val 0"/>
              </a:avLst>
            </a:prstGeom>
            <a:solidFill>
              <a:sysClr val="windowText" lastClr="000000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028">
              <a:extLst>
                <a:ext uri="{FF2B5EF4-FFF2-40B4-BE49-F238E27FC236}">
                  <a16:creationId xmlns:a16="http://schemas.microsoft.com/office/drawing/2014/main" id="{AC11F7A1-971D-46F0-A032-47EA2CF1383C}"/>
                </a:ext>
              </a:extLst>
            </p:cNvPr>
            <p:cNvSpPr/>
            <p:nvPr/>
          </p:nvSpPr>
          <p:spPr bwMode="auto">
            <a:xfrm>
              <a:off x="4297491" y="1467336"/>
              <a:ext cx="4886224" cy="2610375"/>
            </a:xfrm>
            <a:prstGeom prst="rect">
              <a:avLst/>
            </a:prstGeom>
            <a:gradFill flip="none" rotWithShape="1">
              <a:gsLst>
                <a:gs pos="0">
                  <a:sysClr val="windowText" lastClr="000000">
                    <a:lumMod val="65000"/>
                    <a:lumOff val="35000"/>
                  </a:sysClr>
                </a:gs>
                <a:gs pos="99000">
                  <a:sysClr val="windowText" lastClr="000000">
                    <a:lumMod val="75000"/>
                    <a:lumOff val="25000"/>
                  </a:sysClr>
                </a:gs>
              </a:gsLst>
              <a:lin ang="81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innerShdw blurRad="76200">
                <a:prstClr val="black"/>
              </a:innerShdw>
            </a:effectLst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ound Same Side Corner Rectangle 2029">
              <a:extLst>
                <a:ext uri="{FF2B5EF4-FFF2-40B4-BE49-F238E27FC236}">
                  <a16:creationId xmlns:a16="http://schemas.microsoft.com/office/drawing/2014/main" id="{B543FEB4-56BE-4D4E-9C20-241C0D1166F1}"/>
                </a:ext>
              </a:extLst>
            </p:cNvPr>
            <p:cNvSpPr/>
            <p:nvPr/>
          </p:nvSpPr>
          <p:spPr bwMode="auto">
            <a:xfrm flipV="1">
              <a:off x="3962819" y="4401550"/>
              <a:ext cx="5488634" cy="680045"/>
            </a:xfrm>
            <a:prstGeom prst="round2SameRect">
              <a:avLst>
                <a:gd name="adj1" fmla="val 26340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1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Bildplatzhalter 6">
            <a:extLst>
              <a:ext uri="{FF2B5EF4-FFF2-40B4-BE49-F238E27FC236}">
                <a16:creationId xmlns:a16="http://schemas.microsoft.com/office/drawing/2014/main" id="{DE6113D6-391B-4430-808E-8FFBF2B0FE5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856360" y="1920486"/>
            <a:ext cx="4222800" cy="22896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6CFD991-7D9D-4EFF-87C9-F8CD7B0A5B29}"/>
              </a:ext>
            </a:extLst>
          </p:cNvPr>
          <p:cNvSpPr/>
          <p:nvPr userDrawn="1"/>
        </p:nvSpPr>
        <p:spPr>
          <a:xfrm>
            <a:off x="7848161" y="3231031"/>
            <a:ext cx="4345433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C8CE4CC-B0AF-4F59-B9BF-81DB85A221CE}"/>
              </a:ext>
            </a:extLst>
          </p:cNvPr>
          <p:cNvSpPr/>
          <p:nvPr userDrawn="1"/>
        </p:nvSpPr>
        <p:spPr>
          <a:xfrm>
            <a:off x="7848161" y="-1"/>
            <a:ext cx="4345433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6900139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6900139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7288-84F4-488A-86B6-FCD1E9C53A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2" name="Inhaltsplatzhalter 5">
            <a:extLst>
              <a:ext uri="{FF2B5EF4-FFF2-40B4-BE49-F238E27FC236}">
                <a16:creationId xmlns:a16="http://schemas.microsoft.com/office/drawing/2014/main" id="{79899B02-906B-4E1F-9481-F6823EE1FE1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61957" y="542472"/>
            <a:ext cx="2816906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4" name="Inhaltsplatzhalter 5">
            <a:extLst>
              <a:ext uri="{FF2B5EF4-FFF2-40B4-BE49-F238E27FC236}">
                <a16:creationId xmlns:a16="http://schemas.microsoft.com/office/drawing/2014/main" id="{30F85EC7-2728-4FA4-9711-71813946064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61957" y="3717472"/>
            <a:ext cx="2816906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4x_für_dunkle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AB64B2AA-113B-48A1-97F4-42D792707E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8400" cy="6472799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69997D-C595-4FB3-8653-EC6ED404344B}"/>
              </a:ext>
            </a:extLst>
          </p:cNvPr>
          <p:cNvSpPr/>
          <p:nvPr userDrawn="1"/>
        </p:nvSpPr>
        <p:spPr>
          <a:xfrm>
            <a:off x="6096001" y="3231031"/>
            <a:ext cx="3049200" cy="323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18CFFC-82A9-4623-AED4-B536EF2431A2}"/>
              </a:ext>
            </a:extLst>
          </p:cNvPr>
          <p:cNvSpPr/>
          <p:nvPr userDrawn="1"/>
        </p:nvSpPr>
        <p:spPr>
          <a:xfrm>
            <a:off x="6096001" y="-1"/>
            <a:ext cx="3049200" cy="32364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DB496A-AF3F-4D69-A1CE-0E150A9E00DB}"/>
              </a:ext>
            </a:extLst>
          </p:cNvPr>
          <p:cNvSpPr/>
          <p:nvPr userDrawn="1"/>
        </p:nvSpPr>
        <p:spPr>
          <a:xfrm>
            <a:off x="9142800" y="-1"/>
            <a:ext cx="3049200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2A48EA-F5E1-473B-A24E-AB61005F5DB4}"/>
              </a:ext>
            </a:extLst>
          </p:cNvPr>
          <p:cNvSpPr/>
          <p:nvPr userDrawn="1"/>
        </p:nvSpPr>
        <p:spPr>
          <a:xfrm>
            <a:off x="9142800" y="3231031"/>
            <a:ext cx="3049200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37BD17-2ECB-4B36-BE3A-BD4BE0F9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5107553" cy="41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F9151-1D79-4D54-A43D-C9086A27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C9BE5F-0BDD-45B3-9913-44C0C032A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platzhalter 30">
            <a:extLst>
              <a:ext uri="{FF2B5EF4-FFF2-40B4-BE49-F238E27FC236}">
                <a16:creationId xmlns:a16="http://schemas.microsoft.com/office/drawing/2014/main" id="{D4CCF6DD-71DD-4799-8FF5-E6DCC7A219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5107554" cy="304800"/>
          </a:xfrm>
        </p:spPr>
        <p:txBody>
          <a:bodyPr/>
          <a:lstStyle>
            <a:lvl1pPr>
              <a:defRPr sz="1200" b="1" cap="none">
                <a:solidFill>
                  <a:schemeClr val="bg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523C1097-75D6-4600-844C-6D8356A81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08351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682A3897-3C64-430D-AF85-D25282C65D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08351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4B67614-DC59-491F-AF42-A08988199BA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455150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0" name="Inhaltsplatzhalter 5">
            <a:extLst>
              <a:ext uri="{FF2B5EF4-FFF2-40B4-BE49-F238E27FC236}">
                <a16:creationId xmlns:a16="http://schemas.microsoft.com/office/drawing/2014/main" id="{60590C3B-2A10-4041-B0EB-0E6F4B8BE89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455150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7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4x_für_helle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AB64B2AA-113B-48A1-97F4-42D792707E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8400" cy="64727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69997D-C595-4FB3-8653-EC6ED404344B}"/>
              </a:ext>
            </a:extLst>
          </p:cNvPr>
          <p:cNvSpPr/>
          <p:nvPr userDrawn="1"/>
        </p:nvSpPr>
        <p:spPr>
          <a:xfrm>
            <a:off x="6096001" y="3231031"/>
            <a:ext cx="3049200" cy="323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18CFFC-82A9-4623-AED4-B536EF2431A2}"/>
              </a:ext>
            </a:extLst>
          </p:cNvPr>
          <p:cNvSpPr/>
          <p:nvPr userDrawn="1"/>
        </p:nvSpPr>
        <p:spPr>
          <a:xfrm>
            <a:off x="6096001" y="-1"/>
            <a:ext cx="3049200" cy="32364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DB496A-AF3F-4D69-A1CE-0E150A9E00DB}"/>
              </a:ext>
            </a:extLst>
          </p:cNvPr>
          <p:cNvSpPr/>
          <p:nvPr userDrawn="1"/>
        </p:nvSpPr>
        <p:spPr>
          <a:xfrm>
            <a:off x="9142800" y="-1"/>
            <a:ext cx="3049200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2A48EA-F5E1-473B-A24E-AB61005F5DB4}"/>
              </a:ext>
            </a:extLst>
          </p:cNvPr>
          <p:cNvSpPr/>
          <p:nvPr userDrawn="1"/>
        </p:nvSpPr>
        <p:spPr>
          <a:xfrm>
            <a:off x="9142800" y="3231031"/>
            <a:ext cx="3049200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37BD17-2ECB-4B36-BE3A-BD4BE0F9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5107553" cy="41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F9151-1D79-4D54-A43D-C9086A27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C9BE5F-0BDD-45B3-9913-44C0C032A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platzhalter 30">
            <a:extLst>
              <a:ext uri="{FF2B5EF4-FFF2-40B4-BE49-F238E27FC236}">
                <a16:creationId xmlns:a16="http://schemas.microsoft.com/office/drawing/2014/main" id="{D4CCF6DD-71DD-4799-8FF5-E6DCC7A219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5107554" cy="304800"/>
          </a:xfrm>
        </p:spPr>
        <p:txBody>
          <a:bodyPr/>
          <a:lstStyle>
            <a:lvl1pPr>
              <a:defRPr sz="1200" b="1" cap="none">
                <a:solidFill>
                  <a:schemeClr val="tx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523C1097-75D6-4600-844C-6D8356A81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08351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682A3897-3C64-430D-AF85-D25282C65D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08351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4B67614-DC59-491F-AF42-A08988199BA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455150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0" name="Inhaltsplatzhalter 5">
            <a:extLst>
              <a:ext uri="{FF2B5EF4-FFF2-40B4-BE49-F238E27FC236}">
                <a16:creationId xmlns:a16="http://schemas.microsoft.com/office/drawing/2014/main" id="{60590C3B-2A10-4041-B0EB-0E6F4B8BE89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455150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1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369997D-C595-4FB3-8653-EC6ED404344B}"/>
              </a:ext>
            </a:extLst>
          </p:cNvPr>
          <p:cNvSpPr/>
          <p:nvPr userDrawn="1"/>
        </p:nvSpPr>
        <p:spPr>
          <a:xfrm>
            <a:off x="6096001" y="3231031"/>
            <a:ext cx="3049200" cy="323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18CFFC-82A9-4623-AED4-B536EF2431A2}"/>
              </a:ext>
            </a:extLst>
          </p:cNvPr>
          <p:cNvSpPr/>
          <p:nvPr userDrawn="1"/>
        </p:nvSpPr>
        <p:spPr>
          <a:xfrm>
            <a:off x="6096001" y="-1"/>
            <a:ext cx="3049200" cy="32364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DB496A-AF3F-4D69-A1CE-0E150A9E00DB}"/>
              </a:ext>
            </a:extLst>
          </p:cNvPr>
          <p:cNvSpPr/>
          <p:nvPr userDrawn="1"/>
        </p:nvSpPr>
        <p:spPr>
          <a:xfrm>
            <a:off x="9142800" y="-1"/>
            <a:ext cx="3049200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2A48EA-F5E1-473B-A24E-AB61005F5DB4}"/>
              </a:ext>
            </a:extLst>
          </p:cNvPr>
          <p:cNvSpPr/>
          <p:nvPr userDrawn="1"/>
        </p:nvSpPr>
        <p:spPr>
          <a:xfrm>
            <a:off x="9142800" y="3231031"/>
            <a:ext cx="3049200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37BD17-2ECB-4B36-BE3A-BD4BE0F9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5107553" cy="41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F9151-1D79-4D54-A43D-C9086A27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C9BE5F-0BDD-45B3-9913-44C0C032A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platzhalter 30">
            <a:extLst>
              <a:ext uri="{FF2B5EF4-FFF2-40B4-BE49-F238E27FC236}">
                <a16:creationId xmlns:a16="http://schemas.microsoft.com/office/drawing/2014/main" id="{D4CCF6DD-71DD-4799-8FF5-E6DCC7A219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5107554" cy="304800"/>
          </a:xfrm>
        </p:spPr>
        <p:txBody>
          <a:bodyPr/>
          <a:lstStyle>
            <a:lvl1pPr>
              <a:defRPr sz="1200" b="1" cap="none">
                <a:solidFill>
                  <a:schemeClr val="tx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523C1097-75D6-4600-844C-6D8356A81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08351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682A3897-3C64-430D-AF85-D25282C65D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08351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4B67614-DC59-491F-AF42-A08988199BA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455150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0" name="Inhaltsplatzhalter 5">
            <a:extLst>
              <a:ext uri="{FF2B5EF4-FFF2-40B4-BE49-F238E27FC236}">
                <a16:creationId xmlns:a16="http://schemas.microsoft.com/office/drawing/2014/main" id="{60590C3B-2A10-4041-B0EB-0E6F4B8BE89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455150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0DF86733-D774-49C7-897C-29ADE5A89A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5107553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4x_mit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369997D-C595-4FB3-8653-EC6ED404344B}"/>
              </a:ext>
            </a:extLst>
          </p:cNvPr>
          <p:cNvSpPr/>
          <p:nvPr userDrawn="1"/>
        </p:nvSpPr>
        <p:spPr>
          <a:xfrm>
            <a:off x="6096001" y="3231031"/>
            <a:ext cx="3049200" cy="323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18CFFC-82A9-4623-AED4-B536EF2431A2}"/>
              </a:ext>
            </a:extLst>
          </p:cNvPr>
          <p:cNvSpPr/>
          <p:nvPr userDrawn="1"/>
        </p:nvSpPr>
        <p:spPr>
          <a:xfrm>
            <a:off x="6096001" y="-1"/>
            <a:ext cx="3049200" cy="32364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DB496A-AF3F-4D69-A1CE-0E150A9E00DB}"/>
              </a:ext>
            </a:extLst>
          </p:cNvPr>
          <p:cNvSpPr/>
          <p:nvPr userDrawn="1"/>
        </p:nvSpPr>
        <p:spPr>
          <a:xfrm>
            <a:off x="9142800" y="-1"/>
            <a:ext cx="3049200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2A48EA-F5E1-473B-A24E-AB61005F5DB4}"/>
              </a:ext>
            </a:extLst>
          </p:cNvPr>
          <p:cNvSpPr/>
          <p:nvPr userDrawn="1"/>
        </p:nvSpPr>
        <p:spPr>
          <a:xfrm>
            <a:off x="9142800" y="3231031"/>
            <a:ext cx="3049200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37BD17-2ECB-4B36-BE3A-BD4BE0F9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5107553" cy="41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F9151-1D79-4D54-A43D-C9086A27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C9BE5F-0BDD-45B3-9913-44C0C032A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platzhalter 30">
            <a:extLst>
              <a:ext uri="{FF2B5EF4-FFF2-40B4-BE49-F238E27FC236}">
                <a16:creationId xmlns:a16="http://schemas.microsoft.com/office/drawing/2014/main" id="{D4CCF6DD-71DD-4799-8FF5-E6DCC7A219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5107554" cy="304800"/>
          </a:xfrm>
        </p:spPr>
        <p:txBody>
          <a:bodyPr/>
          <a:lstStyle>
            <a:lvl1pPr>
              <a:defRPr sz="1200" b="1" cap="none">
                <a:solidFill>
                  <a:schemeClr val="tx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0DF86733-D774-49C7-897C-29ADE5A89A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5107553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FA584294-7CE4-4E37-9B42-BD9211DD8E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06452" y="1885982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E22E8B74-6E25-4A67-A7F3-FF032F3850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53251" y="1885982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5" name="Textplatzhalter 9">
            <a:extLst>
              <a:ext uri="{FF2B5EF4-FFF2-40B4-BE49-F238E27FC236}">
                <a16:creationId xmlns:a16="http://schemas.microsoft.com/office/drawing/2014/main" id="{DBAEBAF1-9B87-41D5-A2FA-9EC1C0F86BF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06452" y="5118548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76F31D04-D8A3-424D-B140-539E379019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53251" y="5118548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</p:spTree>
    <p:extLst>
      <p:ext uri="{BB962C8B-B14F-4D97-AF65-F5344CB8AC3E}">
        <p14:creationId xmlns:p14="http://schemas.microsoft.com/office/powerpoint/2010/main" val="17629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4x_mit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369997D-C595-4FB3-8653-EC6ED404344B}"/>
              </a:ext>
            </a:extLst>
          </p:cNvPr>
          <p:cNvSpPr/>
          <p:nvPr userDrawn="1"/>
        </p:nvSpPr>
        <p:spPr>
          <a:xfrm>
            <a:off x="6096001" y="3231031"/>
            <a:ext cx="3049200" cy="323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18CFFC-82A9-4623-AED4-B536EF2431A2}"/>
              </a:ext>
            </a:extLst>
          </p:cNvPr>
          <p:cNvSpPr/>
          <p:nvPr userDrawn="1"/>
        </p:nvSpPr>
        <p:spPr>
          <a:xfrm>
            <a:off x="6096001" y="-1"/>
            <a:ext cx="3049200" cy="32364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DB496A-AF3F-4D69-A1CE-0E150A9E00DB}"/>
              </a:ext>
            </a:extLst>
          </p:cNvPr>
          <p:cNvSpPr/>
          <p:nvPr userDrawn="1"/>
        </p:nvSpPr>
        <p:spPr>
          <a:xfrm>
            <a:off x="9142800" y="-1"/>
            <a:ext cx="3049200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2A48EA-F5E1-473B-A24E-AB61005F5DB4}"/>
              </a:ext>
            </a:extLst>
          </p:cNvPr>
          <p:cNvSpPr/>
          <p:nvPr userDrawn="1"/>
        </p:nvSpPr>
        <p:spPr>
          <a:xfrm>
            <a:off x="9142800" y="3231031"/>
            <a:ext cx="3049200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37BD17-2ECB-4B36-BE3A-BD4BE0F9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78238"/>
            <a:ext cx="5107553" cy="41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F9151-1D79-4D54-A43D-C9086A27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C9BE5F-0BDD-45B3-9913-44C0C032A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platzhalter 30">
            <a:extLst>
              <a:ext uri="{FF2B5EF4-FFF2-40B4-BE49-F238E27FC236}">
                <a16:creationId xmlns:a16="http://schemas.microsoft.com/office/drawing/2014/main" id="{D4CCF6DD-71DD-4799-8FF5-E6DCC7A219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4179848"/>
            <a:ext cx="5107554" cy="304800"/>
          </a:xfrm>
        </p:spPr>
        <p:txBody>
          <a:bodyPr/>
          <a:lstStyle>
            <a:lvl1pPr>
              <a:defRPr sz="1200" b="1" cap="none">
                <a:solidFill>
                  <a:schemeClr val="tx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0DF86733-D774-49C7-897C-29ADE5A89A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4738492"/>
            <a:ext cx="5107553" cy="14416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FA584294-7CE4-4E37-9B42-BD9211DD8E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06452" y="1885982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E22E8B74-6E25-4A67-A7F3-FF032F3850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53251" y="1885982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5" name="Textplatzhalter 9">
            <a:extLst>
              <a:ext uri="{FF2B5EF4-FFF2-40B4-BE49-F238E27FC236}">
                <a16:creationId xmlns:a16="http://schemas.microsoft.com/office/drawing/2014/main" id="{DBAEBAF1-9B87-41D5-A2FA-9EC1C0F86BF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06452" y="5118548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76F31D04-D8A3-424D-B140-539E379019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53251" y="5118548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</p:spTree>
    <p:extLst>
      <p:ext uri="{BB962C8B-B14F-4D97-AF65-F5344CB8AC3E}">
        <p14:creationId xmlns:p14="http://schemas.microsoft.com/office/powerpoint/2010/main" val="110020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mit_Icons_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F1E3D49-2DD1-456D-A19C-FCD60D1EF1FE}"/>
              </a:ext>
            </a:extLst>
          </p:cNvPr>
          <p:cNvSpPr/>
          <p:nvPr userDrawn="1"/>
        </p:nvSpPr>
        <p:spPr>
          <a:xfrm>
            <a:off x="1" y="0"/>
            <a:ext cx="4063998" cy="64674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CFD27B-BF88-4AF9-AC3D-BD7965C4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3111741" cy="13158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710203-F222-413D-8993-7FF540F67B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906ED8-1901-48AA-96BB-294003BF6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1FA8BC9-78CB-4FDF-86F8-9C10721543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2111730"/>
            <a:ext cx="3111741" cy="491769"/>
          </a:xfrm>
        </p:spPr>
        <p:txBody>
          <a:bodyPr/>
          <a:lstStyle>
            <a:lvl1pPr>
              <a:defRPr sz="1200" b="1" cap="none">
                <a:solidFill>
                  <a:schemeClr val="bg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BAAA7DD-F44D-453D-91F3-0871DA29AA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84675" y="1230626"/>
            <a:ext cx="2772000" cy="167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82A5956D-5972-4402-AC9D-E9965543A7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08775" y="1230626"/>
            <a:ext cx="2772000" cy="167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92D37229-555B-4F84-ADB0-629DC2FAD3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84675" y="4216777"/>
            <a:ext cx="2772000" cy="167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2" name="Textplatzhalter 13">
            <a:extLst>
              <a:ext uri="{FF2B5EF4-FFF2-40B4-BE49-F238E27FC236}">
                <a16:creationId xmlns:a16="http://schemas.microsoft.com/office/drawing/2014/main" id="{07B7E4FB-9E5F-4165-8DC6-E634C323A9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08775" y="4216777"/>
            <a:ext cx="2772000" cy="167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9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F1E3D49-2DD1-456D-A19C-FCD60D1EF1FE}"/>
              </a:ext>
            </a:extLst>
          </p:cNvPr>
          <p:cNvSpPr/>
          <p:nvPr userDrawn="1"/>
        </p:nvSpPr>
        <p:spPr>
          <a:xfrm>
            <a:off x="1" y="0"/>
            <a:ext cx="4063998" cy="64674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CFD27B-BF88-4AF9-AC3D-BD7965C4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3111741" cy="13158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710203-F222-413D-8993-7FF540F67B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906ED8-1901-48AA-96BB-294003BF6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1FA8BC9-78CB-4FDF-86F8-9C10721543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2111730"/>
            <a:ext cx="3111741" cy="491769"/>
          </a:xfrm>
        </p:spPr>
        <p:txBody>
          <a:bodyPr/>
          <a:lstStyle>
            <a:lvl1pPr>
              <a:defRPr sz="1200" b="1" cap="none">
                <a:solidFill>
                  <a:schemeClr val="bg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BAAA7DD-F44D-453D-91F3-0871DA29AA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4799" y="542471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1" name="Textplatzhalter 13">
            <a:extLst>
              <a:ext uri="{FF2B5EF4-FFF2-40B4-BE49-F238E27FC236}">
                <a16:creationId xmlns:a16="http://schemas.microsoft.com/office/drawing/2014/main" id="{B779213D-9892-4C55-ABDF-3184F65F9B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28175" y="542471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33135AC1-7343-4C26-AF33-2CE0B6FBFB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41175" y="542471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33F88312-812C-4461-8DCA-1B618E9AB3B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28175" y="2607200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0B6BA387-89B0-4EEE-B57B-479877CD380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41175" y="2607200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179A65F1-A62C-4CC2-8B36-48FEF744972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28175" y="4671929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7" name="Textplatzhalter 13">
            <a:extLst>
              <a:ext uri="{FF2B5EF4-FFF2-40B4-BE49-F238E27FC236}">
                <a16:creationId xmlns:a16="http://schemas.microsoft.com/office/drawing/2014/main" id="{AE91BC17-844C-469E-A241-8759EA8D31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41175" y="4671929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8" name="Textplatzhalter 13">
            <a:extLst>
              <a:ext uri="{FF2B5EF4-FFF2-40B4-BE49-F238E27FC236}">
                <a16:creationId xmlns:a16="http://schemas.microsoft.com/office/drawing/2014/main" id="{9DE649EB-4724-47C7-8365-2C878E8586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14799" y="2607200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9" name="Textplatzhalter 13">
            <a:extLst>
              <a:ext uri="{FF2B5EF4-FFF2-40B4-BE49-F238E27FC236}">
                <a16:creationId xmlns:a16="http://schemas.microsoft.com/office/drawing/2014/main" id="{B3464ECB-5C5B-4C65-A613-B76FD34085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14799" y="4671929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44677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1072800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4C7C9E47-1AB0-445F-8FE0-8763DCD6B5B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5184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739705F9-6233-46DD-86B8-227E04B803E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4863" y="1622424"/>
            <a:ext cx="5184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E98671-3FE7-49AF-81B1-1503D033D9B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4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A029FFDE-C360-46E1-B56D-E09A03D00A75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E1A0ED-EB23-4606-AEE1-2791D640EFC2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1072800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0BAF5FB-B9A0-4A6D-88E7-6297104898A9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7CD507D7-F0DC-4DAA-82F9-E100FB832AE5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0E711AE-7E04-4445-A03C-D87CB6B43E4F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7890B7C-5E1E-4FFB-831C-DA85A04E3C62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F333072-3C38-413E-8104-3D54BB55E327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F4BC1F9-94B7-4DD7-870E-AD54F5E8C7E6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64991EC-B504-40BB-B90B-85D3FD3F9DFC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DA29548-DF39-4A6E-B8A5-4882EB5DF4C8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C0D67FB-B534-41E7-9171-3B6BF232076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032E3EC-ED20-44F7-BFD3-70A0692E22BB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6A7E459-5400-4BF6-A63C-7B181977BC7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C178E26-9CAB-47B4-A36F-8FB21A041618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0B04744-F4DC-4DEE-9511-6D6F1AA54567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DACEE7C-EB7D-4994-A03B-F60D03CBD5F3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27" name="Inhaltsplatzhalter 5">
            <a:extLst>
              <a:ext uri="{FF2B5EF4-FFF2-40B4-BE49-F238E27FC236}">
                <a16:creationId xmlns:a16="http://schemas.microsoft.com/office/drawing/2014/main" id="{21B86FF6-DCD0-4BDD-BAEF-AC9E51CF0D8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0863" y="1622424"/>
            <a:ext cx="10728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EFAEB8-1041-4F6E-802C-34B779997B3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28" name="Grafik 31">
            <a:extLst>
              <a:ext uri="{FF2B5EF4-FFF2-40B4-BE49-F238E27FC236}">
                <a16:creationId xmlns:a16="http://schemas.microsoft.com/office/drawing/2014/main" id="{3E917B0E-334F-430A-9C68-80CC4AC0F415}"/>
              </a:ext>
            </a:extLst>
          </p:cNvPr>
          <p:cNvGrpSpPr/>
          <p:nvPr userDrawn="1"/>
        </p:nvGrpSpPr>
        <p:grpSpPr>
          <a:xfrm>
            <a:off x="11384097" y="6551890"/>
            <a:ext cx="548347" cy="222766"/>
            <a:chOff x="11384097" y="6551890"/>
            <a:chExt cx="548347" cy="222766"/>
          </a:xfrm>
          <a:solidFill>
            <a:srgbClr val="FFFFFF"/>
          </a:solidFill>
        </p:grpSpPr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6FD7FE3C-6012-41F0-A378-3249E8235BA2}"/>
                </a:ext>
              </a:extLst>
            </p:cNvPr>
            <p:cNvSpPr/>
            <p:nvPr/>
          </p:nvSpPr>
          <p:spPr>
            <a:xfrm>
              <a:off x="11384097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61C3A016-F81F-40A1-A21E-1A2EE2BC5487}"/>
                </a:ext>
              </a:extLst>
            </p:cNvPr>
            <p:cNvSpPr/>
            <p:nvPr/>
          </p:nvSpPr>
          <p:spPr>
            <a:xfrm>
              <a:off x="11881036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B48F4BCC-041F-4BA1-9094-19A90B90F830}"/>
                </a:ext>
              </a:extLst>
            </p:cNvPr>
            <p:cNvSpPr/>
            <p:nvPr/>
          </p:nvSpPr>
          <p:spPr>
            <a:xfrm>
              <a:off x="11464635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1DC3DF16-3D42-4274-88C2-9D313A58E430}"/>
                </a:ext>
              </a:extLst>
            </p:cNvPr>
            <p:cNvSpPr/>
            <p:nvPr/>
          </p:nvSpPr>
          <p:spPr>
            <a:xfrm>
              <a:off x="11800498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70798C10-8F33-4667-84AF-293AD0FCF94A}"/>
                </a:ext>
              </a:extLst>
            </p:cNvPr>
            <p:cNvSpPr/>
            <p:nvPr/>
          </p:nvSpPr>
          <p:spPr>
            <a:xfrm>
              <a:off x="11545173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3177AD5C-EEE8-49ED-A8E2-A0CFCC6CFF5B}"/>
                </a:ext>
              </a:extLst>
            </p:cNvPr>
            <p:cNvSpPr/>
            <p:nvPr/>
          </p:nvSpPr>
          <p:spPr>
            <a:xfrm>
              <a:off x="11719959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F2F44D4B-7EE5-4E2D-8AF4-1F10E962AD5B}"/>
                </a:ext>
              </a:extLst>
            </p:cNvPr>
            <p:cNvSpPr/>
            <p:nvPr/>
          </p:nvSpPr>
          <p:spPr>
            <a:xfrm rot="-1044236">
              <a:off x="11632534" y="6558734"/>
              <a:ext cx="54490" cy="54319"/>
            </a:xfrm>
            <a:custGeom>
              <a:avLst/>
              <a:gdLst>
                <a:gd name="connsiteX0" fmla="*/ 0 w 54490"/>
                <a:gd name="connsiteY0" fmla="*/ 0 h 54319"/>
                <a:gd name="connsiteX1" fmla="*/ 54491 w 54490"/>
                <a:gd name="connsiteY1" fmla="*/ 0 h 54319"/>
                <a:gd name="connsiteX2" fmla="*/ 54491 w 54490"/>
                <a:gd name="connsiteY2" fmla="*/ 54320 h 54319"/>
                <a:gd name="connsiteX3" fmla="*/ 0 w 54490"/>
                <a:gd name="connsiteY3" fmla="*/ 54320 h 5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0" h="54319">
                  <a:moveTo>
                    <a:pt x="0" y="0"/>
                  </a:moveTo>
                  <a:lnTo>
                    <a:pt x="54491" y="0"/>
                  </a:lnTo>
                  <a:lnTo>
                    <a:pt x="54491" y="54320"/>
                  </a:lnTo>
                  <a:lnTo>
                    <a:pt x="0" y="54320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DD97F154-37D4-4369-8A13-56EFD20A2DE2}"/>
                </a:ext>
              </a:extLst>
            </p:cNvPr>
            <p:cNvSpPr/>
            <p:nvPr/>
          </p:nvSpPr>
          <p:spPr>
            <a:xfrm>
              <a:off x="11545173" y="6641853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798B5802-0875-49C9-864B-FC2F2B956677}"/>
                </a:ext>
              </a:extLst>
            </p:cNvPr>
            <p:cNvSpPr/>
            <p:nvPr/>
          </p:nvSpPr>
          <p:spPr>
            <a:xfrm>
              <a:off x="11719959" y="6641853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2ED6108F-60D7-43B5-9FD0-B2A7BD801F75}"/>
                </a:ext>
              </a:extLst>
            </p:cNvPr>
            <p:cNvSpPr/>
            <p:nvPr/>
          </p:nvSpPr>
          <p:spPr>
            <a:xfrm>
              <a:off x="11545173" y="6717936"/>
              <a:ext cx="54320" cy="54491"/>
            </a:xfrm>
            <a:custGeom>
              <a:avLst/>
              <a:gdLst>
                <a:gd name="connsiteX0" fmla="*/ 0 w 54320"/>
                <a:gd name="connsiteY0" fmla="*/ 0 h 54491"/>
                <a:gd name="connsiteX1" fmla="*/ 54321 w 54320"/>
                <a:gd name="connsiteY1" fmla="*/ 0 h 54491"/>
                <a:gd name="connsiteX2" fmla="*/ 54321 w 54320"/>
                <a:gd name="connsiteY2" fmla="*/ 54492 h 54491"/>
                <a:gd name="connsiteX3" fmla="*/ 0 w 54320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491">
                  <a:moveTo>
                    <a:pt x="0" y="0"/>
                  </a:moveTo>
                  <a:lnTo>
                    <a:pt x="54321" y="0"/>
                  </a:lnTo>
                  <a:lnTo>
                    <a:pt x="54321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D68C65D1-8648-4555-84FD-C7EA92C195F8}"/>
                </a:ext>
              </a:extLst>
            </p:cNvPr>
            <p:cNvSpPr/>
            <p:nvPr/>
          </p:nvSpPr>
          <p:spPr>
            <a:xfrm>
              <a:off x="11719959" y="6717936"/>
              <a:ext cx="54491" cy="54491"/>
            </a:xfrm>
            <a:custGeom>
              <a:avLst/>
              <a:gdLst>
                <a:gd name="connsiteX0" fmla="*/ 0 w 54491"/>
                <a:gd name="connsiteY0" fmla="*/ 0 h 54491"/>
                <a:gd name="connsiteX1" fmla="*/ 54492 w 54491"/>
                <a:gd name="connsiteY1" fmla="*/ 0 h 54491"/>
                <a:gd name="connsiteX2" fmla="*/ 54492 w 54491"/>
                <a:gd name="connsiteY2" fmla="*/ 54492 h 54491"/>
                <a:gd name="connsiteX3" fmla="*/ 0 w 54491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491">
                  <a:moveTo>
                    <a:pt x="0" y="0"/>
                  </a:moveTo>
                  <a:lnTo>
                    <a:pt x="54492" y="0"/>
                  </a:lnTo>
                  <a:lnTo>
                    <a:pt x="54492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580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8005EB43-2803-4CD9-AE4E-B72B4F0CF295}"/>
              </a:ext>
            </a:extLst>
          </p:cNvPr>
          <p:cNvGrpSpPr/>
          <p:nvPr userDrawn="1"/>
        </p:nvGrpSpPr>
        <p:grpSpPr>
          <a:xfrm>
            <a:off x="913138" y="1624174"/>
            <a:ext cx="4742005" cy="4180999"/>
            <a:chOff x="3962817" y="1124755"/>
            <a:chExt cx="5488636" cy="4839299"/>
          </a:xfrm>
        </p:grpSpPr>
        <p:sp>
          <p:nvSpPr>
            <p:cNvPr id="48" name="Oval 2023">
              <a:extLst>
                <a:ext uri="{FF2B5EF4-FFF2-40B4-BE49-F238E27FC236}">
                  <a16:creationId xmlns:a16="http://schemas.microsoft.com/office/drawing/2014/main" id="{B71F94BD-78FA-4C10-B4C1-C5CBAD751777}"/>
                </a:ext>
              </a:extLst>
            </p:cNvPr>
            <p:cNvSpPr/>
            <p:nvPr/>
          </p:nvSpPr>
          <p:spPr bwMode="auto">
            <a:xfrm>
              <a:off x="5081918" y="5592261"/>
              <a:ext cx="3267291" cy="37179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  <a:alpha val="0"/>
                  </a:sysClr>
                </a:gs>
                <a:gs pos="0">
                  <a:sysClr val="windowText" lastClr="000000">
                    <a:alpha val="59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ound Same Side Corner Rectangle 16">
              <a:extLst>
                <a:ext uri="{FF2B5EF4-FFF2-40B4-BE49-F238E27FC236}">
                  <a16:creationId xmlns:a16="http://schemas.microsoft.com/office/drawing/2014/main" id="{ED3BB4F4-42AD-4175-8897-15A5AF32173D}"/>
                </a:ext>
              </a:extLst>
            </p:cNvPr>
            <p:cNvSpPr/>
            <p:nvPr/>
          </p:nvSpPr>
          <p:spPr bwMode="auto">
            <a:xfrm rot="10800000">
              <a:off x="5902048" y="4823329"/>
              <a:ext cx="1759348" cy="974002"/>
            </a:xfrm>
            <a:custGeom>
              <a:avLst/>
              <a:gdLst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810" h="1295400">
                  <a:moveTo>
                    <a:pt x="1712859" y="1295400"/>
                  </a:moveTo>
                  <a:lnTo>
                    <a:pt x="273130" y="1295400"/>
                  </a:lnTo>
                  <a:cubicBezTo>
                    <a:pt x="254568" y="935008"/>
                    <a:pt x="238666" y="675598"/>
                    <a:pt x="193144" y="474817"/>
                  </a:cubicBezTo>
                  <a:cubicBezTo>
                    <a:pt x="147622" y="274036"/>
                    <a:pt x="32191" y="162291"/>
                    <a:pt x="0" y="90714"/>
                  </a:cubicBezTo>
                  <a:lnTo>
                    <a:pt x="0" y="45357"/>
                  </a:lnTo>
                  <a:cubicBezTo>
                    <a:pt x="0" y="20307"/>
                    <a:pt x="20307" y="0"/>
                    <a:pt x="45357" y="0"/>
                  </a:cubicBezTo>
                  <a:lnTo>
                    <a:pt x="1962453" y="0"/>
                  </a:lnTo>
                  <a:cubicBezTo>
                    <a:pt x="1987503" y="0"/>
                    <a:pt x="2007810" y="20307"/>
                    <a:pt x="2007810" y="45357"/>
                  </a:cubicBezTo>
                  <a:lnTo>
                    <a:pt x="2007810" y="90714"/>
                  </a:lnTo>
                  <a:cubicBezTo>
                    <a:pt x="1972601" y="162291"/>
                    <a:pt x="1845712" y="274036"/>
                    <a:pt x="1796554" y="474817"/>
                  </a:cubicBezTo>
                  <a:cubicBezTo>
                    <a:pt x="1747396" y="675598"/>
                    <a:pt x="1701217" y="1278766"/>
                    <a:pt x="1712859" y="1295400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ysClr val="window" lastClr="FFFFFF">
                    <a:lumMod val="65000"/>
                  </a:sysClr>
                </a:gs>
                <a:gs pos="59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33000">
                  <a:srgbClr val="D4D4D4"/>
                </a:gs>
                <a:gs pos="41000">
                  <a:sysClr val="window" lastClr="FFFFFF">
                    <a:lumMod val="86000"/>
                  </a:sysClr>
                </a:gs>
                <a:gs pos="0">
                  <a:sysClr val="window" lastClr="FFFFFF">
                    <a:lumMod val="65000"/>
                  </a:sys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2031">
              <a:extLst>
                <a:ext uri="{FF2B5EF4-FFF2-40B4-BE49-F238E27FC236}">
                  <a16:creationId xmlns:a16="http://schemas.microsoft.com/office/drawing/2014/main" id="{6080D83F-A245-460B-B34A-89577E62E276}"/>
                </a:ext>
              </a:extLst>
            </p:cNvPr>
            <p:cNvSpPr/>
            <p:nvPr/>
          </p:nvSpPr>
          <p:spPr bwMode="auto">
            <a:xfrm>
              <a:off x="7242612" y="5271558"/>
              <a:ext cx="635879" cy="67912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alpha val="67000"/>
                  </a:sysClr>
                </a:gs>
                <a:gs pos="46000">
                  <a:sysClr val="window" lastClr="FFFFFF">
                    <a:lumMod val="65000"/>
                    <a:alpha val="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2032">
              <a:extLst>
                <a:ext uri="{FF2B5EF4-FFF2-40B4-BE49-F238E27FC236}">
                  <a16:creationId xmlns:a16="http://schemas.microsoft.com/office/drawing/2014/main" id="{2A25D845-96D8-4DF4-8BDB-9A8119338C49}"/>
                </a:ext>
              </a:extLst>
            </p:cNvPr>
            <p:cNvSpPr/>
            <p:nvPr/>
          </p:nvSpPr>
          <p:spPr bwMode="auto">
            <a:xfrm>
              <a:off x="5697538" y="5281140"/>
              <a:ext cx="635879" cy="67912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alpha val="67000"/>
                  </a:sysClr>
                </a:gs>
                <a:gs pos="46000">
                  <a:sysClr val="window" lastClr="FFFFFF">
                    <a:lumMod val="65000"/>
                    <a:alpha val="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ound Same Side Corner Rectangle 2027">
              <a:extLst>
                <a:ext uri="{FF2B5EF4-FFF2-40B4-BE49-F238E27FC236}">
                  <a16:creationId xmlns:a16="http://schemas.microsoft.com/office/drawing/2014/main" id="{892D7A01-7AF1-462B-B8CF-8817F1A4F399}"/>
                </a:ext>
              </a:extLst>
            </p:cNvPr>
            <p:cNvSpPr/>
            <p:nvPr/>
          </p:nvSpPr>
          <p:spPr bwMode="auto">
            <a:xfrm>
              <a:off x="3962817" y="1124755"/>
              <a:ext cx="5488634" cy="3277385"/>
            </a:xfrm>
            <a:prstGeom prst="round2SameRect">
              <a:avLst>
                <a:gd name="adj1" fmla="val 5842"/>
                <a:gd name="adj2" fmla="val 0"/>
              </a:avLst>
            </a:prstGeom>
            <a:solidFill>
              <a:sysClr val="windowText" lastClr="000000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2028">
              <a:extLst>
                <a:ext uri="{FF2B5EF4-FFF2-40B4-BE49-F238E27FC236}">
                  <a16:creationId xmlns:a16="http://schemas.microsoft.com/office/drawing/2014/main" id="{9EB87E9F-CF40-4EA6-B4D8-BDEF288FF93E}"/>
                </a:ext>
              </a:extLst>
            </p:cNvPr>
            <p:cNvSpPr/>
            <p:nvPr/>
          </p:nvSpPr>
          <p:spPr bwMode="auto">
            <a:xfrm>
              <a:off x="4297491" y="1467336"/>
              <a:ext cx="4886224" cy="2610375"/>
            </a:xfrm>
            <a:prstGeom prst="rect">
              <a:avLst/>
            </a:prstGeom>
            <a:gradFill flip="none" rotWithShape="1">
              <a:gsLst>
                <a:gs pos="0">
                  <a:sysClr val="windowText" lastClr="000000">
                    <a:lumMod val="65000"/>
                    <a:lumOff val="35000"/>
                  </a:sysClr>
                </a:gs>
                <a:gs pos="99000">
                  <a:sysClr val="windowText" lastClr="000000">
                    <a:lumMod val="75000"/>
                    <a:lumOff val="25000"/>
                  </a:sysClr>
                </a:gs>
              </a:gsLst>
              <a:lin ang="81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innerShdw blurRad="76200">
                <a:prstClr val="black"/>
              </a:innerShdw>
            </a:effectLst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ound Same Side Corner Rectangle 2029">
              <a:extLst>
                <a:ext uri="{FF2B5EF4-FFF2-40B4-BE49-F238E27FC236}">
                  <a16:creationId xmlns:a16="http://schemas.microsoft.com/office/drawing/2014/main" id="{2B796FE9-1A96-493C-ACBB-51F82707AE68}"/>
                </a:ext>
              </a:extLst>
            </p:cNvPr>
            <p:cNvSpPr/>
            <p:nvPr/>
          </p:nvSpPr>
          <p:spPr bwMode="auto">
            <a:xfrm flipV="1">
              <a:off x="3962819" y="4401550"/>
              <a:ext cx="5488634" cy="680045"/>
            </a:xfrm>
            <a:prstGeom prst="round2SameRect">
              <a:avLst>
                <a:gd name="adj1" fmla="val 26340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1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1E3E8006-2D6B-43EF-A521-E46A29829518}"/>
              </a:ext>
            </a:extLst>
          </p:cNvPr>
          <p:cNvSpPr/>
          <p:nvPr userDrawn="1"/>
        </p:nvSpPr>
        <p:spPr>
          <a:xfrm>
            <a:off x="7848161" y="0"/>
            <a:ext cx="4345433" cy="64674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6900139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6900139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7288-84F4-488A-86B6-FCD1E9C53A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9" name="Picture 20">
            <a:extLst>
              <a:ext uri="{FF2B5EF4-FFF2-40B4-BE49-F238E27FC236}">
                <a16:creationId xmlns:a16="http://schemas.microsoft.com/office/drawing/2014/main" id="{9823D0CE-4479-4EE2-8C34-26CCDB1BE6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1069" y="3038474"/>
            <a:ext cx="4503353" cy="350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Bildplatzhalter 6">
            <a:extLst>
              <a:ext uri="{FF2B5EF4-FFF2-40B4-BE49-F238E27FC236}">
                <a16:creationId xmlns:a16="http://schemas.microsoft.com/office/drawing/2014/main" id="{AB272FFC-C464-439C-BCC8-9E5CC2349F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991363" y="3686460"/>
            <a:ext cx="2980800" cy="18504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7" name="Inhaltsplatzhalter 5">
            <a:extLst>
              <a:ext uri="{FF2B5EF4-FFF2-40B4-BE49-F238E27FC236}">
                <a16:creationId xmlns:a16="http://schemas.microsoft.com/office/drawing/2014/main" id="{60D963A6-418D-40A4-BAE5-EC59BB1A20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61957" y="1622424"/>
            <a:ext cx="2816906" cy="37734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0" name="Bildplatzhalter 59">
            <a:extLst>
              <a:ext uri="{FF2B5EF4-FFF2-40B4-BE49-F238E27FC236}">
                <a16:creationId xmlns:a16="http://schemas.microsoft.com/office/drawing/2014/main" id="{AE396467-A992-4768-8382-D2252399497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173370" y="1920486"/>
            <a:ext cx="4222800" cy="2289600"/>
          </a:xfrm>
          <a:custGeom>
            <a:avLst/>
            <a:gdLst>
              <a:gd name="connsiteX0" fmla="*/ 0 w 4222800"/>
              <a:gd name="connsiteY0" fmla="*/ 0 h 2289600"/>
              <a:gd name="connsiteX1" fmla="*/ 4222800 w 4222800"/>
              <a:gd name="connsiteY1" fmla="*/ 0 h 2289600"/>
              <a:gd name="connsiteX2" fmla="*/ 4222800 w 4222800"/>
              <a:gd name="connsiteY2" fmla="*/ 1639484 h 2289600"/>
              <a:gd name="connsiteX3" fmla="*/ 3831510 w 4222800"/>
              <a:gd name="connsiteY3" fmla="*/ 1639484 h 2289600"/>
              <a:gd name="connsiteX4" fmla="*/ 3710574 w 4222800"/>
              <a:gd name="connsiteY4" fmla="*/ 1760420 h 2289600"/>
              <a:gd name="connsiteX5" fmla="*/ 3710574 w 4222800"/>
              <a:gd name="connsiteY5" fmla="*/ 2289600 h 2289600"/>
              <a:gd name="connsiteX6" fmla="*/ 0 w 4222800"/>
              <a:gd name="connsiteY6" fmla="*/ 2289600 h 22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2800" h="2289600">
                <a:moveTo>
                  <a:pt x="0" y="0"/>
                </a:moveTo>
                <a:lnTo>
                  <a:pt x="4222800" y="0"/>
                </a:lnTo>
                <a:lnTo>
                  <a:pt x="4222800" y="1639484"/>
                </a:lnTo>
                <a:lnTo>
                  <a:pt x="3831510" y="1639484"/>
                </a:lnTo>
                <a:cubicBezTo>
                  <a:pt x="3764719" y="1639484"/>
                  <a:pt x="3710574" y="1693629"/>
                  <a:pt x="3710574" y="1760420"/>
                </a:cubicBezTo>
                <a:lnTo>
                  <a:pt x="3710574" y="2289600"/>
                </a:lnTo>
                <a:lnTo>
                  <a:pt x="0" y="22896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1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_Zweispaltig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>
            <a:extLst>
              <a:ext uri="{FF2B5EF4-FFF2-40B4-BE49-F238E27FC236}">
                <a16:creationId xmlns:a16="http://schemas.microsoft.com/office/drawing/2014/main" id="{CE5D8465-9244-4D55-82C3-1D8531EF38A4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E1A0ED-EB23-4606-AEE1-2791D640EFC2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1072800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0BAF5FB-B9A0-4A6D-88E7-6297104898A9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7CD507D7-F0DC-4DAA-82F9-E100FB832AE5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0E711AE-7E04-4445-A03C-D87CB6B43E4F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7890B7C-5E1E-4FFB-831C-DA85A04E3C62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F333072-3C38-413E-8104-3D54BB55E327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F4BC1F9-94B7-4DD7-870E-AD54F5E8C7E6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64991EC-B504-40BB-B90B-85D3FD3F9DFC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DA29548-DF39-4A6E-B8A5-4882EB5DF4C8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C0D67FB-B534-41E7-9171-3B6BF232076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032E3EC-ED20-44F7-BFD3-70A0692E22BB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6A7E459-5400-4BF6-A63C-7B181977BC7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C178E26-9CAB-47B4-A36F-8FB21A041618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0B04744-F4DC-4DEE-9511-6D6F1AA54567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DACEE7C-EB7D-4994-A03B-F60D03CBD5F3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28" name="Inhaltsplatzhalter 5">
            <a:extLst>
              <a:ext uri="{FF2B5EF4-FFF2-40B4-BE49-F238E27FC236}">
                <a16:creationId xmlns:a16="http://schemas.microsoft.com/office/drawing/2014/main" id="{51078AB0-68E3-40B3-835F-E081D9A1C6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5184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9" name="Inhaltsplatzhalter 5">
            <a:extLst>
              <a:ext uri="{FF2B5EF4-FFF2-40B4-BE49-F238E27FC236}">
                <a16:creationId xmlns:a16="http://schemas.microsoft.com/office/drawing/2014/main" id="{823F8C82-B1B5-42AA-9427-D2A5CF831DA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4863" y="1622424"/>
            <a:ext cx="5184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992F9B-24C3-456C-85A8-D7A57FE5BE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27" name="Grafik 31">
            <a:extLst>
              <a:ext uri="{FF2B5EF4-FFF2-40B4-BE49-F238E27FC236}">
                <a16:creationId xmlns:a16="http://schemas.microsoft.com/office/drawing/2014/main" id="{0B546D5E-44FD-45A3-B36D-F37952C66726}"/>
              </a:ext>
            </a:extLst>
          </p:cNvPr>
          <p:cNvGrpSpPr/>
          <p:nvPr userDrawn="1"/>
        </p:nvGrpSpPr>
        <p:grpSpPr>
          <a:xfrm>
            <a:off x="11384097" y="6551890"/>
            <a:ext cx="548347" cy="222766"/>
            <a:chOff x="11384097" y="6551890"/>
            <a:chExt cx="548347" cy="222766"/>
          </a:xfrm>
          <a:solidFill>
            <a:srgbClr val="FFFFFF"/>
          </a:solidFill>
        </p:grpSpPr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7C317762-D32A-4766-ABE5-F75DE45B10F5}"/>
                </a:ext>
              </a:extLst>
            </p:cNvPr>
            <p:cNvSpPr/>
            <p:nvPr/>
          </p:nvSpPr>
          <p:spPr>
            <a:xfrm>
              <a:off x="11384097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1CD2B64F-F0A3-497E-AFFB-787BFA8B9B84}"/>
                </a:ext>
              </a:extLst>
            </p:cNvPr>
            <p:cNvSpPr/>
            <p:nvPr/>
          </p:nvSpPr>
          <p:spPr>
            <a:xfrm>
              <a:off x="11881036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AF59543B-9A66-4814-B3B3-6AE629436F4C}"/>
                </a:ext>
              </a:extLst>
            </p:cNvPr>
            <p:cNvSpPr/>
            <p:nvPr/>
          </p:nvSpPr>
          <p:spPr>
            <a:xfrm>
              <a:off x="11464635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ADDD3E22-D2A0-4683-A76F-239E5A9ACD1E}"/>
                </a:ext>
              </a:extLst>
            </p:cNvPr>
            <p:cNvSpPr/>
            <p:nvPr/>
          </p:nvSpPr>
          <p:spPr>
            <a:xfrm>
              <a:off x="11800498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D4B2C7FC-F8F5-4F8A-83ED-F60F49F725B9}"/>
                </a:ext>
              </a:extLst>
            </p:cNvPr>
            <p:cNvSpPr/>
            <p:nvPr/>
          </p:nvSpPr>
          <p:spPr>
            <a:xfrm>
              <a:off x="11545173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3495BB7B-7E6A-4437-9654-D420543E341F}"/>
                </a:ext>
              </a:extLst>
            </p:cNvPr>
            <p:cNvSpPr/>
            <p:nvPr/>
          </p:nvSpPr>
          <p:spPr>
            <a:xfrm>
              <a:off x="11719959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80526666-56B3-484B-8B04-18171240D7C7}"/>
                </a:ext>
              </a:extLst>
            </p:cNvPr>
            <p:cNvSpPr/>
            <p:nvPr/>
          </p:nvSpPr>
          <p:spPr>
            <a:xfrm rot="-1044236">
              <a:off x="11632534" y="6558734"/>
              <a:ext cx="54490" cy="54319"/>
            </a:xfrm>
            <a:custGeom>
              <a:avLst/>
              <a:gdLst>
                <a:gd name="connsiteX0" fmla="*/ 0 w 54490"/>
                <a:gd name="connsiteY0" fmla="*/ 0 h 54319"/>
                <a:gd name="connsiteX1" fmla="*/ 54491 w 54490"/>
                <a:gd name="connsiteY1" fmla="*/ 0 h 54319"/>
                <a:gd name="connsiteX2" fmla="*/ 54491 w 54490"/>
                <a:gd name="connsiteY2" fmla="*/ 54320 h 54319"/>
                <a:gd name="connsiteX3" fmla="*/ 0 w 54490"/>
                <a:gd name="connsiteY3" fmla="*/ 54320 h 5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0" h="54319">
                  <a:moveTo>
                    <a:pt x="0" y="0"/>
                  </a:moveTo>
                  <a:lnTo>
                    <a:pt x="54491" y="0"/>
                  </a:lnTo>
                  <a:lnTo>
                    <a:pt x="54491" y="54320"/>
                  </a:lnTo>
                  <a:lnTo>
                    <a:pt x="0" y="54320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00A9B650-B5AA-4F53-ABFC-DE8A85EA0BA9}"/>
                </a:ext>
              </a:extLst>
            </p:cNvPr>
            <p:cNvSpPr/>
            <p:nvPr/>
          </p:nvSpPr>
          <p:spPr>
            <a:xfrm>
              <a:off x="11545173" y="6641853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2D98AAB4-9F5B-43FD-8EF2-A5B1B0BA1745}"/>
                </a:ext>
              </a:extLst>
            </p:cNvPr>
            <p:cNvSpPr/>
            <p:nvPr/>
          </p:nvSpPr>
          <p:spPr>
            <a:xfrm>
              <a:off x="11719959" y="6641853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14CD70B6-990A-47A4-9471-5D98880EDEC8}"/>
                </a:ext>
              </a:extLst>
            </p:cNvPr>
            <p:cNvSpPr/>
            <p:nvPr/>
          </p:nvSpPr>
          <p:spPr>
            <a:xfrm>
              <a:off x="11545173" y="6717936"/>
              <a:ext cx="54320" cy="54491"/>
            </a:xfrm>
            <a:custGeom>
              <a:avLst/>
              <a:gdLst>
                <a:gd name="connsiteX0" fmla="*/ 0 w 54320"/>
                <a:gd name="connsiteY0" fmla="*/ 0 h 54491"/>
                <a:gd name="connsiteX1" fmla="*/ 54321 w 54320"/>
                <a:gd name="connsiteY1" fmla="*/ 0 h 54491"/>
                <a:gd name="connsiteX2" fmla="*/ 54321 w 54320"/>
                <a:gd name="connsiteY2" fmla="*/ 54492 h 54491"/>
                <a:gd name="connsiteX3" fmla="*/ 0 w 54320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491">
                  <a:moveTo>
                    <a:pt x="0" y="0"/>
                  </a:moveTo>
                  <a:lnTo>
                    <a:pt x="54321" y="0"/>
                  </a:lnTo>
                  <a:lnTo>
                    <a:pt x="54321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EE7EDA6E-37B4-438F-8150-01D0322AC0A8}"/>
                </a:ext>
              </a:extLst>
            </p:cNvPr>
            <p:cNvSpPr/>
            <p:nvPr/>
          </p:nvSpPr>
          <p:spPr>
            <a:xfrm>
              <a:off x="11719959" y="6717936"/>
              <a:ext cx="54491" cy="54491"/>
            </a:xfrm>
            <a:custGeom>
              <a:avLst/>
              <a:gdLst>
                <a:gd name="connsiteX0" fmla="*/ 0 w 54491"/>
                <a:gd name="connsiteY0" fmla="*/ 0 h 54491"/>
                <a:gd name="connsiteX1" fmla="*/ 54492 w 54491"/>
                <a:gd name="connsiteY1" fmla="*/ 0 h 54491"/>
                <a:gd name="connsiteX2" fmla="*/ 54492 w 54491"/>
                <a:gd name="connsiteY2" fmla="*/ 54492 h 54491"/>
                <a:gd name="connsiteX3" fmla="*/ 0 w 54491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491">
                  <a:moveTo>
                    <a:pt x="0" y="0"/>
                  </a:moveTo>
                  <a:lnTo>
                    <a:pt x="54492" y="0"/>
                  </a:lnTo>
                  <a:lnTo>
                    <a:pt x="54492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482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523" y="542471"/>
            <a:ext cx="468234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1484" y="1044081"/>
            <a:ext cx="4687378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5998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26B071C-D1F6-4F83-B713-0A4BA12DB5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47087"/>
            <a:ext cx="6094800" cy="1918800"/>
          </a:xfrm>
          <a:solidFill>
            <a:srgbClr val="425563"/>
          </a:solidFill>
        </p:spPr>
        <p:txBody>
          <a:bodyPr lIns="342000" tIns="288000" rIns="342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, optionales Textfeld über dem Bild. Gegebenenfalls rauslöschen.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0FCF2B-E093-4BA0-8438-A09DE0D42F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AA00848F-A72C-4A3B-AD40-67FF0999924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95263" y="1622424"/>
            <a:ext cx="468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6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2" y="0"/>
            <a:ext cx="6095998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468234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4687378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8A347BC-D4AD-4707-8B18-F51FABC7F4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7200" y="4547087"/>
            <a:ext cx="6094800" cy="1918800"/>
          </a:xfrm>
          <a:solidFill>
            <a:srgbClr val="425563"/>
          </a:solidFill>
        </p:spPr>
        <p:txBody>
          <a:bodyPr lIns="342000" tIns="288000" rIns="342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, optionales Textfeld über dem Bild. Gegebenenfalls rauslöschen.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48DFC0-70A1-4458-8E7F-3EAFB5C0A4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60516CE0-F1E4-4324-8F11-C1C3C6C4305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0800" y="1622424"/>
            <a:ext cx="468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773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6773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63998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06773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03BF1F-8872-4E85-B671-7B9FDAA6F6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_Bild_Inhalt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773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6773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06773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03BF1F-8872-4E85-B671-7B9FDAA6F6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3953A5C4-91E1-4DCA-9F91-67FB3AA7C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63998" cy="32328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841A53D3-440E-415B-A65A-9EC86DECB89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3233087"/>
            <a:ext cx="4063998" cy="32328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0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8002" y="0"/>
            <a:ext cx="4063998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31EE47-25B9-401F-B13A-68E4E84008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9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x_Bild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31EE47-25B9-401F-B13A-68E4E84008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134B23CA-0974-457F-BF3E-C797B4A396D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8002" y="0"/>
            <a:ext cx="4063998" cy="32328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F655097E-C385-4C4E-AD93-5B5B687B5DB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8002" y="3233087"/>
            <a:ext cx="4063998" cy="32328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_Option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9">
            <a:extLst>
              <a:ext uri="{FF2B5EF4-FFF2-40B4-BE49-F238E27FC236}">
                <a16:creationId xmlns:a16="http://schemas.microsoft.com/office/drawing/2014/main" id="{2D13E1F8-FF95-4C8B-AE10-73FD7C81949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3998" y="0"/>
            <a:ext cx="8128002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542471"/>
            <a:ext cx="3111804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</a:t>
            </a:r>
            <a:endParaRPr lang="en-US"/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3112519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2197106"/>
            <a:ext cx="3111809" cy="39829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99AC64-C4B7-4CC1-B111-976BB1F883E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07E59-A937-4DBF-8887-234B6548F58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52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Option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689355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B6AEC12A-100A-4CE7-84FD-B15CB98E56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0744" y="542471"/>
            <a:ext cx="3182266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</a:t>
            </a:r>
            <a:endParaRPr lang="en-US"/>
          </a:p>
        </p:txBody>
      </p:sp>
      <p:sp>
        <p:nvSpPr>
          <p:cNvPr id="26" name="Textplatzhalter 30">
            <a:extLst>
              <a:ext uri="{FF2B5EF4-FFF2-40B4-BE49-F238E27FC236}">
                <a16:creationId xmlns:a16="http://schemas.microsoft.com/office/drawing/2014/main" id="{6E581B98-2A6F-4489-BC17-EFF4E7BD7B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90744" y="1044081"/>
            <a:ext cx="3182997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27" name="Inhaltsplatzhalter 5">
            <a:extLst>
              <a:ext uri="{FF2B5EF4-FFF2-40B4-BE49-F238E27FC236}">
                <a16:creationId xmlns:a16="http://schemas.microsoft.com/office/drawing/2014/main" id="{150D9242-DC98-460B-A80F-04E15AFA6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0744" y="2197106"/>
            <a:ext cx="3182997" cy="39829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6837DFF-22DF-4963-963F-6432673564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5B22E0-D7C0-4FD9-8709-D40C7A462B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2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 zur freien Gestal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C001E-69E6-4FEA-BD7A-6A61EEAF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C19652-BB96-4819-A0B0-EB8AE04C3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36F4EE-8A66-494A-9122-2D97BBFDB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extplatzhalter 30">
            <a:extLst>
              <a:ext uri="{FF2B5EF4-FFF2-40B4-BE49-F238E27FC236}">
                <a16:creationId xmlns:a16="http://schemas.microsoft.com/office/drawing/2014/main" id="{31CAFDD0-B8D9-4FBE-B880-32EFC31E23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_Inhalt_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C34912C1-23F1-473D-99FF-57B55358EC0E}"/>
              </a:ext>
            </a:extLst>
          </p:cNvPr>
          <p:cNvGrpSpPr/>
          <p:nvPr userDrawn="1"/>
        </p:nvGrpSpPr>
        <p:grpSpPr>
          <a:xfrm>
            <a:off x="1596128" y="1624174"/>
            <a:ext cx="4742005" cy="4180999"/>
            <a:chOff x="3962817" y="1124755"/>
            <a:chExt cx="5488636" cy="4839299"/>
          </a:xfrm>
        </p:grpSpPr>
        <p:sp>
          <p:nvSpPr>
            <p:cNvPr id="54" name="Oval 2023">
              <a:extLst>
                <a:ext uri="{FF2B5EF4-FFF2-40B4-BE49-F238E27FC236}">
                  <a16:creationId xmlns:a16="http://schemas.microsoft.com/office/drawing/2014/main" id="{C44D2189-8C6E-4A6C-928C-6A1200183ED4}"/>
                </a:ext>
              </a:extLst>
            </p:cNvPr>
            <p:cNvSpPr/>
            <p:nvPr/>
          </p:nvSpPr>
          <p:spPr bwMode="auto">
            <a:xfrm>
              <a:off x="5081918" y="5592261"/>
              <a:ext cx="3267291" cy="37179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  <a:alpha val="0"/>
                  </a:sysClr>
                </a:gs>
                <a:gs pos="0">
                  <a:sysClr val="windowText" lastClr="000000">
                    <a:alpha val="59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ound Same Side Corner Rectangle 16">
              <a:extLst>
                <a:ext uri="{FF2B5EF4-FFF2-40B4-BE49-F238E27FC236}">
                  <a16:creationId xmlns:a16="http://schemas.microsoft.com/office/drawing/2014/main" id="{08DB0F56-5BE4-439B-A2E4-FFB59717620E}"/>
                </a:ext>
              </a:extLst>
            </p:cNvPr>
            <p:cNvSpPr/>
            <p:nvPr/>
          </p:nvSpPr>
          <p:spPr bwMode="auto">
            <a:xfrm rot="10800000">
              <a:off x="5902048" y="4823329"/>
              <a:ext cx="1759348" cy="974002"/>
            </a:xfrm>
            <a:custGeom>
              <a:avLst/>
              <a:gdLst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810" h="1295400">
                  <a:moveTo>
                    <a:pt x="1712859" y="1295400"/>
                  </a:moveTo>
                  <a:lnTo>
                    <a:pt x="273130" y="1295400"/>
                  </a:lnTo>
                  <a:cubicBezTo>
                    <a:pt x="254568" y="935008"/>
                    <a:pt x="238666" y="675598"/>
                    <a:pt x="193144" y="474817"/>
                  </a:cubicBezTo>
                  <a:cubicBezTo>
                    <a:pt x="147622" y="274036"/>
                    <a:pt x="32191" y="162291"/>
                    <a:pt x="0" y="90714"/>
                  </a:cubicBezTo>
                  <a:lnTo>
                    <a:pt x="0" y="45357"/>
                  </a:lnTo>
                  <a:cubicBezTo>
                    <a:pt x="0" y="20307"/>
                    <a:pt x="20307" y="0"/>
                    <a:pt x="45357" y="0"/>
                  </a:cubicBezTo>
                  <a:lnTo>
                    <a:pt x="1962453" y="0"/>
                  </a:lnTo>
                  <a:cubicBezTo>
                    <a:pt x="1987503" y="0"/>
                    <a:pt x="2007810" y="20307"/>
                    <a:pt x="2007810" y="45357"/>
                  </a:cubicBezTo>
                  <a:lnTo>
                    <a:pt x="2007810" y="90714"/>
                  </a:lnTo>
                  <a:cubicBezTo>
                    <a:pt x="1972601" y="162291"/>
                    <a:pt x="1845712" y="274036"/>
                    <a:pt x="1796554" y="474817"/>
                  </a:cubicBezTo>
                  <a:cubicBezTo>
                    <a:pt x="1747396" y="675598"/>
                    <a:pt x="1701217" y="1278766"/>
                    <a:pt x="1712859" y="1295400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ysClr val="window" lastClr="FFFFFF">
                    <a:lumMod val="65000"/>
                  </a:sysClr>
                </a:gs>
                <a:gs pos="59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33000">
                  <a:srgbClr val="D4D4D4"/>
                </a:gs>
                <a:gs pos="41000">
                  <a:sysClr val="window" lastClr="FFFFFF">
                    <a:lumMod val="86000"/>
                  </a:sysClr>
                </a:gs>
                <a:gs pos="0">
                  <a:sysClr val="window" lastClr="FFFFFF">
                    <a:lumMod val="65000"/>
                  </a:sys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2031">
              <a:extLst>
                <a:ext uri="{FF2B5EF4-FFF2-40B4-BE49-F238E27FC236}">
                  <a16:creationId xmlns:a16="http://schemas.microsoft.com/office/drawing/2014/main" id="{EED5C97C-A435-4B08-982F-4D3B0AEE095C}"/>
                </a:ext>
              </a:extLst>
            </p:cNvPr>
            <p:cNvSpPr/>
            <p:nvPr/>
          </p:nvSpPr>
          <p:spPr bwMode="auto">
            <a:xfrm>
              <a:off x="7242612" y="5271558"/>
              <a:ext cx="635879" cy="67912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alpha val="67000"/>
                  </a:sysClr>
                </a:gs>
                <a:gs pos="46000">
                  <a:sysClr val="window" lastClr="FFFFFF">
                    <a:lumMod val="65000"/>
                    <a:alpha val="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032">
              <a:extLst>
                <a:ext uri="{FF2B5EF4-FFF2-40B4-BE49-F238E27FC236}">
                  <a16:creationId xmlns:a16="http://schemas.microsoft.com/office/drawing/2014/main" id="{D8201BE0-53F9-46EA-BF6C-4CE9BCDEBD6B}"/>
                </a:ext>
              </a:extLst>
            </p:cNvPr>
            <p:cNvSpPr/>
            <p:nvPr/>
          </p:nvSpPr>
          <p:spPr bwMode="auto">
            <a:xfrm>
              <a:off x="5697538" y="5281140"/>
              <a:ext cx="635879" cy="67912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alpha val="67000"/>
                  </a:sysClr>
                </a:gs>
                <a:gs pos="46000">
                  <a:sysClr val="window" lastClr="FFFFFF">
                    <a:lumMod val="65000"/>
                    <a:alpha val="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ound Same Side Corner Rectangle 2027">
              <a:extLst>
                <a:ext uri="{FF2B5EF4-FFF2-40B4-BE49-F238E27FC236}">
                  <a16:creationId xmlns:a16="http://schemas.microsoft.com/office/drawing/2014/main" id="{43B52D90-BAE4-4050-BF54-7924601DDF41}"/>
                </a:ext>
              </a:extLst>
            </p:cNvPr>
            <p:cNvSpPr/>
            <p:nvPr/>
          </p:nvSpPr>
          <p:spPr bwMode="auto">
            <a:xfrm>
              <a:off x="3962817" y="1124755"/>
              <a:ext cx="5488634" cy="3277385"/>
            </a:xfrm>
            <a:prstGeom prst="round2SameRect">
              <a:avLst>
                <a:gd name="adj1" fmla="val 5842"/>
                <a:gd name="adj2" fmla="val 0"/>
              </a:avLst>
            </a:prstGeom>
            <a:solidFill>
              <a:sysClr val="windowText" lastClr="000000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028">
              <a:extLst>
                <a:ext uri="{FF2B5EF4-FFF2-40B4-BE49-F238E27FC236}">
                  <a16:creationId xmlns:a16="http://schemas.microsoft.com/office/drawing/2014/main" id="{AC11F7A1-971D-46F0-A032-47EA2CF1383C}"/>
                </a:ext>
              </a:extLst>
            </p:cNvPr>
            <p:cNvSpPr/>
            <p:nvPr/>
          </p:nvSpPr>
          <p:spPr bwMode="auto">
            <a:xfrm>
              <a:off x="4297491" y="1467336"/>
              <a:ext cx="4886224" cy="2610375"/>
            </a:xfrm>
            <a:prstGeom prst="rect">
              <a:avLst/>
            </a:prstGeom>
            <a:gradFill flip="none" rotWithShape="1">
              <a:gsLst>
                <a:gs pos="0">
                  <a:sysClr val="windowText" lastClr="000000">
                    <a:lumMod val="65000"/>
                    <a:lumOff val="35000"/>
                  </a:sysClr>
                </a:gs>
                <a:gs pos="99000">
                  <a:sysClr val="windowText" lastClr="000000">
                    <a:lumMod val="75000"/>
                    <a:lumOff val="25000"/>
                  </a:sysClr>
                </a:gs>
              </a:gsLst>
              <a:lin ang="81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innerShdw blurRad="76200">
                <a:prstClr val="black"/>
              </a:innerShdw>
            </a:effectLst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ound Same Side Corner Rectangle 2029">
              <a:extLst>
                <a:ext uri="{FF2B5EF4-FFF2-40B4-BE49-F238E27FC236}">
                  <a16:creationId xmlns:a16="http://schemas.microsoft.com/office/drawing/2014/main" id="{B543FEB4-56BE-4D4E-9C20-241C0D1166F1}"/>
                </a:ext>
              </a:extLst>
            </p:cNvPr>
            <p:cNvSpPr/>
            <p:nvPr/>
          </p:nvSpPr>
          <p:spPr bwMode="auto">
            <a:xfrm flipV="1">
              <a:off x="3962819" y="4401550"/>
              <a:ext cx="5488634" cy="680045"/>
            </a:xfrm>
            <a:prstGeom prst="round2SameRect">
              <a:avLst>
                <a:gd name="adj1" fmla="val 26340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1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Bildplatzhalter 6">
            <a:extLst>
              <a:ext uri="{FF2B5EF4-FFF2-40B4-BE49-F238E27FC236}">
                <a16:creationId xmlns:a16="http://schemas.microsoft.com/office/drawing/2014/main" id="{DE6113D6-391B-4430-808E-8FFBF2B0FE5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856360" y="1920486"/>
            <a:ext cx="4222800" cy="22896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6CFD991-7D9D-4EFF-87C9-F8CD7B0A5B29}"/>
              </a:ext>
            </a:extLst>
          </p:cNvPr>
          <p:cNvSpPr/>
          <p:nvPr userDrawn="1"/>
        </p:nvSpPr>
        <p:spPr>
          <a:xfrm>
            <a:off x="7848161" y="3231031"/>
            <a:ext cx="4345433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C8CE4CC-B0AF-4F59-B9BF-81DB85A221CE}"/>
              </a:ext>
            </a:extLst>
          </p:cNvPr>
          <p:cNvSpPr/>
          <p:nvPr userDrawn="1"/>
        </p:nvSpPr>
        <p:spPr>
          <a:xfrm>
            <a:off x="7848161" y="-1"/>
            <a:ext cx="4345433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6900139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6900139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7288-84F4-488A-86B6-FCD1E9C53A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2" name="Inhaltsplatzhalter 5">
            <a:extLst>
              <a:ext uri="{FF2B5EF4-FFF2-40B4-BE49-F238E27FC236}">
                <a16:creationId xmlns:a16="http://schemas.microsoft.com/office/drawing/2014/main" id="{79899B02-906B-4E1F-9481-F6823EE1FE1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61957" y="542472"/>
            <a:ext cx="2816906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4" name="Inhaltsplatzhalter 5">
            <a:extLst>
              <a:ext uri="{FF2B5EF4-FFF2-40B4-BE49-F238E27FC236}">
                <a16:creationId xmlns:a16="http://schemas.microsoft.com/office/drawing/2014/main" id="{30F85EC7-2728-4FA4-9711-71813946064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61957" y="3717472"/>
            <a:ext cx="2816906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5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C19652-BB96-4819-A0B0-EB8AE04C3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36F4EE-8A66-494A-9122-2D97BBFDB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6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e Folie zur freien Gestaltung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3DF54EA-7860-4CDE-9D50-36D416E3135D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E7B3F1-4AEE-448B-8225-508421C7C284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0C001E-69E6-4FEA-BD7A-6A61EEAF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C19652-BB96-4819-A0B0-EB8AE04C3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36F4EE-8A66-494A-9122-2D97BBFDB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extplatzhalter 30">
            <a:extLst>
              <a:ext uri="{FF2B5EF4-FFF2-40B4-BE49-F238E27FC236}">
                <a16:creationId xmlns:a16="http://schemas.microsoft.com/office/drawing/2014/main" id="{31CAFDD0-B8D9-4FBE-B880-32EFC31E23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F3C4978-DBB0-42DC-B110-CC3130B142ED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4222940-6F77-410F-9641-B7D4F4E58233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C88C726-56DC-44D5-93FA-EC506EF37A00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7FF01B8-F82E-46D7-9B43-525A3C1C4795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6C4E170-8B93-4A02-895E-35F6570496AA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2464A1D-AFFC-4854-806D-002E4EB5EBA6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B902D50-3BE9-4331-A6DB-84775D199F43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BBA9050-2714-47A5-8094-ECD2DC50C317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8861A36-F595-4D17-8D68-6FF674BEA119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730C86E-1759-4EF2-8B33-02A50364E1F9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C48F841-1AF0-4081-8ED0-9CFAF9C9B3E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A7C0C74-E42F-4842-92E6-EE0790787213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F5D5344-CCE4-43E7-93B1-D608E0E43857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D688399-F757-428F-A574-B1EE977CE9D6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grpSp>
        <p:nvGrpSpPr>
          <p:cNvPr id="26" name="Grafik 31">
            <a:extLst>
              <a:ext uri="{FF2B5EF4-FFF2-40B4-BE49-F238E27FC236}">
                <a16:creationId xmlns:a16="http://schemas.microsoft.com/office/drawing/2014/main" id="{42508D82-3D1E-404F-B2F7-FE99FC568F23}"/>
              </a:ext>
            </a:extLst>
          </p:cNvPr>
          <p:cNvGrpSpPr/>
          <p:nvPr userDrawn="1"/>
        </p:nvGrpSpPr>
        <p:grpSpPr>
          <a:xfrm>
            <a:off x="11384097" y="6558734"/>
            <a:ext cx="551430" cy="213693"/>
            <a:chOff x="11384097" y="6558734"/>
            <a:chExt cx="551430" cy="213693"/>
          </a:xfrm>
          <a:solidFill>
            <a:schemeClr val="tx1"/>
          </a:solidFill>
        </p:grpSpPr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F0EF111D-0102-4A53-9763-ECF7489ADC04}"/>
                </a:ext>
              </a:extLst>
            </p:cNvPr>
            <p:cNvSpPr/>
            <p:nvPr/>
          </p:nvSpPr>
          <p:spPr>
            <a:xfrm>
              <a:off x="11384097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4328B9FB-507E-41C4-96F0-377A047BE398}"/>
                </a:ext>
              </a:extLst>
            </p:cNvPr>
            <p:cNvSpPr/>
            <p:nvPr/>
          </p:nvSpPr>
          <p:spPr>
            <a:xfrm>
              <a:off x="11881036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3B6EE8F0-4886-4193-B3BC-668B336FB1B4}"/>
                </a:ext>
              </a:extLst>
            </p:cNvPr>
            <p:cNvSpPr/>
            <p:nvPr/>
          </p:nvSpPr>
          <p:spPr>
            <a:xfrm>
              <a:off x="11464635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C766120F-8C74-42BE-8904-AE331AEB26E2}"/>
                </a:ext>
              </a:extLst>
            </p:cNvPr>
            <p:cNvSpPr/>
            <p:nvPr/>
          </p:nvSpPr>
          <p:spPr>
            <a:xfrm>
              <a:off x="11800498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56F4A28B-0F96-43E2-87CD-4A34046FB8F2}"/>
                </a:ext>
              </a:extLst>
            </p:cNvPr>
            <p:cNvSpPr/>
            <p:nvPr userDrawn="1"/>
          </p:nvSpPr>
          <p:spPr>
            <a:xfrm>
              <a:off x="11545173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20476113-7F44-4A7B-8D4F-6FD34307D733}"/>
                </a:ext>
              </a:extLst>
            </p:cNvPr>
            <p:cNvSpPr/>
            <p:nvPr/>
          </p:nvSpPr>
          <p:spPr>
            <a:xfrm>
              <a:off x="11719959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83B2FB12-5C3E-4534-ACD0-920B8E6D1659}"/>
                </a:ext>
              </a:extLst>
            </p:cNvPr>
            <p:cNvSpPr/>
            <p:nvPr/>
          </p:nvSpPr>
          <p:spPr>
            <a:xfrm rot="-1044236">
              <a:off x="11632534" y="6558734"/>
              <a:ext cx="54490" cy="54319"/>
            </a:xfrm>
            <a:custGeom>
              <a:avLst/>
              <a:gdLst>
                <a:gd name="connsiteX0" fmla="*/ 0 w 54490"/>
                <a:gd name="connsiteY0" fmla="*/ 0 h 54319"/>
                <a:gd name="connsiteX1" fmla="*/ 54491 w 54490"/>
                <a:gd name="connsiteY1" fmla="*/ 0 h 54319"/>
                <a:gd name="connsiteX2" fmla="*/ 54491 w 54490"/>
                <a:gd name="connsiteY2" fmla="*/ 54320 h 54319"/>
                <a:gd name="connsiteX3" fmla="*/ 0 w 54490"/>
                <a:gd name="connsiteY3" fmla="*/ 54320 h 5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0" h="54319">
                  <a:moveTo>
                    <a:pt x="0" y="0"/>
                  </a:moveTo>
                  <a:lnTo>
                    <a:pt x="54491" y="0"/>
                  </a:lnTo>
                  <a:lnTo>
                    <a:pt x="54491" y="54320"/>
                  </a:lnTo>
                  <a:lnTo>
                    <a:pt x="0" y="54320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15C69BFE-D492-4050-B9EA-574DDB972FED}"/>
                </a:ext>
              </a:extLst>
            </p:cNvPr>
            <p:cNvSpPr/>
            <p:nvPr/>
          </p:nvSpPr>
          <p:spPr>
            <a:xfrm>
              <a:off x="11545173" y="6641853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CB3FB51B-AD52-4CED-89BF-4B8572EBB9F8}"/>
                </a:ext>
              </a:extLst>
            </p:cNvPr>
            <p:cNvSpPr/>
            <p:nvPr/>
          </p:nvSpPr>
          <p:spPr>
            <a:xfrm>
              <a:off x="11719959" y="6641853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585B49CF-F191-4B7E-9E20-46382365CC86}"/>
                </a:ext>
              </a:extLst>
            </p:cNvPr>
            <p:cNvSpPr/>
            <p:nvPr/>
          </p:nvSpPr>
          <p:spPr>
            <a:xfrm>
              <a:off x="11545173" y="6717936"/>
              <a:ext cx="54320" cy="54491"/>
            </a:xfrm>
            <a:custGeom>
              <a:avLst/>
              <a:gdLst>
                <a:gd name="connsiteX0" fmla="*/ 0 w 54320"/>
                <a:gd name="connsiteY0" fmla="*/ 0 h 54491"/>
                <a:gd name="connsiteX1" fmla="*/ 54321 w 54320"/>
                <a:gd name="connsiteY1" fmla="*/ 0 h 54491"/>
                <a:gd name="connsiteX2" fmla="*/ 54321 w 54320"/>
                <a:gd name="connsiteY2" fmla="*/ 54492 h 54491"/>
                <a:gd name="connsiteX3" fmla="*/ 0 w 54320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491">
                  <a:moveTo>
                    <a:pt x="0" y="0"/>
                  </a:moveTo>
                  <a:lnTo>
                    <a:pt x="54321" y="0"/>
                  </a:lnTo>
                  <a:lnTo>
                    <a:pt x="54321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7A746754-942A-44B6-AC3F-76BAF3C0402F}"/>
                </a:ext>
              </a:extLst>
            </p:cNvPr>
            <p:cNvSpPr/>
            <p:nvPr/>
          </p:nvSpPr>
          <p:spPr>
            <a:xfrm>
              <a:off x="11719959" y="6717936"/>
              <a:ext cx="54491" cy="54491"/>
            </a:xfrm>
            <a:custGeom>
              <a:avLst/>
              <a:gdLst>
                <a:gd name="connsiteX0" fmla="*/ 0 w 54491"/>
                <a:gd name="connsiteY0" fmla="*/ 0 h 54491"/>
                <a:gd name="connsiteX1" fmla="*/ 54492 w 54491"/>
                <a:gd name="connsiteY1" fmla="*/ 0 h 54491"/>
                <a:gd name="connsiteX2" fmla="*/ 54492 w 54491"/>
                <a:gd name="connsiteY2" fmla="*/ 54492 h 54491"/>
                <a:gd name="connsiteX3" fmla="*/ 0 w 54491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491">
                  <a:moveTo>
                    <a:pt x="0" y="0"/>
                  </a:moveTo>
                  <a:lnTo>
                    <a:pt x="54492" y="0"/>
                  </a:lnTo>
                  <a:lnTo>
                    <a:pt x="54492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1950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_Inhalt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7B8EDB93-312F-4E99-93CB-AF50F891A107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2754F40-8910-4F46-AEF0-E4C65656FD97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523" y="542471"/>
            <a:ext cx="468234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1484" y="1044081"/>
            <a:ext cx="4687378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5998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41A2484-FF6B-479E-8597-B2234A1922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47087"/>
            <a:ext cx="6094800" cy="1918800"/>
          </a:xfrm>
          <a:solidFill>
            <a:schemeClr val="tx1"/>
          </a:solidFill>
        </p:spPr>
        <p:txBody>
          <a:bodyPr lIns="342000" tIns="288000" rIns="342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, optionales Textfeld über dem Bild. Gegebenenfalls rauslöschen. 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1DB3B1-34E4-48CD-B837-ABB807607B3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8C919C-43BE-4956-9F69-73E7699AAB2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1EF00-F469-4FA0-96CE-A1F2C2F99C4E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1E4680F7-08A4-47B1-B7A7-2C90788186D8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DCF5EF3-7CB0-4C23-94F2-3B77FD9748C1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2403E73-D82D-4FB8-B2BF-062AE500FACA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51A75A2-40F9-47E5-9328-1DAF14A145A2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F75DBB3D-2952-44AE-9172-DDE3A3D18ECF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9A70AC6-79FB-4EE2-B3B7-34AE7D93FF98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4AED6936-B639-4EBE-B167-69C7EC6D55E2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3B3C740-591A-40B1-8023-9A820B2D3C2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A0DCC41-187F-49EB-8517-1B66BB0999AB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755B13F-DC56-4A18-85E2-58C08D1D25B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2021F2F8-03B4-4C0D-B4CC-CD93A324939B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9A67D61-9BDC-4E19-BAB2-489B6D4E7701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69049E90-39C3-4B38-A137-B37272AB46F7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grpSp>
        <p:nvGrpSpPr>
          <p:cNvPr id="31" name="Grafik 31">
            <a:extLst>
              <a:ext uri="{FF2B5EF4-FFF2-40B4-BE49-F238E27FC236}">
                <a16:creationId xmlns:a16="http://schemas.microsoft.com/office/drawing/2014/main" id="{EF2C55E2-01A2-4DF8-8EDE-32A35EA13987}"/>
              </a:ext>
            </a:extLst>
          </p:cNvPr>
          <p:cNvGrpSpPr/>
          <p:nvPr userDrawn="1"/>
        </p:nvGrpSpPr>
        <p:grpSpPr>
          <a:xfrm>
            <a:off x="11384097" y="6558734"/>
            <a:ext cx="551430" cy="213693"/>
            <a:chOff x="11384097" y="6558734"/>
            <a:chExt cx="551430" cy="213693"/>
          </a:xfrm>
          <a:solidFill>
            <a:schemeClr val="tx1"/>
          </a:solidFill>
        </p:grpSpPr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20D900C0-82AF-4E45-B0B3-1D3B715E6CB8}"/>
                </a:ext>
              </a:extLst>
            </p:cNvPr>
            <p:cNvSpPr/>
            <p:nvPr/>
          </p:nvSpPr>
          <p:spPr>
            <a:xfrm>
              <a:off x="11384097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83A31DD3-0BE9-4AC2-A51E-9CDB474F0B10}"/>
                </a:ext>
              </a:extLst>
            </p:cNvPr>
            <p:cNvSpPr/>
            <p:nvPr/>
          </p:nvSpPr>
          <p:spPr>
            <a:xfrm>
              <a:off x="11881036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4EADE349-7F78-4DFC-8CE3-49AA3BA71AEC}"/>
                </a:ext>
              </a:extLst>
            </p:cNvPr>
            <p:cNvSpPr/>
            <p:nvPr/>
          </p:nvSpPr>
          <p:spPr>
            <a:xfrm>
              <a:off x="11464635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306851B0-1834-4E4D-AB86-783A29D22A9F}"/>
                </a:ext>
              </a:extLst>
            </p:cNvPr>
            <p:cNvSpPr/>
            <p:nvPr/>
          </p:nvSpPr>
          <p:spPr>
            <a:xfrm>
              <a:off x="11800498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33539018-853F-4CCB-A18B-40657995C7B1}"/>
                </a:ext>
              </a:extLst>
            </p:cNvPr>
            <p:cNvSpPr/>
            <p:nvPr userDrawn="1"/>
          </p:nvSpPr>
          <p:spPr>
            <a:xfrm>
              <a:off x="11545173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82595FC5-87C2-4FA7-A395-810952207B95}"/>
                </a:ext>
              </a:extLst>
            </p:cNvPr>
            <p:cNvSpPr/>
            <p:nvPr/>
          </p:nvSpPr>
          <p:spPr>
            <a:xfrm>
              <a:off x="11719959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DF0E5BCD-C677-4768-883F-29726835BAE5}"/>
                </a:ext>
              </a:extLst>
            </p:cNvPr>
            <p:cNvSpPr/>
            <p:nvPr/>
          </p:nvSpPr>
          <p:spPr>
            <a:xfrm rot="-1044236">
              <a:off x="11632534" y="6558734"/>
              <a:ext cx="54490" cy="54319"/>
            </a:xfrm>
            <a:custGeom>
              <a:avLst/>
              <a:gdLst>
                <a:gd name="connsiteX0" fmla="*/ 0 w 54490"/>
                <a:gd name="connsiteY0" fmla="*/ 0 h 54319"/>
                <a:gd name="connsiteX1" fmla="*/ 54491 w 54490"/>
                <a:gd name="connsiteY1" fmla="*/ 0 h 54319"/>
                <a:gd name="connsiteX2" fmla="*/ 54491 w 54490"/>
                <a:gd name="connsiteY2" fmla="*/ 54320 h 54319"/>
                <a:gd name="connsiteX3" fmla="*/ 0 w 54490"/>
                <a:gd name="connsiteY3" fmla="*/ 54320 h 5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0" h="54319">
                  <a:moveTo>
                    <a:pt x="0" y="0"/>
                  </a:moveTo>
                  <a:lnTo>
                    <a:pt x="54491" y="0"/>
                  </a:lnTo>
                  <a:lnTo>
                    <a:pt x="54491" y="54320"/>
                  </a:lnTo>
                  <a:lnTo>
                    <a:pt x="0" y="54320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1FCB4F7E-88CB-4E33-B70B-B6433E1EE515}"/>
                </a:ext>
              </a:extLst>
            </p:cNvPr>
            <p:cNvSpPr/>
            <p:nvPr/>
          </p:nvSpPr>
          <p:spPr>
            <a:xfrm>
              <a:off x="11545173" y="6641853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36DD1316-64CE-4A28-8A93-9A87C9C5C68A}"/>
                </a:ext>
              </a:extLst>
            </p:cNvPr>
            <p:cNvSpPr/>
            <p:nvPr/>
          </p:nvSpPr>
          <p:spPr>
            <a:xfrm>
              <a:off x="11719959" y="6641853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08786890-030B-4D67-ADA0-D40845577D36}"/>
                </a:ext>
              </a:extLst>
            </p:cNvPr>
            <p:cNvSpPr/>
            <p:nvPr/>
          </p:nvSpPr>
          <p:spPr>
            <a:xfrm>
              <a:off x="11545173" y="6717936"/>
              <a:ext cx="54320" cy="54491"/>
            </a:xfrm>
            <a:custGeom>
              <a:avLst/>
              <a:gdLst>
                <a:gd name="connsiteX0" fmla="*/ 0 w 54320"/>
                <a:gd name="connsiteY0" fmla="*/ 0 h 54491"/>
                <a:gd name="connsiteX1" fmla="*/ 54321 w 54320"/>
                <a:gd name="connsiteY1" fmla="*/ 0 h 54491"/>
                <a:gd name="connsiteX2" fmla="*/ 54321 w 54320"/>
                <a:gd name="connsiteY2" fmla="*/ 54492 h 54491"/>
                <a:gd name="connsiteX3" fmla="*/ 0 w 54320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491">
                  <a:moveTo>
                    <a:pt x="0" y="0"/>
                  </a:moveTo>
                  <a:lnTo>
                    <a:pt x="54321" y="0"/>
                  </a:lnTo>
                  <a:lnTo>
                    <a:pt x="54321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A723B7FE-888B-4424-BE3D-13870311D2B1}"/>
                </a:ext>
              </a:extLst>
            </p:cNvPr>
            <p:cNvSpPr/>
            <p:nvPr/>
          </p:nvSpPr>
          <p:spPr>
            <a:xfrm>
              <a:off x="11719959" y="6717936"/>
              <a:ext cx="54491" cy="54491"/>
            </a:xfrm>
            <a:custGeom>
              <a:avLst/>
              <a:gdLst>
                <a:gd name="connsiteX0" fmla="*/ 0 w 54491"/>
                <a:gd name="connsiteY0" fmla="*/ 0 h 54491"/>
                <a:gd name="connsiteX1" fmla="*/ 54492 w 54491"/>
                <a:gd name="connsiteY1" fmla="*/ 0 h 54491"/>
                <a:gd name="connsiteX2" fmla="*/ 54492 w 54491"/>
                <a:gd name="connsiteY2" fmla="*/ 54492 h 54491"/>
                <a:gd name="connsiteX3" fmla="*/ 0 w 54491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491">
                  <a:moveTo>
                    <a:pt x="0" y="0"/>
                  </a:moveTo>
                  <a:lnTo>
                    <a:pt x="54492" y="0"/>
                  </a:lnTo>
                  <a:lnTo>
                    <a:pt x="54492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Inhaltsplatzhalter 5">
            <a:extLst>
              <a:ext uri="{FF2B5EF4-FFF2-40B4-BE49-F238E27FC236}">
                <a16:creationId xmlns:a16="http://schemas.microsoft.com/office/drawing/2014/main" id="{DF3C2FAC-7614-47D8-8D37-AC614E45C22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95263" y="1622424"/>
            <a:ext cx="468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25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_Bild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>
            <a:extLst>
              <a:ext uri="{FF2B5EF4-FFF2-40B4-BE49-F238E27FC236}">
                <a16:creationId xmlns:a16="http://schemas.microsoft.com/office/drawing/2014/main" id="{68948EDE-DC5F-4014-8368-44771F6CF9F5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10367F4-36EF-43B4-B951-423F9905E580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2" y="0"/>
            <a:ext cx="6095998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468234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4687378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E6F30880-3324-4B80-9C18-13139C9EC9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7200" y="4547087"/>
            <a:ext cx="6094800" cy="1918800"/>
          </a:xfrm>
          <a:solidFill>
            <a:schemeClr val="tx1"/>
          </a:solidFill>
        </p:spPr>
        <p:txBody>
          <a:bodyPr lIns="342000" tIns="288000" rIns="342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, optionales Textfeld über dem Bild. Gegebenenfalls rauslöschen. 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BB84657-C421-41F7-89DC-38C4510F1DE4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6D24BDB-899E-4E17-B681-5A86C3A2BA7F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26170D1-6C1E-4404-88E3-B6AF42CC8050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5AE98F6-8801-4F70-880E-9CC393ED734C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E663061-AC81-4282-866E-87193E0223B1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42EABF1-B05F-4582-B5A0-ECF8224F7989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D3F8ED-C9EF-4D69-9F37-E3BF3A7B3E76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7286AB17-1150-4C16-AE6F-286A0DBF0948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305232E-CEB5-4965-82FE-038C77271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C5F014C-52C7-4A0D-8B50-BB0F95EECE08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56D6324-AC4F-4821-A38D-17ADE3A9143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6BB7EBE7-F6A2-4AC2-8B70-BDE0A85D8B41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4D994C8-E4FA-4F3F-9E6F-578D39F3306C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56ADE973-94E3-43D8-A455-CDC3347C8574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grpSp>
        <p:nvGrpSpPr>
          <p:cNvPr id="6" name="Grafik 31">
            <a:extLst>
              <a:ext uri="{FF2B5EF4-FFF2-40B4-BE49-F238E27FC236}">
                <a16:creationId xmlns:a16="http://schemas.microsoft.com/office/drawing/2014/main" id="{8D727A5C-86FF-41DB-A83C-4092F39A1403}"/>
              </a:ext>
            </a:extLst>
          </p:cNvPr>
          <p:cNvGrpSpPr/>
          <p:nvPr/>
        </p:nvGrpSpPr>
        <p:grpSpPr>
          <a:xfrm>
            <a:off x="11384097" y="6551890"/>
            <a:ext cx="548347" cy="222766"/>
            <a:chOff x="11384097" y="6551890"/>
            <a:chExt cx="548347" cy="222766"/>
          </a:xfrm>
          <a:solidFill>
            <a:schemeClr val="tx1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91A2660B-57FB-4BCB-BE9B-B1D1B670B5D5}"/>
                </a:ext>
              </a:extLst>
            </p:cNvPr>
            <p:cNvSpPr/>
            <p:nvPr/>
          </p:nvSpPr>
          <p:spPr>
            <a:xfrm>
              <a:off x="11384097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FF4C5A6F-455B-4A67-BEC6-366C3C871E5C}"/>
                </a:ext>
              </a:extLst>
            </p:cNvPr>
            <p:cNvSpPr/>
            <p:nvPr/>
          </p:nvSpPr>
          <p:spPr>
            <a:xfrm>
              <a:off x="11881036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F3035F55-D6DE-4157-BC39-27ACA970EB60}"/>
                </a:ext>
              </a:extLst>
            </p:cNvPr>
            <p:cNvSpPr/>
            <p:nvPr/>
          </p:nvSpPr>
          <p:spPr>
            <a:xfrm>
              <a:off x="11464635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C6CA7E3F-078C-4B5D-B032-E97F32CF9EE2}"/>
                </a:ext>
              </a:extLst>
            </p:cNvPr>
            <p:cNvSpPr/>
            <p:nvPr/>
          </p:nvSpPr>
          <p:spPr>
            <a:xfrm>
              <a:off x="11800498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6FC1577B-DF08-4577-BDF7-4B48E51AA9AC}"/>
                </a:ext>
              </a:extLst>
            </p:cNvPr>
            <p:cNvSpPr/>
            <p:nvPr/>
          </p:nvSpPr>
          <p:spPr>
            <a:xfrm>
              <a:off x="11545173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2FDE3B56-6F9F-471F-9834-EB3B674E9007}"/>
                </a:ext>
              </a:extLst>
            </p:cNvPr>
            <p:cNvSpPr/>
            <p:nvPr/>
          </p:nvSpPr>
          <p:spPr>
            <a:xfrm>
              <a:off x="11719959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AF98436D-609C-4403-8824-5BF31C93F5B0}"/>
                </a:ext>
              </a:extLst>
            </p:cNvPr>
            <p:cNvSpPr/>
            <p:nvPr/>
          </p:nvSpPr>
          <p:spPr>
            <a:xfrm rot="-1044236">
              <a:off x="11632534" y="6558734"/>
              <a:ext cx="54490" cy="54319"/>
            </a:xfrm>
            <a:custGeom>
              <a:avLst/>
              <a:gdLst>
                <a:gd name="connsiteX0" fmla="*/ 0 w 54490"/>
                <a:gd name="connsiteY0" fmla="*/ 0 h 54319"/>
                <a:gd name="connsiteX1" fmla="*/ 54491 w 54490"/>
                <a:gd name="connsiteY1" fmla="*/ 0 h 54319"/>
                <a:gd name="connsiteX2" fmla="*/ 54491 w 54490"/>
                <a:gd name="connsiteY2" fmla="*/ 54320 h 54319"/>
                <a:gd name="connsiteX3" fmla="*/ 0 w 54490"/>
                <a:gd name="connsiteY3" fmla="*/ 54320 h 5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0" h="54319">
                  <a:moveTo>
                    <a:pt x="0" y="0"/>
                  </a:moveTo>
                  <a:lnTo>
                    <a:pt x="54491" y="0"/>
                  </a:lnTo>
                  <a:lnTo>
                    <a:pt x="54491" y="54320"/>
                  </a:lnTo>
                  <a:lnTo>
                    <a:pt x="0" y="54320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D66F2E25-D645-4020-BB52-5FE6839322E4}"/>
                </a:ext>
              </a:extLst>
            </p:cNvPr>
            <p:cNvSpPr/>
            <p:nvPr/>
          </p:nvSpPr>
          <p:spPr>
            <a:xfrm>
              <a:off x="11545173" y="6641853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45270CF5-3C5F-42AB-B789-525B8166EA91}"/>
                </a:ext>
              </a:extLst>
            </p:cNvPr>
            <p:cNvSpPr/>
            <p:nvPr/>
          </p:nvSpPr>
          <p:spPr>
            <a:xfrm>
              <a:off x="11719959" y="6641853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910ABC9B-9949-43AB-8DF3-AAE1EA7C3383}"/>
                </a:ext>
              </a:extLst>
            </p:cNvPr>
            <p:cNvSpPr/>
            <p:nvPr/>
          </p:nvSpPr>
          <p:spPr>
            <a:xfrm>
              <a:off x="11545173" y="6717936"/>
              <a:ext cx="54320" cy="54491"/>
            </a:xfrm>
            <a:custGeom>
              <a:avLst/>
              <a:gdLst>
                <a:gd name="connsiteX0" fmla="*/ 0 w 54320"/>
                <a:gd name="connsiteY0" fmla="*/ 0 h 54491"/>
                <a:gd name="connsiteX1" fmla="*/ 54321 w 54320"/>
                <a:gd name="connsiteY1" fmla="*/ 0 h 54491"/>
                <a:gd name="connsiteX2" fmla="*/ 54321 w 54320"/>
                <a:gd name="connsiteY2" fmla="*/ 54492 h 54491"/>
                <a:gd name="connsiteX3" fmla="*/ 0 w 54320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491">
                  <a:moveTo>
                    <a:pt x="0" y="0"/>
                  </a:moveTo>
                  <a:lnTo>
                    <a:pt x="54321" y="0"/>
                  </a:lnTo>
                  <a:lnTo>
                    <a:pt x="54321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3B9CD507-B316-4BAD-B9F2-0D066CDB247F}"/>
                </a:ext>
              </a:extLst>
            </p:cNvPr>
            <p:cNvSpPr/>
            <p:nvPr/>
          </p:nvSpPr>
          <p:spPr>
            <a:xfrm>
              <a:off x="11719959" y="6717936"/>
              <a:ext cx="54491" cy="54491"/>
            </a:xfrm>
            <a:custGeom>
              <a:avLst/>
              <a:gdLst>
                <a:gd name="connsiteX0" fmla="*/ 0 w 54491"/>
                <a:gd name="connsiteY0" fmla="*/ 0 h 54491"/>
                <a:gd name="connsiteX1" fmla="*/ 54492 w 54491"/>
                <a:gd name="connsiteY1" fmla="*/ 0 h 54491"/>
                <a:gd name="connsiteX2" fmla="*/ 54492 w 54491"/>
                <a:gd name="connsiteY2" fmla="*/ 54492 h 54491"/>
                <a:gd name="connsiteX3" fmla="*/ 0 w 54491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491">
                  <a:moveTo>
                    <a:pt x="0" y="0"/>
                  </a:moveTo>
                  <a:lnTo>
                    <a:pt x="54492" y="0"/>
                  </a:lnTo>
                  <a:lnTo>
                    <a:pt x="54492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8A9897-8A95-49DC-BAE5-DEFD367E3C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2" name="Inhaltsplatzhalter 5">
            <a:extLst>
              <a:ext uri="{FF2B5EF4-FFF2-40B4-BE49-F238E27FC236}">
                <a16:creationId xmlns:a16="http://schemas.microsoft.com/office/drawing/2014/main" id="{1D17426C-1F4F-47CC-9B67-79636A94E0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0800" y="1622424"/>
            <a:ext cx="468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31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_Inhalt_Option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>
            <a:extLst>
              <a:ext uri="{FF2B5EF4-FFF2-40B4-BE49-F238E27FC236}">
                <a16:creationId xmlns:a16="http://schemas.microsoft.com/office/drawing/2014/main" id="{C9D6F767-21DB-41B9-B16D-19A84A5D12AB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075C95-6FBE-49B8-BC27-BDE75549944B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773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6773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63998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06773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74A203-9BC3-40C6-AC28-34C116EFB8AB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8C6E268-A796-4853-B4E0-2D04A945399C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1C540B3-8135-4551-A53D-3EADCF33FA07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344A9B8-E9E9-4108-8B3E-C12DCCB8481E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489D2E4-784A-4428-B0A2-7DD5A7D60895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84958CF-9BA1-4C9C-A8D2-15CF9AD7F242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7618D28-ACC6-49D2-B977-580E574130C7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37D49F1-B645-44F1-897B-A385C7E6F2A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D67CBA1-DAFB-4E8C-9679-AA0A07EF810E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99A504F5-8B16-4F08-B132-E8F861FE8251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FC6E697-5125-48EC-877E-577D4979B3D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0591CFC0-7E29-4E6E-8500-10DE7E775B6D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06BA17C-DC46-4544-8FDB-22E0F2880BE4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1BCB7A4-6AE7-4C8B-984D-E245B27FBCFD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C23C92-D693-4A91-8ECD-9812B36AD4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45" name="Grafik 31">
            <a:extLst>
              <a:ext uri="{FF2B5EF4-FFF2-40B4-BE49-F238E27FC236}">
                <a16:creationId xmlns:a16="http://schemas.microsoft.com/office/drawing/2014/main" id="{84BD976B-6075-4F99-B04B-3A3FE5410EF3}"/>
              </a:ext>
            </a:extLst>
          </p:cNvPr>
          <p:cNvGrpSpPr/>
          <p:nvPr userDrawn="1"/>
        </p:nvGrpSpPr>
        <p:grpSpPr>
          <a:xfrm>
            <a:off x="11384097" y="6551890"/>
            <a:ext cx="548347" cy="222766"/>
            <a:chOff x="11384097" y="6551890"/>
            <a:chExt cx="548347" cy="222766"/>
          </a:xfrm>
          <a:solidFill>
            <a:schemeClr val="tx1"/>
          </a:solidFill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A8F86009-2DA0-4E6D-9255-5A11C5DBA0A5}"/>
                </a:ext>
              </a:extLst>
            </p:cNvPr>
            <p:cNvSpPr/>
            <p:nvPr/>
          </p:nvSpPr>
          <p:spPr>
            <a:xfrm>
              <a:off x="11384097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7A45A49E-E48A-4940-9B13-07E9816BE150}"/>
                </a:ext>
              </a:extLst>
            </p:cNvPr>
            <p:cNvSpPr/>
            <p:nvPr/>
          </p:nvSpPr>
          <p:spPr>
            <a:xfrm>
              <a:off x="11881036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DD098BDD-E0F1-4595-B3A0-750F5646DEE7}"/>
                </a:ext>
              </a:extLst>
            </p:cNvPr>
            <p:cNvSpPr/>
            <p:nvPr/>
          </p:nvSpPr>
          <p:spPr>
            <a:xfrm>
              <a:off x="11464635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7D881E02-F184-434B-A513-822B7B492162}"/>
                </a:ext>
              </a:extLst>
            </p:cNvPr>
            <p:cNvSpPr/>
            <p:nvPr/>
          </p:nvSpPr>
          <p:spPr>
            <a:xfrm>
              <a:off x="11800498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83920D44-53C2-46FE-B9A3-BE4F5BCE4CBA}"/>
                </a:ext>
              </a:extLst>
            </p:cNvPr>
            <p:cNvSpPr/>
            <p:nvPr/>
          </p:nvSpPr>
          <p:spPr>
            <a:xfrm>
              <a:off x="11545173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A7EBAEC9-A657-498A-8D87-1F6778E14FB8}"/>
                </a:ext>
              </a:extLst>
            </p:cNvPr>
            <p:cNvSpPr/>
            <p:nvPr/>
          </p:nvSpPr>
          <p:spPr>
            <a:xfrm>
              <a:off x="11719959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250DC8D7-BC4D-47CB-995C-6C74A98A0626}"/>
                </a:ext>
              </a:extLst>
            </p:cNvPr>
            <p:cNvSpPr/>
            <p:nvPr/>
          </p:nvSpPr>
          <p:spPr>
            <a:xfrm rot="-1044236">
              <a:off x="11632534" y="6558734"/>
              <a:ext cx="54490" cy="54319"/>
            </a:xfrm>
            <a:custGeom>
              <a:avLst/>
              <a:gdLst>
                <a:gd name="connsiteX0" fmla="*/ 0 w 54490"/>
                <a:gd name="connsiteY0" fmla="*/ 0 h 54319"/>
                <a:gd name="connsiteX1" fmla="*/ 54491 w 54490"/>
                <a:gd name="connsiteY1" fmla="*/ 0 h 54319"/>
                <a:gd name="connsiteX2" fmla="*/ 54491 w 54490"/>
                <a:gd name="connsiteY2" fmla="*/ 54320 h 54319"/>
                <a:gd name="connsiteX3" fmla="*/ 0 w 54490"/>
                <a:gd name="connsiteY3" fmla="*/ 54320 h 5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0" h="54319">
                  <a:moveTo>
                    <a:pt x="0" y="0"/>
                  </a:moveTo>
                  <a:lnTo>
                    <a:pt x="54491" y="0"/>
                  </a:lnTo>
                  <a:lnTo>
                    <a:pt x="54491" y="54320"/>
                  </a:lnTo>
                  <a:lnTo>
                    <a:pt x="0" y="54320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1A189B53-654A-43C8-8D59-D1194929BEBD}"/>
                </a:ext>
              </a:extLst>
            </p:cNvPr>
            <p:cNvSpPr/>
            <p:nvPr/>
          </p:nvSpPr>
          <p:spPr>
            <a:xfrm>
              <a:off x="11545173" y="6641853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CC8AD5AC-CA85-42CA-B4A7-AB5E89210716}"/>
                </a:ext>
              </a:extLst>
            </p:cNvPr>
            <p:cNvSpPr/>
            <p:nvPr/>
          </p:nvSpPr>
          <p:spPr>
            <a:xfrm>
              <a:off x="11719959" y="6641853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C5C19C7D-D215-495B-A788-58758F9363AB}"/>
                </a:ext>
              </a:extLst>
            </p:cNvPr>
            <p:cNvSpPr/>
            <p:nvPr/>
          </p:nvSpPr>
          <p:spPr>
            <a:xfrm>
              <a:off x="11545173" y="6717936"/>
              <a:ext cx="54320" cy="54491"/>
            </a:xfrm>
            <a:custGeom>
              <a:avLst/>
              <a:gdLst>
                <a:gd name="connsiteX0" fmla="*/ 0 w 54320"/>
                <a:gd name="connsiteY0" fmla="*/ 0 h 54491"/>
                <a:gd name="connsiteX1" fmla="*/ 54321 w 54320"/>
                <a:gd name="connsiteY1" fmla="*/ 0 h 54491"/>
                <a:gd name="connsiteX2" fmla="*/ 54321 w 54320"/>
                <a:gd name="connsiteY2" fmla="*/ 54492 h 54491"/>
                <a:gd name="connsiteX3" fmla="*/ 0 w 54320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491">
                  <a:moveTo>
                    <a:pt x="0" y="0"/>
                  </a:moveTo>
                  <a:lnTo>
                    <a:pt x="54321" y="0"/>
                  </a:lnTo>
                  <a:lnTo>
                    <a:pt x="54321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EA9C1BCD-559B-4490-95FE-F1BFFAE6B175}"/>
                </a:ext>
              </a:extLst>
            </p:cNvPr>
            <p:cNvSpPr/>
            <p:nvPr/>
          </p:nvSpPr>
          <p:spPr>
            <a:xfrm>
              <a:off x="11719959" y="6717936"/>
              <a:ext cx="54491" cy="54491"/>
            </a:xfrm>
            <a:custGeom>
              <a:avLst/>
              <a:gdLst>
                <a:gd name="connsiteX0" fmla="*/ 0 w 54491"/>
                <a:gd name="connsiteY0" fmla="*/ 0 h 54491"/>
                <a:gd name="connsiteX1" fmla="*/ 54492 w 54491"/>
                <a:gd name="connsiteY1" fmla="*/ 0 h 54491"/>
                <a:gd name="connsiteX2" fmla="*/ 54492 w 54491"/>
                <a:gd name="connsiteY2" fmla="*/ 54492 h 54491"/>
                <a:gd name="connsiteX3" fmla="*/ 0 w 54491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491">
                  <a:moveTo>
                    <a:pt x="0" y="0"/>
                  </a:moveTo>
                  <a:lnTo>
                    <a:pt x="54492" y="0"/>
                  </a:lnTo>
                  <a:lnTo>
                    <a:pt x="54492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044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x_Bild_Inhalt_Option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>
            <a:extLst>
              <a:ext uri="{FF2B5EF4-FFF2-40B4-BE49-F238E27FC236}">
                <a16:creationId xmlns:a16="http://schemas.microsoft.com/office/drawing/2014/main" id="{C9D6F767-21DB-41B9-B16D-19A84A5D12AB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075C95-6FBE-49B8-BC27-BDE75549944B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773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6773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06773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74A203-9BC3-40C6-AC28-34C116EFB8AB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8C6E268-A796-4853-B4E0-2D04A945399C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1C540B3-8135-4551-A53D-3EADCF33FA07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344A9B8-E9E9-4108-8B3E-C12DCCB8481E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489D2E4-784A-4428-B0A2-7DD5A7D60895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84958CF-9BA1-4C9C-A8D2-15CF9AD7F242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7618D28-ACC6-49D2-B977-580E574130C7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37D49F1-B645-44F1-897B-A385C7E6F2A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D67CBA1-DAFB-4E8C-9679-AA0A07EF810E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99A504F5-8B16-4F08-B132-E8F861FE8251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FC6E697-5125-48EC-877E-577D4979B3D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0591CFC0-7E29-4E6E-8500-10DE7E775B6D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06BA17C-DC46-4544-8FDB-22E0F2880BE4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1BCB7A4-6AE7-4C8B-984D-E245B27FBCFD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C23C92-D693-4A91-8ECD-9812B36AD4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45" name="Grafik 31">
            <a:extLst>
              <a:ext uri="{FF2B5EF4-FFF2-40B4-BE49-F238E27FC236}">
                <a16:creationId xmlns:a16="http://schemas.microsoft.com/office/drawing/2014/main" id="{84BD976B-6075-4F99-B04B-3A3FE5410EF3}"/>
              </a:ext>
            </a:extLst>
          </p:cNvPr>
          <p:cNvGrpSpPr/>
          <p:nvPr userDrawn="1"/>
        </p:nvGrpSpPr>
        <p:grpSpPr>
          <a:xfrm>
            <a:off x="11384097" y="6551890"/>
            <a:ext cx="548347" cy="222766"/>
            <a:chOff x="11384097" y="6551890"/>
            <a:chExt cx="548347" cy="222766"/>
          </a:xfrm>
          <a:solidFill>
            <a:schemeClr val="tx1"/>
          </a:solidFill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A8F86009-2DA0-4E6D-9255-5A11C5DBA0A5}"/>
                </a:ext>
              </a:extLst>
            </p:cNvPr>
            <p:cNvSpPr/>
            <p:nvPr/>
          </p:nvSpPr>
          <p:spPr>
            <a:xfrm>
              <a:off x="11384097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7A45A49E-E48A-4940-9B13-07E9816BE150}"/>
                </a:ext>
              </a:extLst>
            </p:cNvPr>
            <p:cNvSpPr/>
            <p:nvPr/>
          </p:nvSpPr>
          <p:spPr>
            <a:xfrm>
              <a:off x="11881036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DD098BDD-E0F1-4595-B3A0-750F5646DEE7}"/>
                </a:ext>
              </a:extLst>
            </p:cNvPr>
            <p:cNvSpPr/>
            <p:nvPr/>
          </p:nvSpPr>
          <p:spPr>
            <a:xfrm>
              <a:off x="11464635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7D881E02-F184-434B-A513-822B7B492162}"/>
                </a:ext>
              </a:extLst>
            </p:cNvPr>
            <p:cNvSpPr/>
            <p:nvPr/>
          </p:nvSpPr>
          <p:spPr>
            <a:xfrm>
              <a:off x="11800498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83920D44-53C2-46FE-B9A3-BE4F5BCE4CBA}"/>
                </a:ext>
              </a:extLst>
            </p:cNvPr>
            <p:cNvSpPr/>
            <p:nvPr/>
          </p:nvSpPr>
          <p:spPr>
            <a:xfrm>
              <a:off x="11545173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A7EBAEC9-A657-498A-8D87-1F6778E14FB8}"/>
                </a:ext>
              </a:extLst>
            </p:cNvPr>
            <p:cNvSpPr/>
            <p:nvPr/>
          </p:nvSpPr>
          <p:spPr>
            <a:xfrm>
              <a:off x="11719959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250DC8D7-BC4D-47CB-995C-6C74A98A0626}"/>
                </a:ext>
              </a:extLst>
            </p:cNvPr>
            <p:cNvSpPr/>
            <p:nvPr/>
          </p:nvSpPr>
          <p:spPr>
            <a:xfrm rot="-1044236">
              <a:off x="11632534" y="6558734"/>
              <a:ext cx="54490" cy="54319"/>
            </a:xfrm>
            <a:custGeom>
              <a:avLst/>
              <a:gdLst>
                <a:gd name="connsiteX0" fmla="*/ 0 w 54490"/>
                <a:gd name="connsiteY0" fmla="*/ 0 h 54319"/>
                <a:gd name="connsiteX1" fmla="*/ 54491 w 54490"/>
                <a:gd name="connsiteY1" fmla="*/ 0 h 54319"/>
                <a:gd name="connsiteX2" fmla="*/ 54491 w 54490"/>
                <a:gd name="connsiteY2" fmla="*/ 54320 h 54319"/>
                <a:gd name="connsiteX3" fmla="*/ 0 w 54490"/>
                <a:gd name="connsiteY3" fmla="*/ 54320 h 5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0" h="54319">
                  <a:moveTo>
                    <a:pt x="0" y="0"/>
                  </a:moveTo>
                  <a:lnTo>
                    <a:pt x="54491" y="0"/>
                  </a:lnTo>
                  <a:lnTo>
                    <a:pt x="54491" y="54320"/>
                  </a:lnTo>
                  <a:lnTo>
                    <a:pt x="0" y="54320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1A189B53-654A-43C8-8D59-D1194929BEBD}"/>
                </a:ext>
              </a:extLst>
            </p:cNvPr>
            <p:cNvSpPr/>
            <p:nvPr/>
          </p:nvSpPr>
          <p:spPr>
            <a:xfrm>
              <a:off x="11545173" y="6641853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CC8AD5AC-CA85-42CA-B4A7-AB5E89210716}"/>
                </a:ext>
              </a:extLst>
            </p:cNvPr>
            <p:cNvSpPr/>
            <p:nvPr/>
          </p:nvSpPr>
          <p:spPr>
            <a:xfrm>
              <a:off x="11719959" y="6641853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C5C19C7D-D215-495B-A788-58758F9363AB}"/>
                </a:ext>
              </a:extLst>
            </p:cNvPr>
            <p:cNvSpPr/>
            <p:nvPr/>
          </p:nvSpPr>
          <p:spPr>
            <a:xfrm>
              <a:off x="11545173" y="6717936"/>
              <a:ext cx="54320" cy="54491"/>
            </a:xfrm>
            <a:custGeom>
              <a:avLst/>
              <a:gdLst>
                <a:gd name="connsiteX0" fmla="*/ 0 w 54320"/>
                <a:gd name="connsiteY0" fmla="*/ 0 h 54491"/>
                <a:gd name="connsiteX1" fmla="*/ 54321 w 54320"/>
                <a:gd name="connsiteY1" fmla="*/ 0 h 54491"/>
                <a:gd name="connsiteX2" fmla="*/ 54321 w 54320"/>
                <a:gd name="connsiteY2" fmla="*/ 54492 h 54491"/>
                <a:gd name="connsiteX3" fmla="*/ 0 w 54320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491">
                  <a:moveTo>
                    <a:pt x="0" y="0"/>
                  </a:moveTo>
                  <a:lnTo>
                    <a:pt x="54321" y="0"/>
                  </a:lnTo>
                  <a:lnTo>
                    <a:pt x="54321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EA9C1BCD-559B-4490-95FE-F1BFFAE6B175}"/>
                </a:ext>
              </a:extLst>
            </p:cNvPr>
            <p:cNvSpPr/>
            <p:nvPr/>
          </p:nvSpPr>
          <p:spPr>
            <a:xfrm>
              <a:off x="11719959" y="6717936"/>
              <a:ext cx="54491" cy="54491"/>
            </a:xfrm>
            <a:custGeom>
              <a:avLst/>
              <a:gdLst>
                <a:gd name="connsiteX0" fmla="*/ 0 w 54491"/>
                <a:gd name="connsiteY0" fmla="*/ 0 h 54491"/>
                <a:gd name="connsiteX1" fmla="*/ 54492 w 54491"/>
                <a:gd name="connsiteY1" fmla="*/ 0 h 54491"/>
                <a:gd name="connsiteX2" fmla="*/ 54492 w 54491"/>
                <a:gd name="connsiteY2" fmla="*/ 54492 h 54491"/>
                <a:gd name="connsiteX3" fmla="*/ 0 w 54491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491">
                  <a:moveTo>
                    <a:pt x="0" y="0"/>
                  </a:moveTo>
                  <a:lnTo>
                    <a:pt x="54492" y="0"/>
                  </a:lnTo>
                  <a:lnTo>
                    <a:pt x="54492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" name="Bildplatzhalter 9">
            <a:extLst>
              <a:ext uri="{FF2B5EF4-FFF2-40B4-BE49-F238E27FC236}">
                <a16:creationId xmlns:a16="http://schemas.microsoft.com/office/drawing/2014/main" id="{1C0C8AC0-0CE7-4CA0-BCA0-B82AC62845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63998" cy="32328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59" name="Bildplatzhalter 9">
            <a:extLst>
              <a:ext uri="{FF2B5EF4-FFF2-40B4-BE49-F238E27FC236}">
                <a16:creationId xmlns:a16="http://schemas.microsoft.com/office/drawing/2014/main" id="{EB2B47C2-0C9F-4092-AC65-58A9BB9FBF7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3233087"/>
            <a:ext cx="4063998" cy="32328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_Bild_Option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>
            <a:extLst>
              <a:ext uri="{FF2B5EF4-FFF2-40B4-BE49-F238E27FC236}">
                <a16:creationId xmlns:a16="http://schemas.microsoft.com/office/drawing/2014/main" id="{0B1B0E10-7E11-41A8-AD64-C476EB15B2E1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632DAE-DBFE-4A26-8922-D615ECE97F03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8002" y="0"/>
            <a:ext cx="4063998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811974B-2AA7-4055-8139-B25B4FB2C473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37401EA-EB0F-4BD2-B4E3-D91E28C7389D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582DBD9-7788-453C-8ED0-C254E18C6754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CB64B17-3795-4658-99A8-E31DA1412606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1A9319B-136F-40CE-A690-CEAB20D8F343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E4C3FF8-5B82-419C-9E04-F76123EA101E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26459E0-2A84-430F-8B3E-2EAF4B2DC889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2521A36-EAD9-4595-9C3F-463F3A45E63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8149358-B866-4F1B-993C-B31ED5B84B7C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4522511-3A4C-48A2-89BE-A9EFADEE0D2C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12D55A7-10A3-4331-9014-1B65C83DD3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16EFEF11-2BB9-4974-A0FB-0775AEC58A3B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81197D4-2592-45D7-88C4-EAD8BF688AF8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9D34C899-056E-4D28-A9DB-B43D7AD22F0E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5E55BD-D3A3-4A62-832F-DCC8863647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45" name="Grafik 31">
            <a:extLst>
              <a:ext uri="{FF2B5EF4-FFF2-40B4-BE49-F238E27FC236}">
                <a16:creationId xmlns:a16="http://schemas.microsoft.com/office/drawing/2014/main" id="{D4C1D457-4B0A-41B9-986F-51138DEB197C}"/>
              </a:ext>
            </a:extLst>
          </p:cNvPr>
          <p:cNvGrpSpPr/>
          <p:nvPr userDrawn="1"/>
        </p:nvGrpSpPr>
        <p:grpSpPr>
          <a:xfrm>
            <a:off x="11384097" y="6551890"/>
            <a:ext cx="548347" cy="222766"/>
            <a:chOff x="11384097" y="6551890"/>
            <a:chExt cx="548347" cy="222766"/>
          </a:xfrm>
          <a:solidFill>
            <a:schemeClr val="tx1"/>
          </a:solidFill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1983DAA0-50C3-4A72-A650-AF47BA7B937F}"/>
                </a:ext>
              </a:extLst>
            </p:cNvPr>
            <p:cNvSpPr/>
            <p:nvPr/>
          </p:nvSpPr>
          <p:spPr>
            <a:xfrm>
              <a:off x="11384097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E65FBCDC-6E0C-4F2A-849A-BB7D931B2D40}"/>
                </a:ext>
              </a:extLst>
            </p:cNvPr>
            <p:cNvSpPr/>
            <p:nvPr/>
          </p:nvSpPr>
          <p:spPr>
            <a:xfrm>
              <a:off x="11881036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CE397801-7094-4B66-A764-F51692908A6D}"/>
                </a:ext>
              </a:extLst>
            </p:cNvPr>
            <p:cNvSpPr/>
            <p:nvPr/>
          </p:nvSpPr>
          <p:spPr>
            <a:xfrm>
              <a:off x="11464635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4CA1C9DD-7AB7-4746-B4CD-8AA1597EF73B}"/>
                </a:ext>
              </a:extLst>
            </p:cNvPr>
            <p:cNvSpPr/>
            <p:nvPr/>
          </p:nvSpPr>
          <p:spPr>
            <a:xfrm>
              <a:off x="11800498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0DC244F4-6F17-49FA-B739-C6190A830D3F}"/>
                </a:ext>
              </a:extLst>
            </p:cNvPr>
            <p:cNvSpPr/>
            <p:nvPr/>
          </p:nvSpPr>
          <p:spPr>
            <a:xfrm>
              <a:off x="11545173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B34F5ECE-8271-4900-B255-B9E2754EFA01}"/>
                </a:ext>
              </a:extLst>
            </p:cNvPr>
            <p:cNvSpPr/>
            <p:nvPr/>
          </p:nvSpPr>
          <p:spPr>
            <a:xfrm>
              <a:off x="11719959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7C44949A-79C5-4BE2-BEBB-1DF0DECB9491}"/>
                </a:ext>
              </a:extLst>
            </p:cNvPr>
            <p:cNvSpPr/>
            <p:nvPr/>
          </p:nvSpPr>
          <p:spPr>
            <a:xfrm rot="-1044236">
              <a:off x="11632534" y="6558734"/>
              <a:ext cx="54490" cy="54319"/>
            </a:xfrm>
            <a:custGeom>
              <a:avLst/>
              <a:gdLst>
                <a:gd name="connsiteX0" fmla="*/ 0 w 54490"/>
                <a:gd name="connsiteY0" fmla="*/ 0 h 54319"/>
                <a:gd name="connsiteX1" fmla="*/ 54491 w 54490"/>
                <a:gd name="connsiteY1" fmla="*/ 0 h 54319"/>
                <a:gd name="connsiteX2" fmla="*/ 54491 w 54490"/>
                <a:gd name="connsiteY2" fmla="*/ 54320 h 54319"/>
                <a:gd name="connsiteX3" fmla="*/ 0 w 54490"/>
                <a:gd name="connsiteY3" fmla="*/ 54320 h 5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0" h="54319">
                  <a:moveTo>
                    <a:pt x="0" y="0"/>
                  </a:moveTo>
                  <a:lnTo>
                    <a:pt x="54491" y="0"/>
                  </a:lnTo>
                  <a:lnTo>
                    <a:pt x="54491" y="54320"/>
                  </a:lnTo>
                  <a:lnTo>
                    <a:pt x="0" y="54320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9CBFED7A-9066-4842-92F5-0B4F69F40AA5}"/>
                </a:ext>
              </a:extLst>
            </p:cNvPr>
            <p:cNvSpPr/>
            <p:nvPr/>
          </p:nvSpPr>
          <p:spPr>
            <a:xfrm>
              <a:off x="11545173" y="6641853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8BA9AA92-EF25-4A14-B194-092940EA5715}"/>
                </a:ext>
              </a:extLst>
            </p:cNvPr>
            <p:cNvSpPr/>
            <p:nvPr/>
          </p:nvSpPr>
          <p:spPr>
            <a:xfrm>
              <a:off x="11719959" y="6641853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4CCB3421-47A8-4A4B-A940-0374D5FD5E01}"/>
                </a:ext>
              </a:extLst>
            </p:cNvPr>
            <p:cNvSpPr/>
            <p:nvPr/>
          </p:nvSpPr>
          <p:spPr>
            <a:xfrm>
              <a:off x="11545173" y="6717936"/>
              <a:ext cx="54320" cy="54491"/>
            </a:xfrm>
            <a:custGeom>
              <a:avLst/>
              <a:gdLst>
                <a:gd name="connsiteX0" fmla="*/ 0 w 54320"/>
                <a:gd name="connsiteY0" fmla="*/ 0 h 54491"/>
                <a:gd name="connsiteX1" fmla="*/ 54321 w 54320"/>
                <a:gd name="connsiteY1" fmla="*/ 0 h 54491"/>
                <a:gd name="connsiteX2" fmla="*/ 54321 w 54320"/>
                <a:gd name="connsiteY2" fmla="*/ 54492 h 54491"/>
                <a:gd name="connsiteX3" fmla="*/ 0 w 54320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491">
                  <a:moveTo>
                    <a:pt x="0" y="0"/>
                  </a:moveTo>
                  <a:lnTo>
                    <a:pt x="54321" y="0"/>
                  </a:lnTo>
                  <a:lnTo>
                    <a:pt x="54321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C4691EAB-47A4-4B36-A4F3-91E6B985C912}"/>
                </a:ext>
              </a:extLst>
            </p:cNvPr>
            <p:cNvSpPr/>
            <p:nvPr/>
          </p:nvSpPr>
          <p:spPr>
            <a:xfrm>
              <a:off x="11719959" y="6717936"/>
              <a:ext cx="54491" cy="54491"/>
            </a:xfrm>
            <a:custGeom>
              <a:avLst/>
              <a:gdLst>
                <a:gd name="connsiteX0" fmla="*/ 0 w 54491"/>
                <a:gd name="connsiteY0" fmla="*/ 0 h 54491"/>
                <a:gd name="connsiteX1" fmla="*/ 54492 w 54491"/>
                <a:gd name="connsiteY1" fmla="*/ 0 h 54491"/>
                <a:gd name="connsiteX2" fmla="*/ 54492 w 54491"/>
                <a:gd name="connsiteY2" fmla="*/ 54492 h 54491"/>
                <a:gd name="connsiteX3" fmla="*/ 0 w 54491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491">
                  <a:moveTo>
                    <a:pt x="0" y="0"/>
                  </a:moveTo>
                  <a:lnTo>
                    <a:pt x="54492" y="0"/>
                  </a:lnTo>
                  <a:lnTo>
                    <a:pt x="54492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73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_2x_Bild_Option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>
            <a:extLst>
              <a:ext uri="{FF2B5EF4-FFF2-40B4-BE49-F238E27FC236}">
                <a16:creationId xmlns:a16="http://schemas.microsoft.com/office/drawing/2014/main" id="{0B1B0E10-7E11-41A8-AD64-C476EB15B2E1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632DAE-DBFE-4A26-8922-D615ECE97F03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811974B-2AA7-4055-8139-B25B4FB2C473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37401EA-EB0F-4BD2-B4E3-D91E28C7389D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582DBD9-7788-453C-8ED0-C254E18C6754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CB64B17-3795-4658-99A8-E31DA1412606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1A9319B-136F-40CE-A690-CEAB20D8F343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E4C3FF8-5B82-419C-9E04-F76123EA101E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26459E0-2A84-430F-8B3E-2EAF4B2DC889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2521A36-EAD9-4595-9C3F-463F3A45E63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8149358-B866-4F1B-993C-B31ED5B84B7C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4522511-3A4C-48A2-89BE-A9EFADEE0D2C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12D55A7-10A3-4331-9014-1B65C83DD3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16EFEF11-2BB9-4974-A0FB-0775AEC58A3B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81197D4-2592-45D7-88C4-EAD8BF688AF8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9D34C899-056E-4D28-A9DB-B43D7AD22F0E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5E55BD-D3A3-4A62-832F-DCC8863647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45" name="Grafik 31">
            <a:extLst>
              <a:ext uri="{FF2B5EF4-FFF2-40B4-BE49-F238E27FC236}">
                <a16:creationId xmlns:a16="http://schemas.microsoft.com/office/drawing/2014/main" id="{D4C1D457-4B0A-41B9-986F-51138DEB197C}"/>
              </a:ext>
            </a:extLst>
          </p:cNvPr>
          <p:cNvGrpSpPr/>
          <p:nvPr userDrawn="1"/>
        </p:nvGrpSpPr>
        <p:grpSpPr>
          <a:xfrm>
            <a:off x="11384097" y="6551890"/>
            <a:ext cx="548347" cy="222766"/>
            <a:chOff x="11384097" y="6551890"/>
            <a:chExt cx="548347" cy="222766"/>
          </a:xfrm>
          <a:solidFill>
            <a:schemeClr val="tx1"/>
          </a:solidFill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1983DAA0-50C3-4A72-A650-AF47BA7B937F}"/>
                </a:ext>
              </a:extLst>
            </p:cNvPr>
            <p:cNvSpPr/>
            <p:nvPr/>
          </p:nvSpPr>
          <p:spPr>
            <a:xfrm>
              <a:off x="11384097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E65FBCDC-6E0C-4F2A-849A-BB7D931B2D40}"/>
                </a:ext>
              </a:extLst>
            </p:cNvPr>
            <p:cNvSpPr/>
            <p:nvPr/>
          </p:nvSpPr>
          <p:spPr>
            <a:xfrm>
              <a:off x="11881036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CE397801-7094-4B66-A764-F51692908A6D}"/>
                </a:ext>
              </a:extLst>
            </p:cNvPr>
            <p:cNvSpPr/>
            <p:nvPr/>
          </p:nvSpPr>
          <p:spPr>
            <a:xfrm>
              <a:off x="11464635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4CA1C9DD-7AB7-4746-B4CD-8AA1597EF73B}"/>
                </a:ext>
              </a:extLst>
            </p:cNvPr>
            <p:cNvSpPr/>
            <p:nvPr/>
          </p:nvSpPr>
          <p:spPr>
            <a:xfrm>
              <a:off x="11800498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0DC244F4-6F17-49FA-B739-C6190A830D3F}"/>
                </a:ext>
              </a:extLst>
            </p:cNvPr>
            <p:cNvSpPr/>
            <p:nvPr/>
          </p:nvSpPr>
          <p:spPr>
            <a:xfrm>
              <a:off x="11545173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B34F5ECE-8271-4900-B255-B9E2754EFA01}"/>
                </a:ext>
              </a:extLst>
            </p:cNvPr>
            <p:cNvSpPr/>
            <p:nvPr/>
          </p:nvSpPr>
          <p:spPr>
            <a:xfrm>
              <a:off x="11719959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7C44949A-79C5-4BE2-BEBB-1DF0DECB9491}"/>
                </a:ext>
              </a:extLst>
            </p:cNvPr>
            <p:cNvSpPr/>
            <p:nvPr/>
          </p:nvSpPr>
          <p:spPr>
            <a:xfrm rot="-1044236">
              <a:off x="11632534" y="6558734"/>
              <a:ext cx="54490" cy="54319"/>
            </a:xfrm>
            <a:custGeom>
              <a:avLst/>
              <a:gdLst>
                <a:gd name="connsiteX0" fmla="*/ 0 w 54490"/>
                <a:gd name="connsiteY0" fmla="*/ 0 h 54319"/>
                <a:gd name="connsiteX1" fmla="*/ 54491 w 54490"/>
                <a:gd name="connsiteY1" fmla="*/ 0 h 54319"/>
                <a:gd name="connsiteX2" fmla="*/ 54491 w 54490"/>
                <a:gd name="connsiteY2" fmla="*/ 54320 h 54319"/>
                <a:gd name="connsiteX3" fmla="*/ 0 w 54490"/>
                <a:gd name="connsiteY3" fmla="*/ 54320 h 5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0" h="54319">
                  <a:moveTo>
                    <a:pt x="0" y="0"/>
                  </a:moveTo>
                  <a:lnTo>
                    <a:pt x="54491" y="0"/>
                  </a:lnTo>
                  <a:lnTo>
                    <a:pt x="54491" y="54320"/>
                  </a:lnTo>
                  <a:lnTo>
                    <a:pt x="0" y="54320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9CBFED7A-9066-4842-92F5-0B4F69F40AA5}"/>
                </a:ext>
              </a:extLst>
            </p:cNvPr>
            <p:cNvSpPr/>
            <p:nvPr/>
          </p:nvSpPr>
          <p:spPr>
            <a:xfrm>
              <a:off x="11545173" y="6641853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8BA9AA92-EF25-4A14-B194-092940EA5715}"/>
                </a:ext>
              </a:extLst>
            </p:cNvPr>
            <p:cNvSpPr/>
            <p:nvPr/>
          </p:nvSpPr>
          <p:spPr>
            <a:xfrm>
              <a:off x="11719959" y="6641853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4CCB3421-47A8-4A4B-A940-0374D5FD5E01}"/>
                </a:ext>
              </a:extLst>
            </p:cNvPr>
            <p:cNvSpPr/>
            <p:nvPr/>
          </p:nvSpPr>
          <p:spPr>
            <a:xfrm>
              <a:off x="11545173" y="6717936"/>
              <a:ext cx="54320" cy="54491"/>
            </a:xfrm>
            <a:custGeom>
              <a:avLst/>
              <a:gdLst>
                <a:gd name="connsiteX0" fmla="*/ 0 w 54320"/>
                <a:gd name="connsiteY0" fmla="*/ 0 h 54491"/>
                <a:gd name="connsiteX1" fmla="*/ 54321 w 54320"/>
                <a:gd name="connsiteY1" fmla="*/ 0 h 54491"/>
                <a:gd name="connsiteX2" fmla="*/ 54321 w 54320"/>
                <a:gd name="connsiteY2" fmla="*/ 54492 h 54491"/>
                <a:gd name="connsiteX3" fmla="*/ 0 w 54320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491">
                  <a:moveTo>
                    <a:pt x="0" y="0"/>
                  </a:moveTo>
                  <a:lnTo>
                    <a:pt x="54321" y="0"/>
                  </a:lnTo>
                  <a:lnTo>
                    <a:pt x="54321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C4691EAB-47A4-4B36-A4F3-91E6B985C912}"/>
                </a:ext>
              </a:extLst>
            </p:cNvPr>
            <p:cNvSpPr/>
            <p:nvPr/>
          </p:nvSpPr>
          <p:spPr>
            <a:xfrm>
              <a:off x="11719959" y="6717936"/>
              <a:ext cx="54491" cy="54491"/>
            </a:xfrm>
            <a:custGeom>
              <a:avLst/>
              <a:gdLst>
                <a:gd name="connsiteX0" fmla="*/ 0 w 54491"/>
                <a:gd name="connsiteY0" fmla="*/ 0 h 54491"/>
                <a:gd name="connsiteX1" fmla="*/ 54492 w 54491"/>
                <a:gd name="connsiteY1" fmla="*/ 0 h 54491"/>
                <a:gd name="connsiteX2" fmla="*/ 54492 w 54491"/>
                <a:gd name="connsiteY2" fmla="*/ 54492 h 54491"/>
                <a:gd name="connsiteX3" fmla="*/ 0 w 54491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491">
                  <a:moveTo>
                    <a:pt x="0" y="0"/>
                  </a:moveTo>
                  <a:lnTo>
                    <a:pt x="54492" y="0"/>
                  </a:lnTo>
                  <a:lnTo>
                    <a:pt x="54492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" name="Bildplatzhalter 9">
            <a:extLst>
              <a:ext uri="{FF2B5EF4-FFF2-40B4-BE49-F238E27FC236}">
                <a16:creationId xmlns:a16="http://schemas.microsoft.com/office/drawing/2014/main" id="{4F307B42-81C6-4B28-BEF5-F1136D14F7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8002" y="0"/>
            <a:ext cx="4063998" cy="32328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58" name="Bildplatzhalter 9">
            <a:extLst>
              <a:ext uri="{FF2B5EF4-FFF2-40B4-BE49-F238E27FC236}">
                <a16:creationId xmlns:a16="http://schemas.microsoft.com/office/drawing/2014/main" id="{103A14FA-B9BC-4B37-9F2A-7094809BCB3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8002" y="3233087"/>
            <a:ext cx="4063998" cy="32328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3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_Bild_Option_2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>
            <a:extLst>
              <a:ext uri="{FF2B5EF4-FFF2-40B4-BE49-F238E27FC236}">
                <a16:creationId xmlns:a16="http://schemas.microsoft.com/office/drawing/2014/main" id="{CA97A21A-E3FC-458B-9D1F-49681D0508E9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Bildplatzhalter 9">
            <a:extLst>
              <a:ext uri="{FF2B5EF4-FFF2-40B4-BE49-F238E27FC236}">
                <a16:creationId xmlns:a16="http://schemas.microsoft.com/office/drawing/2014/main" id="{2D13E1F8-FF95-4C8B-AE10-73FD7C81949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3998" y="0"/>
            <a:ext cx="8128002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075C95-6FBE-49B8-BC27-BDE75549944B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542471"/>
            <a:ext cx="3111804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3112519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2197106"/>
            <a:ext cx="3111809" cy="39829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74A203-9BC3-40C6-AC28-34C116EFB8AB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8C6E268-A796-4853-B4E0-2D04A945399C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1C540B3-8135-4551-A53D-3EADCF33FA07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344A9B8-E9E9-4108-8B3E-C12DCCB8481E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489D2E4-784A-4428-B0A2-7DD5A7D60895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84958CF-9BA1-4C9C-A8D2-15CF9AD7F242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7618D28-ACC6-49D2-B977-580E574130C7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37D49F1-B645-44F1-897B-A385C7E6F2A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D67CBA1-DAFB-4E8C-9679-AA0A07EF810E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99A504F5-8B16-4F08-B132-E8F861FE8251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FC6E697-5125-48EC-877E-577D4979B3D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0591CFC0-7E29-4E6E-8500-10DE7E775B6D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06BA17C-DC46-4544-8FDB-22E0F2880BE4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1BCB7A4-6AE7-4C8B-984D-E245B27FBCFD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C23C92-D693-4A91-8ECD-9812B36AD4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29" name="Grafik 31">
            <a:extLst>
              <a:ext uri="{FF2B5EF4-FFF2-40B4-BE49-F238E27FC236}">
                <a16:creationId xmlns:a16="http://schemas.microsoft.com/office/drawing/2014/main" id="{F4F99720-937A-4F14-9364-CCD7C5AC11DC}"/>
              </a:ext>
            </a:extLst>
          </p:cNvPr>
          <p:cNvGrpSpPr/>
          <p:nvPr userDrawn="1"/>
        </p:nvGrpSpPr>
        <p:grpSpPr>
          <a:xfrm>
            <a:off x="11384097" y="6551890"/>
            <a:ext cx="548347" cy="222766"/>
            <a:chOff x="11384097" y="6551890"/>
            <a:chExt cx="548347" cy="222766"/>
          </a:xfrm>
          <a:solidFill>
            <a:schemeClr val="tx1"/>
          </a:solidFill>
        </p:grpSpPr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02CFFEA6-B338-4644-A8D6-F5939B2DFFD5}"/>
                </a:ext>
              </a:extLst>
            </p:cNvPr>
            <p:cNvSpPr/>
            <p:nvPr/>
          </p:nvSpPr>
          <p:spPr>
            <a:xfrm>
              <a:off x="11384097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77854392-3849-4073-B2CC-FBD57C8F3156}"/>
                </a:ext>
              </a:extLst>
            </p:cNvPr>
            <p:cNvSpPr/>
            <p:nvPr/>
          </p:nvSpPr>
          <p:spPr>
            <a:xfrm>
              <a:off x="11881036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EEAB1585-9D12-4ED0-880C-B6C5B112CCCA}"/>
                </a:ext>
              </a:extLst>
            </p:cNvPr>
            <p:cNvSpPr/>
            <p:nvPr/>
          </p:nvSpPr>
          <p:spPr>
            <a:xfrm>
              <a:off x="11464635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6E13F202-5B68-4600-BD36-81B7780494E3}"/>
                </a:ext>
              </a:extLst>
            </p:cNvPr>
            <p:cNvSpPr/>
            <p:nvPr/>
          </p:nvSpPr>
          <p:spPr>
            <a:xfrm>
              <a:off x="11800498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87F2C850-D29D-4D1D-8187-4A488CE76756}"/>
                </a:ext>
              </a:extLst>
            </p:cNvPr>
            <p:cNvSpPr/>
            <p:nvPr/>
          </p:nvSpPr>
          <p:spPr>
            <a:xfrm>
              <a:off x="11545173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A27904A5-B110-484B-8BE9-785ABA2FB806}"/>
                </a:ext>
              </a:extLst>
            </p:cNvPr>
            <p:cNvSpPr/>
            <p:nvPr/>
          </p:nvSpPr>
          <p:spPr>
            <a:xfrm>
              <a:off x="11719959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1AAF08B8-A9EB-4103-AD89-8FF365E437B8}"/>
                </a:ext>
              </a:extLst>
            </p:cNvPr>
            <p:cNvSpPr/>
            <p:nvPr/>
          </p:nvSpPr>
          <p:spPr>
            <a:xfrm rot="-1044236">
              <a:off x="11632534" y="6558734"/>
              <a:ext cx="54490" cy="54319"/>
            </a:xfrm>
            <a:custGeom>
              <a:avLst/>
              <a:gdLst>
                <a:gd name="connsiteX0" fmla="*/ 0 w 54490"/>
                <a:gd name="connsiteY0" fmla="*/ 0 h 54319"/>
                <a:gd name="connsiteX1" fmla="*/ 54491 w 54490"/>
                <a:gd name="connsiteY1" fmla="*/ 0 h 54319"/>
                <a:gd name="connsiteX2" fmla="*/ 54491 w 54490"/>
                <a:gd name="connsiteY2" fmla="*/ 54320 h 54319"/>
                <a:gd name="connsiteX3" fmla="*/ 0 w 54490"/>
                <a:gd name="connsiteY3" fmla="*/ 54320 h 5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0" h="54319">
                  <a:moveTo>
                    <a:pt x="0" y="0"/>
                  </a:moveTo>
                  <a:lnTo>
                    <a:pt x="54491" y="0"/>
                  </a:lnTo>
                  <a:lnTo>
                    <a:pt x="54491" y="54320"/>
                  </a:lnTo>
                  <a:lnTo>
                    <a:pt x="0" y="54320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C1B5CCB3-0E4F-4551-B571-6145E2DA7375}"/>
                </a:ext>
              </a:extLst>
            </p:cNvPr>
            <p:cNvSpPr/>
            <p:nvPr/>
          </p:nvSpPr>
          <p:spPr>
            <a:xfrm>
              <a:off x="11545173" y="6641853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C084E558-85AA-4B75-9B73-AED72E77C289}"/>
                </a:ext>
              </a:extLst>
            </p:cNvPr>
            <p:cNvSpPr/>
            <p:nvPr/>
          </p:nvSpPr>
          <p:spPr>
            <a:xfrm>
              <a:off x="11719959" y="6641853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956D2271-4065-4900-9A59-838E9FB45FA0}"/>
                </a:ext>
              </a:extLst>
            </p:cNvPr>
            <p:cNvSpPr/>
            <p:nvPr/>
          </p:nvSpPr>
          <p:spPr>
            <a:xfrm>
              <a:off x="11545173" y="6717936"/>
              <a:ext cx="54320" cy="54491"/>
            </a:xfrm>
            <a:custGeom>
              <a:avLst/>
              <a:gdLst>
                <a:gd name="connsiteX0" fmla="*/ 0 w 54320"/>
                <a:gd name="connsiteY0" fmla="*/ 0 h 54491"/>
                <a:gd name="connsiteX1" fmla="*/ 54321 w 54320"/>
                <a:gd name="connsiteY1" fmla="*/ 0 h 54491"/>
                <a:gd name="connsiteX2" fmla="*/ 54321 w 54320"/>
                <a:gd name="connsiteY2" fmla="*/ 54492 h 54491"/>
                <a:gd name="connsiteX3" fmla="*/ 0 w 54320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491">
                  <a:moveTo>
                    <a:pt x="0" y="0"/>
                  </a:moveTo>
                  <a:lnTo>
                    <a:pt x="54321" y="0"/>
                  </a:lnTo>
                  <a:lnTo>
                    <a:pt x="54321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5117B33C-57AA-4F8C-BC8E-5ADB517B84B8}"/>
                </a:ext>
              </a:extLst>
            </p:cNvPr>
            <p:cNvSpPr/>
            <p:nvPr/>
          </p:nvSpPr>
          <p:spPr>
            <a:xfrm>
              <a:off x="11719959" y="6717936"/>
              <a:ext cx="54491" cy="54491"/>
            </a:xfrm>
            <a:custGeom>
              <a:avLst/>
              <a:gdLst>
                <a:gd name="connsiteX0" fmla="*/ 0 w 54491"/>
                <a:gd name="connsiteY0" fmla="*/ 0 h 54491"/>
                <a:gd name="connsiteX1" fmla="*/ 54492 w 54491"/>
                <a:gd name="connsiteY1" fmla="*/ 0 h 54491"/>
                <a:gd name="connsiteX2" fmla="*/ 54492 w 54491"/>
                <a:gd name="connsiteY2" fmla="*/ 54492 h 54491"/>
                <a:gd name="connsiteX3" fmla="*/ 0 w 54491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491">
                  <a:moveTo>
                    <a:pt x="0" y="0"/>
                  </a:moveTo>
                  <a:lnTo>
                    <a:pt x="54492" y="0"/>
                  </a:lnTo>
                  <a:lnTo>
                    <a:pt x="54492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8895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_Inhalt_Option_2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>
            <a:extLst>
              <a:ext uri="{FF2B5EF4-FFF2-40B4-BE49-F238E27FC236}">
                <a16:creationId xmlns:a16="http://schemas.microsoft.com/office/drawing/2014/main" id="{F7359FB9-F299-4329-9865-90FD5A9B0A27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632DAE-DBFE-4A26-8922-D615ECE97F03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689355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811974B-2AA7-4055-8139-B25B4FB2C473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37401EA-EB0F-4BD2-B4E3-D91E28C7389D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582DBD9-7788-453C-8ED0-C254E18C6754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CB64B17-3795-4658-99A8-E31DA1412606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1A9319B-136F-40CE-A690-CEAB20D8F343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E4C3FF8-5B82-419C-9E04-F76123EA101E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26459E0-2A84-430F-8B3E-2EAF4B2DC889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2521A36-EAD9-4595-9C3F-463F3A45E63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8149358-B866-4F1B-993C-B31ED5B84B7C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4522511-3A4C-48A2-89BE-A9EFADEE0D2C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12D55A7-10A3-4331-9014-1B65C83DD3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16EFEF11-2BB9-4974-A0FB-0775AEC58A3B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81197D4-2592-45D7-88C4-EAD8BF688AF8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9D34C899-056E-4D28-A9DB-B43D7AD22F0E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5E55BD-D3A3-4A62-832F-DCC8863647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B6AEC12A-100A-4CE7-84FD-B15CB98E56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0744" y="542471"/>
            <a:ext cx="3182266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</a:t>
            </a:r>
            <a:endParaRPr lang="en-US"/>
          </a:p>
        </p:txBody>
      </p:sp>
      <p:sp>
        <p:nvSpPr>
          <p:cNvPr id="26" name="Textplatzhalter 30">
            <a:extLst>
              <a:ext uri="{FF2B5EF4-FFF2-40B4-BE49-F238E27FC236}">
                <a16:creationId xmlns:a16="http://schemas.microsoft.com/office/drawing/2014/main" id="{6E581B98-2A6F-4489-BC17-EFF4E7BD7B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90744" y="1044081"/>
            <a:ext cx="3182997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27" name="Inhaltsplatzhalter 5">
            <a:extLst>
              <a:ext uri="{FF2B5EF4-FFF2-40B4-BE49-F238E27FC236}">
                <a16:creationId xmlns:a16="http://schemas.microsoft.com/office/drawing/2014/main" id="{150D9242-DC98-460B-A80F-04E15AFA6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0744" y="2197106"/>
            <a:ext cx="3182997" cy="39829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grpSp>
        <p:nvGrpSpPr>
          <p:cNvPr id="45" name="Grafik 31">
            <a:extLst>
              <a:ext uri="{FF2B5EF4-FFF2-40B4-BE49-F238E27FC236}">
                <a16:creationId xmlns:a16="http://schemas.microsoft.com/office/drawing/2014/main" id="{729E930A-9C6F-44D7-A645-E0A0518AE900}"/>
              </a:ext>
            </a:extLst>
          </p:cNvPr>
          <p:cNvGrpSpPr/>
          <p:nvPr userDrawn="1"/>
        </p:nvGrpSpPr>
        <p:grpSpPr>
          <a:xfrm>
            <a:off x="11384097" y="6551890"/>
            <a:ext cx="548347" cy="222766"/>
            <a:chOff x="11384097" y="6551890"/>
            <a:chExt cx="548347" cy="222766"/>
          </a:xfrm>
          <a:solidFill>
            <a:schemeClr val="tx1"/>
          </a:solidFill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50ACBFFA-B88C-4D7B-BAD2-E85D41DEE972}"/>
                </a:ext>
              </a:extLst>
            </p:cNvPr>
            <p:cNvSpPr/>
            <p:nvPr/>
          </p:nvSpPr>
          <p:spPr>
            <a:xfrm>
              <a:off x="11384097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9D60DBB1-E993-4277-87CC-E9A3B65F33E1}"/>
                </a:ext>
              </a:extLst>
            </p:cNvPr>
            <p:cNvSpPr/>
            <p:nvPr/>
          </p:nvSpPr>
          <p:spPr>
            <a:xfrm>
              <a:off x="11881036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44447A72-71E1-4779-B8C3-B07033500B47}"/>
                </a:ext>
              </a:extLst>
            </p:cNvPr>
            <p:cNvSpPr/>
            <p:nvPr/>
          </p:nvSpPr>
          <p:spPr>
            <a:xfrm>
              <a:off x="11464635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9A65B919-1A56-4F00-8175-70FB21FA2AD4}"/>
                </a:ext>
              </a:extLst>
            </p:cNvPr>
            <p:cNvSpPr/>
            <p:nvPr/>
          </p:nvSpPr>
          <p:spPr>
            <a:xfrm>
              <a:off x="11800498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88640463-5C3F-4187-B64A-97D99532FFE4}"/>
                </a:ext>
              </a:extLst>
            </p:cNvPr>
            <p:cNvSpPr/>
            <p:nvPr/>
          </p:nvSpPr>
          <p:spPr>
            <a:xfrm>
              <a:off x="11545173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DF53E522-B0AA-449A-9980-EFEF4DAB8A2F}"/>
                </a:ext>
              </a:extLst>
            </p:cNvPr>
            <p:cNvSpPr/>
            <p:nvPr/>
          </p:nvSpPr>
          <p:spPr>
            <a:xfrm>
              <a:off x="11719959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53783790-22D5-4B06-BE2D-7740FD4095D5}"/>
                </a:ext>
              </a:extLst>
            </p:cNvPr>
            <p:cNvSpPr/>
            <p:nvPr/>
          </p:nvSpPr>
          <p:spPr>
            <a:xfrm rot="-1044236">
              <a:off x="11632534" y="6558734"/>
              <a:ext cx="54490" cy="54319"/>
            </a:xfrm>
            <a:custGeom>
              <a:avLst/>
              <a:gdLst>
                <a:gd name="connsiteX0" fmla="*/ 0 w 54490"/>
                <a:gd name="connsiteY0" fmla="*/ 0 h 54319"/>
                <a:gd name="connsiteX1" fmla="*/ 54491 w 54490"/>
                <a:gd name="connsiteY1" fmla="*/ 0 h 54319"/>
                <a:gd name="connsiteX2" fmla="*/ 54491 w 54490"/>
                <a:gd name="connsiteY2" fmla="*/ 54320 h 54319"/>
                <a:gd name="connsiteX3" fmla="*/ 0 w 54490"/>
                <a:gd name="connsiteY3" fmla="*/ 54320 h 5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0" h="54319">
                  <a:moveTo>
                    <a:pt x="0" y="0"/>
                  </a:moveTo>
                  <a:lnTo>
                    <a:pt x="54491" y="0"/>
                  </a:lnTo>
                  <a:lnTo>
                    <a:pt x="54491" y="54320"/>
                  </a:lnTo>
                  <a:lnTo>
                    <a:pt x="0" y="54320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A94BDB67-C747-44E5-A5CA-82B2C3FA0353}"/>
                </a:ext>
              </a:extLst>
            </p:cNvPr>
            <p:cNvSpPr/>
            <p:nvPr/>
          </p:nvSpPr>
          <p:spPr>
            <a:xfrm>
              <a:off x="11545173" y="6641853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DA72B78B-69F3-4599-9398-6FA89683C603}"/>
                </a:ext>
              </a:extLst>
            </p:cNvPr>
            <p:cNvSpPr/>
            <p:nvPr/>
          </p:nvSpPr>
          <p:spPr>
            <a:xfrm>
              <a:off x="11719959" y="6641853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2901BA84-0263-48FA-B07D-55BEEC8D50EE}"/>
                </a:ext>
              </a:extLst>
            </p:cNvPr>
            <p:cNvSpPr/>
            <p:nvPr/>
          </p:nvSpPr>
          <p:spPr>
            <a:xfrm>
              <a:off x="11545173" y="6717936"/>
              <a:ext cx="54320" cy="54491"/>
            </a:xfrm>
            <a:custGeom>
              <a:avLst/>
              <a:gdLst>
                <a:gd name="connsiteX0" fmla="*/ 0 w 54320"/>
                <a:gd name="connsiteY0" fmla="*/ 0 h 54491"/>
                <a:gd name="connsiteX1" fmla="*/ 54321 w 54320"/>
                <a:gd name="connsiteY1" fmla="*/ 0 h 54491"/>
                <a:gd name="connsiteX2" fmla="*/ 54321 w 54320"/>
                <a:gd name="connsiteY2" fmla="*/ 54492 h 54491"/>
                <a:gd name="connsiteX3" fmla="*/ 0 w 54320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491">
                  <a:moveTo>
                    <a:pt x="0" y="0"/>
                  </a:moveTo>
                  <a:lnTo>
                    <a:pt x="54321" y="0"/>
                  </a:lnTo>
                  <a:lnTo>
                    <a:pt x="54321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6AD601A7-2EA6-447E-B1CA-A11A65D75113}"/>
                </a:ext>
              </a:extLst>
            </p:cNvPr>
            <p:cNvSpPr/>
            <p:nvPr/>
          </p:nvSpPr>
          <p:spPr>
            <a:xfrm>
              <a:off x="11719959" y="6717936"/>
              <a:ext cx="54491" cy="54491"/>
            </a:xfrm>
            <a:custGeom>
              <a:avLst/>
              <a:gdLst>
                <a:gd name="connsiteX0" fmla="*/ 0 w 54491"/>
                <a:gd name="connsiteY0" fmla="*/ 0 h 54491"/>
                <a:gd name="connsiteX1" fmla="*/ 54492 w 54491"/>
                <a:gd name="connsiteY1" fmla="*/ 0 h 54491"/>
                <a:gd name="connsiteX2" fmla="*/ 54492 w 54491"/>
                <a:gd name="connsiteY2" fmla="*/ 54492 h 54491"/>
                <a:gd name="connsiteX3" fmla="*/ 0 w 54491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491">
                  <a:moveTo>
                    <a:pt x="0" y="0"/>
                  </a:moveTo>
                  <a:lnTo>
                    <a:pt x="54492" y="0"/>
                  </a:lnTo>
                  <a:lnTo>
                    <a:pt x="54492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80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4x_für_dunkle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AB64B2AA-113B-48A1-97F4-42D792707E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8400" cy="6472799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69997D-C595-4FB3-8653-EC6ED404344B}"/>
              </a:ext>
            </a:extLst>
          </p:cNvPr>
          <p:cNvSpPr/>
          <p:nvPr userDrawn="1"/>
        </p:nvSpPr>
        <p:spPr>
          <a:xfrm>
            <a:off x="6096001" y="3231031"/>
            <a:ext cx="3049200" cy="323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18CFFC-82A9-4623-AED4-B536EF2431A2}"/>
              </a:ext>
            </a:extLst>
          </p:cNvPr>
          <p:cNvSpPr/>
          <p:nvPr userDrawn="1"/>
        </p:nvSpPr>
        <p:spPr>
          <a:xfrm>
            <a:off x="6096001" y="-1"/>
            <a:ext cx="3049200" cy="32364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DB496A-AF3F-4D69-A1CE-0E150A9E00DB}"/>
              </a:ext>
            </a:extLst>
          </p:cNvPr>
          <p:cNvSpPr/>
          <p:nvPr userDrawn="1"/>
        </p:nvSpPr>
        <p:spPr>
          <a:xfrm>
            <a:off x="9142800" y="-1"/>
            <a:ext cx="3049200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2A48EA-F5E1-473B-A24E-AB61005F5DB4}"/>
              </a:ext>
            </a:extLst>
          </p:cNvPr>
          <p:cNvSpPr/>
          <p:nvPr userDrawn="1"/>
        </p:nvSpPr>
        <p:spPr>
          <a:xfrm>
            <a:off x="9142800" y="3231031"/>
            <a:ext cx="3049200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37BD17-2ECB-4B36-BE3A-BD4BE0F9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5107553" cy="41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F9151-1D79-4D54-A43D-C9086A27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C9BE5F-0BDD-45B3-9913-44C0C032A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platzhalter 30">
            <a:extLst>
              <a:ext uri="{FF2B5EF4-FFF2-40B4-BE49-F238E27FC236}">
                <a16:creationId xmlns:a16="http://schemas.microsoft.com/office/drawing/2014/main" id="{D4CCF6DD-71DD-4799-8FF5-E6DCC7A219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5107554" cy="304800"/>
          </a:xfrm>
        </p:spPr>
        <p:txBody>
          <a:bodyPr/>
          <a:lstStyle>
            <a:lvl1pPr>
              <a:defRPr sz="1200" b="1" cap="none">
                <a:solidFill>
                  <a:schemeClr val="bg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523C1097-75D6-4600-844C-6D8356A81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08351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682A3897-3C64-430D-AF85-D25282C65D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08351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4B67614-DC59-491F-AF42-A08988199BA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455150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0" name="Inhaltsplatzhalter 5">
            <a:extLst>
              <a:ext uri="{FF2B5EF4-FFF2-40B4-BE49-F238E27FC236}">
                <a16:creationId xmlns:a16="http://schemas.microsoft.com/office/drawing/2014/main" id="{60590C3B-2A10-4041-B0EB-0E6F4B8BE89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455150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_1_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2DFF9360-C372-4C78-9D7A-049239437CEF}"/>
              </a:ext>
            </a:extLst>
          </p:cNvPr>
          <p:cNvSpPr/>
          <p:nvPr userDrawn="1"/>
        </p:nvSpPr>
        <p:spPr>
          <a:xfrm>
            <a:off x="4064000" y="4538990"/>
            <a:ext cx="8128000" cy="193040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9E4782C-315D-487C-93B8-B7B01BF8AA75}"/>
              </a:ext>
            </a:extLst>
          </p:cNvPr>
          <p:cNvGrpSpPr/>
          <p:nvPr userDrawn="1"/>
        </p:nvGrpSpPr>
        <p:grpSpPr>
          <a:xfrm>
            <a:off x="3898340" y="0"/>
            <a:ext cx="8293660" cy="4538991"/>
            <a:chOff x="3898340" y="0"/>
            <a:chExt cx="8293660" cy="453899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8E9274C-4785-41D4-B92A-62E506B27FE7}"/>
                </a:ext>
              </a:extLst>
            </p:cNvPr>
            <p:cNvSpPr/>
            <p:nvPr/>
          </p:nvSpPr>
          <p:spPr>
            <a:xfrm>
              <a:off x="4064000" y="0"/>
              <a:ext cx="8128000" cy="4538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" name="Dreieck 45">
              <a:extLst>
                <a:ext uri="{FF2B5EF4-FFF2-40B4-BE49-F238E27FC236}">
                  <a16:creationId xmlns:a16="http://schemas.microsoft.com/office/drawing/2014/main" id="{6E2E5FF5-6D47-4957-BFCC-00E8214B941F}"/>
                </a:ext>
              </a:extLst>
            </p:cNvPr>
            <p:cNvSpPr/>
            <p:nvPr userDrawn="1"/>
          </p:nvSpPr>
          <p:spPr>
            <a:xfrm rot="16200000">
              <a:off x="3694471" y="2052119"/>
              <a:ext cx="842489" cy="43475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3258F225-BCA3-4E66-8420-3B2B230E8D6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05628"/>
            <a:ext cx="4063998" cy="4333359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903355 h 4333359"/>
              <a:gd name="connsiteX3" fmla="*/ 3898340 w 4063998"/>
              <a:gd name="connsiteY3" fmla="*/ 2063867 h 4333359"/>
              <a:gd name="connsiteX4" fmla="*/ 4063998 w 4063998"/>
              <a:gd name="connsiteY4" fmla="*/ 2224378 h 4333359"/>
              <a:gd name="connsiteX5" fmla="*/ 4063998 w 4063998"/>
              <a:gd name="connsiteY5" fmla="*/ 4333359 h 4333359"/>
              <a:gd name="connsiteX6" fmla="*/ 0 w 4063998"/>
              <a:gd name="connsiteY6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903355"/>
                </a:lnTo>
                <a:lnTo>
                  <a:pt x="3898340" y="2063867"/>
                </a:lnTo>
                <a:lnTo>
                  <a:pt x="4063998" y="2224378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979E-E3D5-4368-A757-F0A978F789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51DEE-C59E-42AA-A29F-900B1A492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12DC826-FE76-4BC0-8C71-CD0C6187B970}"/>
              </a:ext>
            </a:extLst>
          </p:cNvPr>
          <p:cNvSpPr/>
          <p:nvPr userDrawn="1"/>
        </p:nvSpPr>
        <p:spPr>
          <a:xfrm>
            <a:off x="1" y="0"/>
            <a:ext cx="4064000" cy="20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5C897A83-9DDE-4F68-B0E6-687119B4A851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531078" y="541339"/>
            <a:ext cx="7228800" cy="3708000"/>
          </a:xfrm>
        </p:spPr>
        <p:txBody>
          <a:bodyPr anchor="ctr"/>
          <a:lstStyle>
            <a:lvl1pPr>
              <a:defRPr sz="2400" i="1">
                <a:solidFill>
                  <a:schemeClr val="bg1"/>
                </a:solidFill>
              </a:defRPr>
            </a:lvl1pPr>
            <a:lvl2pPr>
              <a:defRPr sz="2400" i="1"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„Zitat“</a:t>
            </a: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0C7B8CE0-D8CF-4397-B79C-7EA8DF3B0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18186"/>
            <a:ext cx="2776537" cy="82061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Max Mustermann</a:t>
            </a:r>
            <a:endParaRPr lang="en-US"/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10324414-3CCF-4B5A-8838-ECF2816E47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0799" y="5715806"/>
            <a:ext cx="2776537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sp>
        <p:nvSpPr>
          <p:cNvPr id="24" name="Freeform 120">
            <a:extLst>
              <a:ext uri="{FF2B5EF4-FFF2-40B4-BE49-F238E27FC236}">
                <a16:creationId xmlns:a16="http://schemas.microsoft.com/office/drawing/2014/main" id="{4233E26B-4F64-488E-A904-6905F9CA03EC}"/>
              </a:ext>
            </a:extLst>
          </p:cNvPr>
          <p:cNvSpPr>
            <a:spLocks/>
          </p:cNvSpPr>
          <p:nvPr userDrawn="1"/>
        </p:nvSpPr>
        <p:spPr bwMode="auto">
          <a:xfrm>
            <a:off x="4437500" y="5007984"/>
            <a:ext cx="433882" cy="417377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A3F0C8F-0D6F-4E40-8299-81BD15B615A0}"/>
              </a:ext>
            </a:extLst>
          </p:cNvPr>
          <p:cNvGrpSpPr/>
          <p:nvPr userDrawn="1"/>
        </p:nvGrpSpPr>
        <p:grpSpPr>
          <a:xfrm>
            <a:off x="4475873" y="5640000"/>
            <a:ext cx="357137" cy="259898"/>
            <a:chOff x="7038976" y="3984625"/>
            <a:chExt cx="320675" cy="233363"/>
          </a:xfrm>
        </p:grpSpPr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96EF118B-00EF-41AB-864A-4196B5F84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Line 193">
              <a:extLst>
                <a:ext uri="{FF2B5EF4-FFF2-40B4-BE49-F238E27FC236}">
                  <a16:creationId xmlns:a16="http://schemas.microsoft.com/office/drawing/2014/main" id="{CCEC571A-9DB5-4F66-AF52-BE85CADD4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Line 194">
              <a:extLst>
                <a:ext uri="{FF2B5EF4-FFF2-40B4-BE49-F238E27FC236}">
                  <a16:creationId xmlns:a16="http://schemas.microsoft.com/office/drawing/2014/main" id="{6E785689-4EC9-47CC-8875-2B173F425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195">
              <a:extLst>
                <a:ext uri="{FF2B5EF4-FFF2-40B4-BE49-F238E27FC236}">
                  <a16:creationId xmlns:a16="http://schemas.microsoft.com/office/drawing/2014/main" id="{CA570959-5485-40FE-B392-FA11255B8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6ED245-A870-4D4D-94F0-FBAEC1502441}"/>
              </a:ext>
            </a:extLst>
          </p:cNvPr>
          <p:cNvGrpSpPr/>
          <p:nvPr userDrawn="1"/>
        </p:nvGrpSpPr>
        <p:grpSpPr>
          <a:xfrm>
            <a:off x="8518007" y="4957342"/>
            <a:ext cx="433882" cy="441234"/>
            <a:chOff x="4777940" y="3598695"/>
            <a:chExt cx="672100" cy="683488"/>
          </a:xfrm>
        </p:grpSpPr>
        <p:sp>
          <p:nvSpPr>
            <p:cNvPr id="31" name="Oval 1451">
              <a:extLst>
                <a:ext uri="{FF2B5EF4-FFF2-40B4-BE49-F238E27FC236}">
                  <a16:creationId xmlns:a16="http://schemas.microsoft.com/office/drawing/2014/main" id="{06E6645F-E578-4A3D-A605-DDE79D93B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1452">
              <a:extLst>
                <a:ext uri="{FF2B5EF4-FFF2-40B4-BE49-F238E27FC236}">
                  <a16:creationId xmlns:a16="http://schemas.microsoft.com/office/drawing/2014/main" id="{CFC3B31A-7F1C-46E6-8210-02F662B32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1453">
              <a:extLst>
                <a:ext uri="{FF2B5EF4-FFF2-40B4-BE49-F238E27FC236}">
                  <a16:creationId xmlns:a16="http://schemas.microsoft.com/office/drawing/2014/main" id="{786431F2-1AAB-40ED-99E3-56C8D2B5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9" name="Textplatzhalter 13">
            <a:extLst>
              <a:ext uri="{FF2B5EF4-FFF2-40B4-BE49-F238E27FC236}">
                <a16:creationId xmlns:a16="http://schemas.microsoft.com/office/drawing/2014/main" id="{F9209090-7D99-46DA-9E48-1562C8C8BF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21168" y="5078188"/>
            <a:ext cx="3351600" cy="277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41" name="Textplatzhalter 13">
            <a:extLst>
              <a:ext uri="{FF2B5EF4-FFF2-40B4-BE49-F238E27FC236}">
                <a16:creationId xmlns:a16="http://schemas.microsoft.com/office/drawing/2014/main" id="{5CC1293A-B9DE-499A-B8DD-3102340AF2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21168" y="5631465"/>
            <a:ext cx="3351600" cy="277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43" name="Textplatzhalter 13">
            <a:extLst>
              <a:ext uri="{FF2B5EF4-FFF2-40B4-BE49-F238E27FC236}">
                <a16:creationId xmlns:a16="http://schemas.microsoft.com/office/drawing/2014/main" id="{BC3D8181-E919-460C-A923-7973791D19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25778" y="5039475"/>
            <a:ext cx="2154997" cy="277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</p:spTree>
    <p:extLst>
      <p:ext uri="{BB962C8B-B14F-4D97-AF65-F5344CB8AC3E}">
        <p14:creationId xmlns:p14="http://schemas.microsoft.com/office/powerpoint/2010/main" val="35055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_2_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ildplatzhalter 46">
            <a:extLst>
              <a:ext uri="{FF2B5EF4-FFF2-40B4-BE49-F238E27FC236}">
                <a16:creationId xmlns:a16="http://schemas.microsoft.com/office/drawing/2014/main" id="{A45AD825-A9C1-4A02-B4AC-565EF7E75C2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8002" y="205628"/>
            <a:ext cx="4063998" cy="4333359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800972 h 4333359"/>
              <a:gd name="connsiteX3" fmla="*/ 4063998 w 4063998"/>
              <a:gd name="connsiteY3" fmla="*/ 1903355 h 4333359"/>
              <a:gd name="connsiteX4" fmla="*/ 4063998 w 4063998"/>
              <a:gd name="connsiteY4" fmla="*/ 2224378 h 4333359"/>
              <a:gd name="connsiteX5" fmla="*/ 4063998 w 4063998"/>
              <a:gd name="connsiteY5" fmla="*/ 3223372 h 4333359"/>
              <a:gd name="connsiteX6" fmla="*/ 4063998 w 4063998"/>
              <a:gd name="connsiteY6" fmla="*/ 4333359 h 4333359"/>
              <a:gd name="connsiteX7" fmla="*/ 0 w 4063998"/>
              <a:gd name="connsiteY7" fmla="*/ 4333359 h 4333359"/>
              <a:gd name="connsiteX8" fmla="*/ 0 w 4063998"/>
              <a:gd name="connsiteY8" fmla="*/ 3800085 h 4333359"/>
              <a:gd name="connsiteX9" fmla="*/ 152057 w 4063998"/>
              <a:gd name="connsiteY9" fmla="*/ 3652753 h 4333359"/>
              <a:gd name="connsiteX10" fmla="*/ 0 w 4063998"/>
              <a:gd name="connsiteY10" fmla="*/ 3505420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lnTo>
                  <a:pt x="0" y="3800085"/>
                </a:lnTo>
                <a:lnTo>
                  <a:pt x="152057" y="3652753"/>
                </a:lnTo>
                <a:lnTo>
                  <a:pt x="0" y="350542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C5DBB53-4D4F-4D09-8FCB-46E75561F01A}"/>
              </a:ext>
            </a:extLst>
          </p:cNvPr>
          <p:cNvSpPr/>
          <p:nvPr userDrawn="1"/>
        </p:nvSpPr>
        <p:spPr>
          <a:xfrm>
            <a:off x="1" y="0"/>
            <a:ext cx="12193200" cy="20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ildplatzhalter 48">
            <a:extLst>
              <a:ext uri="{FF2B5EF4-FFF2-40B4-BE49-F238E27FC236}">
                <a16:creationId xmlns:a16="http://schemas.microsoft.com/office/drawing/2014/main" id="{1F2EF054-73DC-41C7-93DA-217622EB8231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0" y="205628"/>
            <a:ext cx="4063998" cy="4333359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391209 h 4333359"/>
              <a:gd name="connsiteX3" fmla="*/ 3898342 w 4063998"/>
              <a:gd name="connsiteY3" fmla="*/ 551719 h 4333359"/>
              <a:gd name="connsiteX4" fmla="*/ 4063998 w 4063998"/>
              <a:gd name="connsiteY4" fmla="*/ 712228 h 4333359"/>
              <a:gd name="connsiteX5" fmla="*/ 4063998 w 4063998"/>
              <a:gd name="connsiteY5" fmla="*/ 1800972 h 4333359"/>
              <a:gd name="connsiteX6" fmla="*/ 4063998 w 4063998"/>
              <a:gd name="connsiteY6" fmla="*/ 1903355 h 4333359"/>
              <a:gd name="connsiteX7" fmla="*/ 4063998 w 4063998"/>
              <a:gd name="connsiteY7" fmla="*/ 2224378 h 4333359"/>
              <a:gd name="connsiteX8" fmla="*/ 4063998 w 4063998"/>
              <a:gd name="connsiteY8" fmla="*/ 3223372 h 4333359"/>
              <a:gd name="connsiteX9" fmla="*/ 4063998 w 4063998"/>
              <a:gd name="connsiteY9" fmla="*/ 4333359 h 4333359"/>
              <a:gd name="connsiteX10" fmla="*/ 0 w 4063998"/>
              <a:gd name="connsiteY10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391209"/>
                </a:lnTo>
                <a:lnTo>
                  <a:pt x="3898342" y="551719"/>
                </a:lnTo>
                <a:lnTo>
                  <a:pt x="4063998" y="712228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979E-E3D5-4368-A757-F0A978F78918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51DEE-C59E-42AA-A29F-900B1A492E5A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0C7B8CE0-D8CF-4397-B79C-7EA8DF3B0DF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50863" y="4818186"/>
            <a:ext cx="2776537" cy="82061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Max Mustermann</a:t>
            </a:r>
            <a:endParaRPr lang="en-US"/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10324414-3CCF-4B5A-8838-ECF2816E478F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50799" y="5715806"/>
            <a:ext cx="2776537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13896FA-DEEA-4B4F-9877-4956F63D0CEB}"/>
              </a:ext>
            </a:extLst>
          </p:cNvPr>
          <p:cNvGrpSpPr/>
          <p:nvPr userDrawn="1"/>
        </p:nvGrpSpPr>
        <p:grpSpPr>
          <a:xfrm>
            <a:off x="4063153" y="3323268"/>
            <a:ext cx="4216906" cy="3146123"/>
            <a:chOff x="4063153" y="3323268"/>
            <a:chExt cx="4216906" cy="3146123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A02F78DD-2A05-4980-95E6-E4827CACF1CE}"/>
                </a:ext>
              </a:extLst>
            </p:cNvPr>
            <p:cNvSpPr/>
            <p:nvPr userDrawn="1"/>
          </p:nvSpPr>
          <p:spPr>
            <a:xfrm>
              <a:off x="4063153" y="3323268"/>
              <a:ext cx="4068000" cy="3146123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Dreieck 58">
              <a:extLst>
                <a:ext uri="{FF2B5EF4-FFF2-40B4-BE49-F238E27FC236}">
                  <a16:creationId xmlns:a16="http://schemas.microsoft.com/office/drawing/2014/main" id="{3219BED6-BBB6-439B-9273-EC10032DB4BA}"/>
                </a:ext>
              </a:extLst>
            </p:cNvPr>
            <p:cNvSpPr/>
            <p:nvPr userDrawn="1"/>
          </p:nvSpPr>
          <p:spPr>
            <a:xfrm rot="5400000">
              <a:off x="7641438" y="3641004"/>
              <a:ext cx="842489" cy="434752"/>
            </a:xfrm>
            <a:prstGeom prst="triangle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4CD3926-1FBC-4196-8423-A231D87A101F}"/>
              </a:ext>
            </a:extLst>
          </p:cNvPr>
          <p:cNvGrpSpPr/>
          <p:nvPr userDrawn="1"/>
        </p:nvGrpSpPr>
        <p:grpSpPr>
          <a:xfrm>
            <a:off x="3898342" y="205629"/>
            <a:ext cx="4232811" cy="3117639"/>
            <a:chOff x="3898342" y="205629"/>
            <a:chExt cx="4232811" cy="3117639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1C018132-8790-40D7-8E7D-271DF62EFDCF}"/>
                </a:ext>
              </a:extLst>
            </p:cNvPr>
            <p:cNvSpPr/>
            <p:nvPr userDrawn="1"/>
          </p:nvSpPr>
          <p:spPr>
            <a:xfrm>
              <a:off x="4064000" y="205629"/>
              <a:ext cx="4067153" cy="31176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Dreieck 45">
              <a:extLst>
                <a:ext uri="{FF2B5EF4-FFF2-40B4-BE49-F238E27FC236}">
                  <a16:creationId xmlns:a16="http://schemas.microsoft.com/office/drawing/2014/main" id="{D0CBFA5E-CCCC-405F-8C66-C3CA32F90651}"/>
                </a:ext>
              </a:extLst>
            </p:cNvPr>
            <p:cNvSpPr/>
            <p:nvPr userDrawn="1"/>
          </p:nvSpPr>
          <p:spPr>
            <a:xfrm rot="16200000">
              <a:off x="3694473" y="539971"/>
              <a:ext cx="842489" cy="43475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platzhalter 13">
            <a:extLst>
              <a:ext uri="{FF2B5EF4-FFF2-40B4-BE49-F238E27FC236}">
                <a16:creationId xmlns:a16="http://schemas.microsoft.com/office/drawing/2014/main" id="{DB1F72BD-A861-4B9C-97CB-81CE2546EB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25724" y="5715806"/>
            <a:ext cx="2755981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sp>
        <p:nvSpPr>
          <p:cNvPr id="55" name="Textplatzhalter 13">
            <a:extLst>
              <a:ext uri="{FF2B5EF4-FFF2-40B4-BE49-F238E27FC236}">
                <a16:creationId xmlns:a16="http://schemas.microsoft.com/office/drawing/2014/main" id="{860D94C0-79AE-43B2-A4A5-BC16FCEB1C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25724" y="4818186"/>
            <a:ext cx="2755051" cy="8208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Max Mustermann</a:t>
            </a:r>
          </a:p>
        </p:txBody>
      </p:sp>
      <p:sp>
        <p:nvSpPr>
          <p:cNvPr id="57" name="Textplatzhalter 13">
            <a:extLst>
              <a:ext uri="{FF2B5EF4-FFF2-40B4-BE49-F238E27FC236}">
                <a16:creationId xmlns:a16="http://schemas.microsoft.com/office/drawing/2014/main" id="{4E3EC170-E577-43DD-AEF8-44882EEB76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4350" y="546565"/>
            <a:ext cx="3538800" cy="1080000"/>
          </a:xfrm>
        </p:spPr>
        <p:txBody>
          <a:bodyPr anchor="t"/>
          <a:lstStyle>
            <a:lvl1pPr>
              <a:defRPr sz="1400" i="1">
                <a:solidFill>
                  <a:schemeClr val="bg1"/>
                </a:solidFill>
              </a:defRPr>
            </a:lvl1pPr>
            <a:lvl2pPr>
              <a:defRPr sz="2400" i="1"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„Zitat“</a:t>
            </a:r>
          </a:p>
        </p:txBody>
      </p:sp>
      <p:sp>
        <p:nvSpPr>
          <p:cNvPr id="59" name="Textplatzhalter 13">
            <a:extLst>
              <a:ext uri="{FF2B5EF4-FFF2-40B4-BE49-F238E27FC236}">
                <a16:creationId xmlns:a16="http://schemas.microsoft.com/office/drawing/2014/main" id="{C8172999-9E09-484A-A9FF-BFD3DC3FA5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34350" y="3615690"/>
            <a:ext cx="3538800" cy="1080000"/>
          </a:xfrm>
        </p:spPr>
        <p:txBody>
          <a:bodyPr anchor="t"/>
          <a:lstStyle>
            <a:lvl1pPr>
              <a:defRPr sz="1400" i="1">
                <a:solidFill>
                  <a:schemeClr val="bg1"/>
                </a:solidFill>
              </a:defRPr>
            </a:lvl1pPr>
            <a:lvl2pPr>
              <a:defRPr sz="2400" i="1"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„Zitat“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06234AF-8319-4CAD-BAB7-0FD5EA3EFC05}"/>
              </a:ext>
            </a:extLst>
          </p:cNvPr>
          <p:cNvGrpSpPr/>
          <p:nvPr userDrawn="1"/>
        </p:nvGrpSpPr>
        <p:grpSpPr>
          <a:xfrm>
            <a:off x="4394814" y="2391602"/>
            <a:ext cx="180910" cy="131653"/>
            <a:chOff x="7038976" y="3984625"/>
            <a:chExt cx="320675" cy="233363"/>
          </a:xfrm>
        </p:grpSpPr>
        <p:sp>
          <p:nvSpPr>
            <p:cNvPr id="61" name="Freeform 192">
              <a:extLst>
                <a:ext uri="{FF2B5EF4-FFF2-40B4-BE49-F238E27FC236}">
                  <a16:creationId xmlns:a16="http://schemas.microsoft.com/office/drawing/2014/main" id="{6CE44CCF-3677-42AF-A597-24CF7433B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Line 193">
              <a:extLst>
                <a:ext uri="{FF2B5EF4-FFF2-40B4-BE49-F238E27FC236}">
                  <a16:creationId xmlns:a16="http://schemas.microsoft.com/office/drawing/2014/main" id="{AA2464FE-2CF3-4D68-85D7-8CF86E969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Line 194">
              <a:extLst>
                <a:ext uri="{FF2B5EF4-FFF2-40B4-BE49-F238E27FC236}">
                  <a16:creationId xmlns:a16="http://schemas.microsoft.com/office/drawing/2014/main" id="{6242A19E-9430-4497-B8D2-1BC3D5152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95">
              <a:extLst>
                <a:ext uri="{FF2B5EF4-FFF2-40B4-BE49-F238E27FC236}">
                  <a16:creationId xmlns:a16="http://schemas.microsoft.com/office/drawing/2014/main" id="{97AFADC7-C8D5-4997-84B5-AEEFEFCAA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65" name="Freeform 120">
            <a:extLst>
              <a:ext uri="{FF2B5EF4-FFF2-40B4-BE49-F238E27FC236}">
                <a16:creationId xmlns:a16="http://schemas.microsoft.com/office/drawing/2014/main" id="{63EAF477-5925-4F94-B374-978DA92682B4}"/>
              </a:ext>
            </a:extLst>
          </p:cNvPr>
          <p:cNvSpPr>
            <a:spLocks/>
          </p:cNvSpPr>
          <p:nvPr userDrawn="1"/>
        </p:nvSpPr>
        <p:spPr bwMode="auto">
          <a:xfrm>
            <a:off x="4341218" y="2020369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32CA32BA-2AC5-45B9-BB57-A793947DB3C3}"/>
              </a:ext>
            </a:extLst>
          </p:cNvPr>
          <p:cNvGrpSpPr/>
          <p:nvPr userDrawn="1"/>
        </p:nvGrpSpPr>
        <p:grpSpPr>
          <a:xfrm>
            <a:off x="4376089" y="2677999"/>
            <a:ext cx="217861" cy="221553"/>
            <a:chOff x="4777940" y="3598695"/>
            <a:chExt cx="672100" cy="683488"/>
          </a:xfrm>
        </p:grpSpPr>
        <p:sp>
          <p:nvSpPr>
            <p:cNvPr id="67" name="Oval 1451">
              <a:extLst>
                <a:ext uri="{FF2B5EF4-FFF2-40B4-BE49-F238E27FC236}">
                  <a16:creationId xmlns:a16="http://schemas.microsoft.com/office/drawing/2014/main" id="{F7B66B9F-E500-43C3-BF7B-A0F4F99AD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1452">
              <a:extLst>
                <a:ext uri="{FF2B5EF4-FFF2-40B4-BE49-F238E27FC236}">
                  <a16:creationId xmlns:a16="http://schemas.microsoft.com/office/drawing/2014/main" id="{88931211-609F-487E-A88C-5377463F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1453">
              <a:extLst>
                <a:ext uri="{FF2B5EF4-FFF2-40B4-BE49-F238E27FC236}">
                  <a16:creationId xmlns:a16="http://schemas.microsoft.com/office/drawing/2014/main" id="{A3EA7D47-11EE-46D4-AA87-19859BD6C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F0A32325-4E5F-43D9-AEE7-CE142EE64AEB}"/>
              </a:ext>
            </a:extLst>
          </p:cNvPr>
          <p:cNvGrpSpPr/>
          <p:nvPr userDrawn="1"/>
        </p:nvGrpSpPr>
        <p:grpSpPr>
          <a:xfrm>
            <a:off x="7587594" y="5546282"/>
            <a:ext cx="180910" cy="131653"/>
            <a:chOff x="7038976" y="3984625"/>
            <a:chExt cx="320675" cy="233363"/>
          </a:xfrm>
        </p:grpSpPr>
        <p:sp>
          <p:nvSpPr>
            <p:cNvPr id="71" name="Freeform 192">
              <a:extLst>
                <a:ext uri="{FF2B5EF4-FFF2-40B4-BE49-F238E27FC236}">
                  <a16:creationId xmlns:a16="http://schemas.microsoft.com/office/drawing/2014/main" id="{06F9C56E-962C-41A7-A103-6791CED56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Line 193">
              <a:extLst>
                <a:ext uri="{FF2B5EF4-FFF2-40B4-BE49-F238E27FC236}">
                  <a16:creationId xmlns:a16="http://schemas.microsoft.com/office/drawing/2014/main" id="{66BE2A90-F73F-4148-AEA5-BFE893A63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Line 194">
              <a:extLst>
                <a:ext uri="{FF2B5EF4-FFF2-40B4-BE49-F238E27FC236}">
                  <a16:creationId xmlns:a16="http://schemas.microsoft.com/office/drawing/2014/main" id="{D7C5B40B-B2EA-4AF5-AB93-6D6D1562C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195">
              <a:extLst>
                <a:ext uri="{FF2B5EF4-FFF2-40B4-BE49-F238E27FC236}">
                  <a16:creationId xmlns:a16="http://schemas.microsoft.com/office/drawing/2014/main" id="{E6CC7AAC-1A8B-41C1-96BC-DB8F33F42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5" name="Freeform 120">
            <a:extLst>
              <a:ext uri="{FF2B5EF4-FFF2-40B4-BE49-F238E27FC236}">
                <a16:creationId xmlns:a16="http://schemas.microsoft.com/office/drawing/2014/main" id="{0A364197-FA00-4492-AC40-D252DB6ADDA5}"/>
              </a:ext>
            </a:extLst>
          </p:cNvPr>
          <p:cNvSpPr>
            <a:spLocks/>
          </p:cNvSpPr>
          <p:nvPr userDrawn="1"/>
        </p:nvSpPr>
        <p:spPr bwMode="auto">
          <a:xfrm>
            <a:off x="7533998" y="5175049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EC4CE277-B14D-4C63-9E28-2CD257394F88}"/>
              </a:ext>
            </a:extLst>
          </p:cNvPr>
          <p:cNvGrpSpPr/>
          <p:nvPr userDrawn="1"/>
        </p:nvGrpSpPr>
        <p:grpSpPr>
          <a:xfrm>
            <a:off x="7568869" y="5832679"/>
            <a:ext cx="217861" cy="221553"/>
            <a:chOff x="4777940" y="3598695"/>
            <a:chExt cx="672100" cy="683488"/>
          </a:xfrm>
        </p:grpSpPr>
        <p:sp>
          <p:nvSpPr>
            <p:cNvPr id="77" name="Oval 1451">
              <a:extLst>
                <a:ext uri="{FF2B5EF4-FFF2-40B4-BE49-F238E27FC236}">
                  <a16:creationId xmlns:a16="http://schemas.microsoft.com/office/drawing/2014/main" id="{F8A980AD-2AC5-4BA0-BF39-7D5BC0993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452">
              <a:extLst>
                <a:ext uri="{FF2B5EF4-FFF2-40B4-BE49-F238E27FC236}">
                  <a16:creationId xmlns:a16="http://schemas.microsoft.com/office/drawing/2014/main" id="{0250C173-7592-41A9-BBD7-B5D70F807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453">
              <a:extLst>
                <a:ext uri="{FF2B5EF4-FFF2-40B4-BE49-F238E27FC236}">
                  <a16:creationId xmlns:a16="http://schemas.microsoft.com/office/drawing/2014/main" id="{A6A33BA9-0E4A-4B69-8E2B-00614D822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84" name="Textplatzhalter 13">
            <a:extLst>
              <a:ext uri="{FF2B5EF4-FFF2-40B4-BE49-F238E27FC236}">
                <a16:creationId xmlns:a16="http://schemas.microsoft.com/office/drawing/2014/main" id="{EE34585F-202D-4D6A-A2C8-3833283F96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20784" y="1987597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87" name="Textplatzhalter 13">
            <a:extLst>
              <a:ext uri="{FF2B5EF4-FFF2-40B4-BE49-F238E27FC236}">
                <a16:creationId xmlns:a16="http://schemas.microsoft.com/office/drawing/2014/main" id="{FE1BB1A7-368C-4E49-8451-AB651F700A0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20784" y="2318944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88" name="Textplatzhalter 13">
            <a:extLst>
              <a:ext uri="{FF2B5EF4-FFF2-40B4-BE49-F238E27FC236}">
                <a16:creationId xmlns:a16="http://schemas.microsoft.com/office/drawing/2014/main" id="{84A08D21-3221-4B2D-AD75-8C638A13AC9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20784" y="2650291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5" name="Textplatzhalter 13">
            <a:extLst>
              <a:ext uri="{FF2B5EF4-FFF2-40B4-BE49-F238E27FC236}">
                <a16:creationId xmlns:a16="http://schemas.microsoft.com/office/drawing/2014/main" id="{BB29A994-652D-4E53-8722-B130AE974C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59779" y="5142277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6" name="Textplatzhalter 13">
            <a:extLst>
              <a:ext uri="{FF2B5EF4-FFF2-40B4-BE49-F238E27FC236}">
                <a16:creationId xmlns:a16="http://schemas.microsoft.com/office/drawing/2014/main" id="{45D2AA00-0070-40F8-B224-47ACB325F41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59779" y="5473624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7" name="Textplatzhalter 13">
            <a:extLst>
              <a:ext uri="{FF2B5EF4-FFF2-40B4-BE49-F238E27FC236}">
                <a16:creationId xmlns:a16="http://schemas.microsoft.com/office/drawing/2014/main" id="{9C60D13C-5A46-4945-98B6-16E56D203B1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59779" y="5804971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</p:spTree>
    <p:extLst>
      <p:ext uri="{BB962C8B-B14F-4D97-AF65-F5344CB8AC3E}">
        <p14:creationId xmlns:p14="http://schemas.microsoft.com/office/powerpoint/2010/main" val="202365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_2_Personen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ildplatzhalter 46">
            <a:extLst>
              <a:ext uri="{FF2B5EF4-FFF2-40B4-BE49-F238E27FC236}">
                <a16:creationId xmlns:a16="http://schemas.microsoft.com/office/drawing/2014/main" id="{A45AD825-A9C1-4A02-B4AC-565EF7E75C2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8002" y="205628"/>
            <a:ext cx="4063998" cy="4333359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800972 h 4333359"/>
              <a:gd name="connsiteX3" fmla="*/ 4063998 w 4063998"/>
              <a:gd name="connsiteY3" fmla="*/ 1903355 h 4333359"/>
              <a:gd name="connsiteX4" fmla="*/ 4063998 w 4063998"/>
              <a:gd name="connsiteY4" fmla="*/ 2224378 h 4333359"/>
              <a:gd name="connsiteX5" fmla="*/ 4063998 w 4063998"/>
              <a:gd name="connsiteY5" fmla="*/ 3223372 h 4333359"/>
              <a:gd name="connsiteX6" fmla="*/ 4063998 w 4063998"/>
              <a:gd name="connsiteY6" fmla="*/ 4333359 h 4333359"/>
              <a:gd name="connsiteX7" fmla="*/ 0 w 4063998"/>
              <a:gd name="connsiteY7" fmla="*/ 4333359 h 4333359"/>
              <a:gd name="connsiteX8" fmla="*/ 0 w 4063998"/>
              <a:gd name="connsiteY8" fmla="*/ 3800085 h 4333359"/>
              <a:gd name="connsiteX9" fmla="*/ 152057 w 4063998"/>
              <a:gd name="connsiteY9" fmla="*/ 3652753 h 4333359"/>
              <a:gd name="connsiteX10" fmla="*/ 0 w 4063998"/>
              <a:gd name="connsiteY10" fmla="*/ 3505420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lnTo>
                  <a:pt x="0" y="3800085"/>
                </a:lnTo>
                <a:lnTo>
                  <a:pt x="152057" y="3652753"/>
                </a:lnTo>
                <a:lnTo>
                  <a:pt x="0" y="350542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C5DBB53-4D4F-4D09-8FCB-46E75561F01A}"/>
              </a:ext>
            </a:extLst>
          </p:cNvPr>
          <p:cNvSpPr/>
          <p:nvPr userDrawn="1"/>
        </p:nvSpPr>
        <p:spPr>
          <a:xfrm>
            <a:off x="1" y="0"/>
            <a:ext cx="12193200" cy="20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ildplatzhalter 48">
            <a:extLst>
              <a:ext uri="{FF2B5EF4-FFF2-40B4-BE49-F238E27FC236}">
                <a16:creationId xmlns:a16="http://schemas.microsoft.com/office/drawing/2014/main" id="{1F2EF054-73DC-41C7-93DA-217622EB8231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0" y="205628"/>
            <a:ext cx="4063998" cy="4333359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391209 h 4333359"/>
              <a:gd name="connsiteX3" fmla="*/ 3898342 w 4063998"/>
              <a:gd name="connsiteY3" fmla="*/ 551719 h 4333359"/>
              <a:gd name="connsiteX4" fmla="*/ 4063998 w 4063998"/>
              <a:gd name="connsiteY4" fmla="*/ 712228 h 4333359"/>
              <a:gd name="connsiteX5" fmla="*/ 4063998 w 4063998"/>
              <a:gd name="connsiteY5" fmla="*/ 1800972 h 4333359"/>
              <a:gd name="connsiteX6" fmla="*/ 4063998 w 4063998"/>
              <a:gd name="connsiteY6" fmla="*/ 1903355 h 4333359"/>
              <a:gd name="connsiteX7" fmla="*/ 4063998 w 4063998"/>
              <a:gd name="connsiteY7" fmla="*/ 2224378 h 4333359"/>
              <a:gd name="connsiteX8" fmla="*/ 4063998 w 4063998"/>
              <a:gd name="connsiteY8" fmla="*/ 3223372 h 4333359"/>
              <a:gd name="connsiteX9" fmla="*/ 4063998 w 4063998"/>
              <a:gd name="connsiteY9" fmla="*/ 4333359 h 4333359"/>
              <a:gd name="connsiteX10" fmla="*/ 0 w 4063998"/>
              <a:gd name="connsiteY10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391209"/>
                </a:lnTo>
                <a:lnTo>
                  <a:pt x="3898342" y="551719"/>
                </a:lnTo>
                <a:lnTo>
                  <a:pt x="4063998" y="712228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979E-E3D5-4368-A757-F0A978F78918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51DEE-C59E-42AA-A29F-900B1A492E5A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0C7B8CE0-D8CF-4397-B79C-7EA8DF3B0DF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50863" y="4818186"/>
            <a:ext cx="2776537" cy="82061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Max Mustermann</a:t>
            </a:r>
            <a:endParaRPr lang="en-US"/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10324414-3CCF-4B5A-8838-ECF2816E478F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50799" y="5715806"/>
            <a:ext cx="2776537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13896FA-DEEA-4B4F-9877-4956F63D0CEB}"/>
              </a:ext>
            </a:extLst>
          </p:cNvPr>
          <p:cNvGrpSpPr/>
          <p:nvPr userDrawn="1"/>
        </p:nvGrpSpPr>
        <p:grpSpPr>
          <a:xfrm>
            <a:off x="4063153" y="3323268"/>
            <a:ext cx="4216906" cy="3146123"/>
            <a:chOff x="4063153" y="3323268"/>
            <a:chExt cx="4216906" cy="3146123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A02F78DD-2A05-4980-95E6-E4827CACF1CE}"/>
                </a:ext>
              </a:extLst>
            </p:cNvPr>
            <p:cNvSpPr/>
            <p:nvPr userDrawn="1"/>
          </p:nvSpPr>
          <p:spPr>
            <a:xfrm>
              <a:off x="4063153" y="3323268"/>
              <a:ext cx="4068000" cy="3146123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Dreieck 58">
              <a:extLst>
                <a:ext uri="{FF2B5EF4-FFF2-40B4-BE49-F238E27FC236}">
                  <a16:creationId xmlns:a16="http://schemas.microsoft.com/office/drawing/2014/main" id="{3219BED6-BBB6-439B-9273-EC10032DB4BA}"/>
                </a:ext>
              </a:extLst>
            </p:cNvPr>
            <p:cNvSpPr/>
            <p:nvPr userDrawn="1"/>
          </p:nvSpPr>
          <p:spPr>
            <a:xfrm rot="5400000">
              <a:off x="7641438" y="3641004"/>
              <a:ext cx="842489" cy="434752"/>
            </a:xfrm>
            <a:prstGeom prst="triangle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4CD3926-1FBC-4196-8423-A231D87A101F}"/>
              </a:ext>
            </a:extLst>
          </p:cNvPr>
          <p:cNvGrpSpPr/>
          <p:nvPr userDrawn="1"/>
        </p:nvGrpSpPr>
        <p:grpSpPr>
          <a:xfrm>
            <a:off x="3898342" y="205629"/>
            <a:ext cx="4232811" cy="3117639"/>
            <a:chOff x="3898342" y="205629"/>
            <a:chExt cx="4232811" cy="3117639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1C018132-8790-40D7-8E7D-271DF62EFDCF}"/>
                </a:ext>
              </a:extLst>
            </p:cNvPr>
            <p:cNvSpPr/>
            <p:nvPr userDrawn="1"/>
          </p:nvSpPr>
          <p:spPr>
            <a:xfrm>
              <a:off x="4064000" y="205629"/>
              <a:ext cx="4067153" cy="31176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Dreieck 45">
              <a:extLst>
                <a:ext uri="{FF2B5EF4-FFF2-40B4-BE49-F238E27FC236}">
                  <a16:creationId xmlns:a16="http://schemas.microsoft.com/office/drawing/2014/main" id="{D0CBFA5E-CCCC-405F-8C66-C3CA32F90651}"/>
                </a:ext>
              </a:extLst>
            </p:cNvPr>
            <p:cNvSpPr/>
            <p:nvPr userDrawn="1"/>
          </p:nvSpPr>
          <p:spPr>
            <a:xfrm rot="16200000">
              <a:off x="3694473" y="539971"/>
              <a:ext cx="842489" cy="43475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platzhalter 13">
            <a:extLst>
              <a:ext uri="{FF2B5EF4-FFF2-40B4-BE49-F238E27FC236}">
                <a16:creationId xmlns:a16="http://schemas.microsoft.com/office/drawing/2014/main" id="{DB1F72BD-A861-4B9C-97CB-81CE2546EB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25724" y="5715806"/>
            <a:ext cx="2755981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sp>
        <p:nvSpPr>
          <p:cNvPr id="55" name="Textplatzhalter 13">
            <a:extLst>
              <a:ext uri="{FF2B5EF4-FFF2-40B4-BE49-F238E27FC236}">
                <a16:creationId xmlns:a16="http://schemas.microsoft.com/office/drawing/2014/main" id="{860D94C0-79AE-43B2-A4A5-BC16FCEB1C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25724" y="4818186"/>
            <a:ext cx="2755051" cy="8208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Max Mustermann</a:t>
            </a:r>
          </a:p>
        </p:txBody>
      </p:sp>
      <p:sp>
        <p:nvSpPr>
          <p:cNvPr id="84" name="Textplatzhalter 13">
            <a:extLst>
              <a:ext uri="{FF2B5EF4-FFF2-40B4-BE49-F238E27FC236}">
                <a16:creationId xmlns:a16="http://schemas.microsoft.com/office/drawing/2014/main" id="{EE34585F-202D-4D6A-A2C8-3833283F96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20784" y="641471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87" name="Textplatzhalter 13">
            <a:extLst>
              <a:ext uri="{FF2B5EF4-FFF2-40B4-BE49-F238E27FC236}">
                <a16:creationId xmlns:a16="http://schemas.microsoft.com/office/drawing/2014/main" id="{FE1BB1A7-368C-4E49-8451-AB651F700A0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20784" y="972818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88" name="Textplatzhalter 13">
            <a:extLst>
              <a:ext uri="{FF2B5EF4-FFF2-40B4-BE49-F238E27FC236}">
                <a16:creationId xmlns:a16="http://schemas.microsoft.com/office/drawing/2014/main" id="{84A08D21-3221-4B2D-AD75-8C638A13AC9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20784" y="1304165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5" name="Textplatzhalter 13">
            <a:extLst>
              <a:ext uri="{FF2B5EF4-FFF2-40B4-BE49-F238E27FC236}">
                <a16:creationId xmlns:a16="http://schemas.microsoft.com/office/drawing/2014/main" id="{BB29A994-652D-4E53-8722-B130AE974C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59779" y="3725487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6" name="Textplatzhalter 13">
            <a:extLst>
              <a:ext uri="{FF2B5EF4-FFF2-40B4-BE49-F238E27FC236}">
                <a16:creationId xmlns:a16="http://schemas.microsoft.com/office/drawing/2014/main" id="{45D2AA00-0070-40F8-B224-47ACB325F41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59779" y="4056834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7" name="Textplatzhalter 13">
            <a:extLst>
              <a:ext uri="{FF2B5EF4-FFF2-40B4-BE49-F238E27FC236}">
                <a16:creationId xmlns:a16="http://schemas.microsoft.com/office/drawing/2014/main" id="{9C60D13C-5A46-4945-98B6-16E56D203B1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59779" y="4388181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21D798E-2DEE-4AC4-BF64-4FA09A0D59C1}"/>
              </a:ext>
            </a:extLst>
          </p:cNvPr>
          <p:cNvGrpSpPr/>
          <p:nvPr userDrawn="1"/>
        </p:nvGrpSpPr>
        <p:grpSpPr>
          <a:xfrm>
            <a:off x="4394814" y="1045476"/>
            <a:ext cx="180910" cy="131653"/>
            <a:chOff x="7038976" y="3984625"/>
            <a:chExt cx="320675" cy="233363"/>
          </a:xfrm>
        </p:grpSpPr>
        <p:sp>
          <p:nvSpPr>
            <p:cNvPr id="51" name="Freeform 192">
              <a:extLst>
                <a:ext uri="{FF2B5EF4-FFF2-40B4-BE49-F238E27FC236}">
                  <a16:creationId xmlns:a16="http://schemas.microsoft.com/office/drawing/2014/main" id="{A2724BFE-F70A-467F-A8F2-6C554EAEA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Line 193">
              <a:extLst>
                <a:ext uri="{FF2B5EF4-FFF2-40B4-BE49-F238E27FC236}">
                  <a16:creationId xmlns:a16="http://schemas.microsoft.com/office/drawing/2014/main" id="{AE730BD1-F322-42AB-9361-17998825F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Line 194">
              <a:extLst>
                <a:ext uri="{FF2B5EF4-FFF2-40B4-BE49-F238E27FC236}">
                  <a16:creationId xmlns:a16="http://schemas.microsoft.com/office/drawing/2014/main" id="{B794F240-604C-475F-A8F9-5BD7EC945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195">
              <a:extLst>
                <a:ext uri="{FF2B5EF4-FFF2-40B4-BE49-F238E27FC236}">
                  <a16:creationId xmlns:a16="http://schemas.microsoft.com/office/drawing/2014/main" id="{3CC02D10-EFFF-456C-8505-E0A1CF0CF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58" name="Freeform 120">
            <a:extLst>
              <a:ext uri="{FF2B5EF4-FFF2-40B4-BE49-F238E27FC236}">
                <a16:creationId xmlns:a16="http://schemas.microsoft.com/office/drawing/2014/main" id="{03307833-8B3C-40D5-8E1C-4F8C795528A9}"/>
              </a:ext>
            </a:extLst>
          </p:cNvPr>
          <p:cNvSpPr>
            <a:spLocks/>
          </p:cNvSpPr>
          <p:nvPr userDrawn="1"/>
        </p:nvSpPr>
        <p:spPr bwMode="auto">
          <a:xfrm>
            <a:off x="4341218" y="674243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E5A2E912-8F4E-40A0-9A1C-967FF9FD3DB5}"/>
              </a:ext>
            </a:extLst>
          </p:cNvPr>
          <p:cNvGrpSpPr/>
          <p:nvPr userDrawn="1"/>
        </p:nvGrpSpPr>
        <p:grpSpPr>
          <a:xfrm>
            <a:off x="4376089" y="1331873"/>
            <a:ext cx="217861" cy="221553"/>
            <a:chOff x="4777940" y="3598695"/>
            <a:chExt cx="672100" cy="683488"/>
          </a:xfrm>
        </p:grpSpPr>
        <p:sp>
          <p:nvSpPr>
            <p:cNvPr id="82" name="Oval 1451">
              <a:extLst>
                <a:ext uri="{FF2B5EF4-FFF2-40B4-BE49-F238E27FC236}">
                  <a16:creationId xmlns:a16="http://schemas.microsoft.com/office/drawing/2014/main" id="{0D5D6284-A7B4-48B1-BA5E-341661B61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452">
              <a:extLst>
                <a:ext uri="{FF2B5EF4-FFF2-40B4-BE49-F238E27FC236}">
                  <a16:creationId xmlns:a16="http://schemas.microsoft.com/office/drawing/2014/main" id="{C0DEE4C9-AEBD-47DA-89D6-A29C23D85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453">
              <a:extLst>
                <a:ext uri="{FF2B5EF4-FFF2-40B4-BE49-F238E27FC236}">
                  <a16:creationId xmlns:a16="http://schemas.microsoft.com/office/drawing/2014/main" id="{FA55A8E7-77B4-4FE5-963B-265307634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663C312E-5FC9-4889-8A1F-C4A018FBD366}"/>
              </a:ext>
            </a:extLst>
          </p:cNvPr>
          <p:cNvGrpSpPr/>
          <p:nvPr userDrawn="1"/>
        </p:nvGrpSpPr>
        <p:grpSpPr>
          <a:xfrm>
            <a:off x="7587594" y="4129492"/>
            <a:ext cx="180910" cy="131653"/>
            <a:chOff x="7038976" y="3984625"/>
            <a:chExt cx="320675" cy="233363"/>
          </a:xfrm>
        </p:grpSpPr>
        <p:sp>
          <p:nvSpPr>
            <p:cNvPr id="90" name="Freeform 192">
              <a:extLst>
                <a:ext uri="{FF2B5EF4-FFF2-40B4-BE49-F238E27FC236}">
                  <a16:creationId xmlns:a16="http://schemas.microsoft.com/office/drawing/2014/main" id="{4525AF42-0CF3-43CE-951F-3A70B15BE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Line 193">
              <a:extLst>
                <a:ext uri="{FF2B5EF4-FFF2-40B4-BE49-F238E27FC236}">
                  <a16:creationId xmlns:a16="http://schemas.microsoft.com/office/drawing/2014/main" id="{495FD2DC-5940-4202-9875-E2CB19A97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Line 194">
              <a:extLst>
                <a:ext uri="{FF2B5EF4-FFF2-40B4-BE49-F238E27FC236}">
                  <a16:creationId xmlns:a16="http://schemas.microsoft.com/office/drawing/2014/main" id="{22BB3B06-EB91-461F-B661-B5E2F4D65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195">
              <a:extLst>
                <a:ext uri="{FF2B5EF4-FFF2-40B4-BE49-F238E27FC236}">
                  <a16:creationId xmlns:a16="http://schemas.microsoft.com/office/drawing/2014/main" id="{4F65442D-1315-4053-B42D-907E346DC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94" name="Freeform 120">
            <a:extLst>
              <a:ext uri="{FF2B5EF4-FFF2-40B4-BE49-F238E27FC236}">
                <a16:creationId xmlns:a16="http://schemas.microsoft.com/office/drawing/2014/main" id="{40B5C9C2-C19D-41AB-9783-F614F9A8DB3F}"/>
              </a:ext>
            </a:extLst>
          </p:cNvPr>
          <p:cNvSpPr>
            <a:spLocks/>
          </p:cNvSpPr>
          <p:nvPr userDrawn="1"/>
        </p:nvSpPr>
        <p:spPr bwMode="auto">
          <a:xfrm>
            <a:off x="7533998" y="3758259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4CA1E1D6-09F6-46D6-B326-653C92371786}"/>
              </a:ext>
            </a:extLst>
          </p:cNvPr>
          <p:cNvGrpSpPr/>
          <p:nvPr userDrawn="1"/>
        </p:nvGrpSpPr>
        <p:grpSpPr>
          <a:xfrm>
            <a:off x="7568869" y="4415889"/>
            <a:ext cx="217861" cy="221553"/>
            <a:chOff x="4777940" y="3598695"/>
            <a:chExt cx="672100" cy="683488"/>
          </a:xfrm>
        </p:grpSpPr>
        <p:sp>
          <p:nvSpPr>
            <p:cNvPr id="99" name="Oval 1451">
              <a:extLst>
                <a:ext uri="{FF2B5EF4-FFF2-40B4-BE49-F238E27FC236}">
                  <a16:creationId xmlns:a16="http://schemas.microsoft.com/office/drawing/2014/main" id="{A6E38C63-50C1-45CE-B6BF-3F07BE1F6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1452">
              <a:extLst>
                <a:ext uri="{FF2B5EF4-FFF2-40B4-BE49-F238E27FC236}">
                  <a16:creationId xmlns:a16="http://schemas.microsoft.com/office/drawing/2014/main" id="{32846CAF-CA83-4020-AAA5-258A23974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Freeform 1453">
              <a:extLst>
                <a:ext uri="{FF2B5EF4-FFF2-40B4-BE49-F238E27FC236}">
                  <a16:creationId xmlns:a16="http://schemas.microsoft.com/office/drawing/2014/main" id="{E36665F3-41C3-40F8-9225-13EC0B9FC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013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_3_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2C5DBB53-4D4F-4D09-8FCB-46E75561F01A}"/>
              </a:ext>
            </a:extLst>
          </p:cNvPr>
          <p:cNvSpPr/>
          <p:nvPr userDrawn="1"/>
        </p:nvSpPr>
        <p:spPr>
          <a:xfrm>
            <a:off x="1" y="0"/>
            <a:ext cx="12193200" cy="20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ildplatzhalter 43">
            <a:extLst>
              <a:ext uri="{FF2B5EF4-FFF2-40B4-BE49-F238E27FC236}">
                <a16:creationId xmlns:a16="http://schemas.microsoft.com/office/drawing/2014/main" id="{ECD4FE09-53CA-4B3B-923F-EA2DA1182660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0" y="205628"/>
            <a:ext cx="4063998" cy="3160955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72241 h 4333359"/>
              <a:gd name="connsiteX3" fmla="*/ 4063998 w 4063998"/>
              <a:gd name="connsiteY3" fmla="*/ 391209 h 4333359"/>
              <a:gd name="connsiteX4" fmla="*/ 4063998 w 4063998"/>
              <a:gd name="connsiteY4" fmla="*/ 712228 h 4333359"/>
              <a:gd name="connsiteX5" fmla="*/ 4063998 w 4063998"/>
              <a:gd name="connsiteY5" fmla="*/ 1416841 h 4333359"/>
              <a:gd name="connsiteX6" fmla="*/ 4063998 w 4063998"/>
              <a:gd name="connsiteY6" fmla="*/ 1800972 h 4333359"/>
              <a:gd name="connsiteX7" fmla="*/ 4063998 w 4063998"/>
              <a:gd name="connsiteY7" fmla="*/ 1903355 h 4333359"/>
              <a:gd name="connsiteX8" fmla="*/ 4063998 w 4063998"/>
              <a:gd name="connsiteY8" fmla="*/ 2224378 h 4333359"/>
              <a:gd name="connsiteX9" fmla="*/ 4063998 w 4063998"/>
              <a:gd name="connsiteY9" fmla="*/ 3223372 h 4333359"/>
              <a:gd name="connsiteX10" fmla="*/ 4063998 w 4063998"/>
              <a:gd name="connsiteY10" fmla="*/ 4333359 h 4333359"/>
              <a:gd name="connsiteX11" fmla="*/ 0 w 4063998"/>
              <a:gd name="connsiteY11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72241"/>
                </a:lnTo>
                <a:lnTo>
                  <a:pt x="4063998" y="391209"/>
                </a:lnTo>
                <a:lnTo>
                  <a:pt x="4063998" y="712228"/>
                </a:lnTo>
                <a:lnTo>
                  <a:pt x="4063998" y="1416841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979E-E3D5-4368-A757-F0A978F78918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51DEE-C59E-42AA-A29F-900B1A492E5A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0C7B8CE0-D8CF-4397-B79C-7EA8DF3B0DF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50863" y="3601621"/>
            <a:ext cx="2776537" cy="82061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Max Mustermann</a:t>
            </a:r>
            <a:endParaRPr lang="en-US"/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10324414-3CCF-4B5A-8838-ECF2816E478F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50799" y="4499241"/>
            <a:ext cx="2776537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sp>
        <p:nvSpPr>
          <p:cNvPr id="53" name="Textplatzhalter 13">
            <a:extLst>
              <a:ext uri="{FF2B5EF4-FFF2-40B4-BE49-F238E27FC236}">
                <a16:creationId xmlns:a16="http://schemas.microsoft.com/office/drawing/2014/main" id="{DB1F72BD-A861-4B9C-97CB-81CE2546EB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25724" y="4499241"/>
            <a:ext cx="2755981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sp>
        <p:nvSpPr>
          <p:cNvPr id="55" name="Textplatzhalter 13">
            <a:extLst>
              <a:ext uri="{FF2B5EF4-FFF2-40B4-BE49-F238E27FC236}">
                <a16:creationId xmlns:a16="http://schemas.microsoft.com/office/drawing/2014/main" id="{860D94C0-79AE-43B2-A4A5-BC16FCEB1C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25724" y="3601621"/>
            <a:ext cx="2755051" cy="8208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Max Mustermann</a:t>
            </a:r>
          </a:p>
        </p:txBody>
      </p:sp>
      <p:sp>
        <p:nvSpPr>
          <p:cNvPr id="60" name="Bildplatzhalter 59">
            <a:extLst>
              <a:ext uri="{FF2B5EF4-FFF2-40B4-BE49-F238E27FC236}">
                <a16:creationId xmlns:a16="http://schemas.microsoft.com/office/drawing/2014/main" id="{7CAD07DC-D880-45D6-93E2-3EC148B2BED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064001" y="205628"/>
            <a:ext cx="4063998" cy="3160955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72241 h 4333359"/>
              <a:gd name="connsiteX3" fmla="*/ 4063998 w 4063998"/>
              <a:gd name="connsiteY3" fmla="*/ 391209 h 4333359"/>
              <a:gd name="connsiteX4" fmla="*/ 4063998 w 4063998"/>
              <a:gd name="connsiteY4" fmla="*/ 712228 h 4333359"/>
              <a:gd name="connsiteX5" fmla="*/ 4063998 w 4063998"/>
              <a:gd name="connsiteY5" fmla="*/ 1416841 h 4333359"/>
              <a:gd name="connsiteX6" fmla="*/ 4063998 w 4063998"/>
              <a:gd name="connsiteY6" fmla="*/ 1800972 h 4333359"/>
              <a:gd name="connsiteX7" fmla="*/ 4063998 w 4063998"/>
              <a:gd name="connsiteY7" fmla="*/ 1903355 h 4333359"/>
              <a:gd name="connsiteX8" fmla="*/ 4063998 w 4063998"/>
              <a:gd name="connsiteY8" fmla="*/ 2224378 h 4333359"/>
              <a:gd name="connsiteX9" fmla="*/ 4063998 w 4063998"/>
              <a:gd name="connsiteY9" fmla="*/ 3223372 h 4333359"/>
              <a:gd name="connsiteX10" fmla="*/ 4063998 w 4063998"/>
              <a:gd name="connsiteY10" fmla="*/ 4333359 h 4333359"/>
              <a:gd name="connsiteX11" fmla="*/ 0 w 4063998"/>
              <a:gd name="connsiteY11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72241"/>
                </a:lnTo>
                <a:lnTo>
                  <a:pt x="4063998" y="391209"/>
                </a:lnTo>
                <a:lnTo>
                  <a:pt x="4063998" y="712228"/>
                </a:lnTo>
                <a:lnTo>
                  <a:pt x="4063998" y="1416841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61" name="Bildplatzhalter 60">
            <a:extLst>
              <a:ext uri="{FF2B5EF4-FFF2-40B4-BE49-F238E27FC236}">
                <a16:creationId xmlns:a16="http://schemas.microsoft.com/office/drawing/2014/main" id="{14308E2D-45B9-43B9-BB14-71AA9AE96C8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128002" y="205628"/>
            <a:ext cx="4063998" cy="3160955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72241 h 4333359"/>
              <a:gd name="connsiteX3" fmla="*/ 4063998 w 4063998"/>
              <a:gd name="connsiteY3" fmla="*/ 391209 h 4333359"/>
              <a:gd name="connsiteX4" fmla="*/ 4063998 w 4063998"/>
              <a:gd name="connsiteY4" fmla="*/ 712228 h 4333359"/>
              <a:gd name="connsiteX5" fmla="*/ 4063998 w 4063998"/>
              <a:gd name="connsiteY5" fmla="*/ 1416841 h 4333359"/>
              <a:gd name="connsiteX6" fmla="*/ 4063998 w 4063998"/>
              <a:gd name="connsiteY6" fmla="*/ 1800972 h 4333359"/>
              <a:gd name="connsiteX7" fmla="*/ 4063998 w 4063998"/>
              <a:gd name="connsiteY7" fmla="*/ 1903355 h 4333359"/>
              <a:gd name="connsiteX8" fmla="*/ 4063998 w 4063998"/>
              <a:gd name="connsiteY8" fmla="*/ 2224378 h 4333359"/>
              <a:gd name="connsiteX9" fmla="*/ 4063998 w 4063998"/>
              <a:gd name="connsiteY9" fmla="*/ 3223372 h 4333359"/>
              <a:gd name="connsiteX10" fmla="*/ 4063998 w 4063998"/>
              <a:gd name="connsiteY10" fmla="*/ 4333359 h 4333359"/>
              <a:gd name="connsiteX11" fmla="*/ 0 w 4063998"/>
              <a:gd name="connsiteY11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72241"/>
                </a:lnTo>
                <a:lnTo>
                  <a:pt x="4063998" y="391209"/>
                </a:lnTo>
                <a:lnTo>
                  <a:pt x="4063998" y="712228"/>
                </a:lnTo>
                <a:lnTo>
                  <a:pt x="4063998" y="1416841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65" name="Textplatzhalter 13">
            <a:extLst>
              <a:ext uri="{FF2B5EF4-FFF2-40B4-BE49-F238E27FC236}">
                <a16:creationId xmlns:a16="http://schemas.microsoft.com/office/drawing/2014/main" id="{D611BEF5-C621-4B8D-9DED-80D98C8792B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61789" y="3601621"/>
            <a:ext cx="2755051" cy="8208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Max Mustermann</a:t>
            </a:r>
          </a:p>
        </p:txBody>
      </p:sp>
      <p:sp>
        <p:nvSpPr>
          <p:cNvPr id="66" name="Textplatzhalter 13">
            <a:extLst>
              <a:ext uri="{FF2B5EF4-FFF2-40B4-BE49-F238E27FC236}">
                <a16:creationId xmlns:a16="http://schemas.microsoft.com/office/drawing/2014/main" id="{D604FE62-2324-41B9-9AA9-185A99FF6E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61789" y="4499241"/>
            <a:ext cx="2755981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D77C6B0-68CD-4857-B42E-D82B2B345DA9}"/>
              </a:ext>
            </a:extLst>
          </p:cNvPr>
          <p:cNvGrpSpPr/>
          <p:nvPr userDrawn="1"/>
        </p:nvGrpSpPr>
        <p:grpSpPr>
          <a:xfrm>
            <a:off x="-11450" y="4756412"/>
            <a:ext cx="4064000" cy="1709477"/>
            <a:chOff x="-11450" y="4756412"/>
            <a:chExt cx="4064000" cy="1709477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E4BDC3B-C18C-4BDF-9FF0-60168EE7EB35}"/>
                </a:ext>
              </a:extLst>
            </p:cNvPr>
            <p:cNvSpPr/>
            <p:nvPr userDrawn="1"/>
          </p:nvSpPr>
          <p:spPr>
            <a:xfrm>
              <a:off x="-11450" y="4926943"/>
              <a:ext cx="4064000" cy="15389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Dreieck 73">
              <a:extLst>
                <a:ext uri="{FF2B5EF4-FFF2-40B4-BE49-F238E27FC236}">
                  <a16:creationId xmlns:a16="http://schemas.microsoft.com/office/drawing/2014/main" id="{1FAD1238-F48D-4F48-8509-9FF6FA07736B}"/>
                </a:ext>
              </a:extLst>
            </p:cNvPr>
            <p:cNvSpPr/>
            <p:nvPr userDrawn="1"/>
          </p:nvSpPr>
          <p:spPr>
            <a:xfrm>
              <a:off x="3210061" y="4756412"/>
              <a:ext cx="842489" cy="43475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A49E903-01E8-46BB-BF3D-26F70AB47913}"/>
              </a:ext>
            </a:extLst>
          </p:cNvPr>
          <p:cNvGrpSpPr/>
          <p:nvPr userDrawn="1"/>
        </p:nvGrpSpPr>
        <p:grpSpPr>
          <a:xfrm>
            <a:off x="4052550" y="4756412"/>
            <a:ext cx="4069925" cy="1709477"/>
            <a:chOff x="4052550" y="4756412"/>
            <a:chExt cx="4069925" cy="1709477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43CEB175-8F3E-4D9F-8592-0909ED70A7AE}"/>
                </a:ext>
              </a:extLst>
            </p:cNvPr>
            <p:cNvSpPr/>
            <p:nvPr userDrawn="1"/>
          </p:nvSpPr>
          <p:spPr>
            <a:xfrm>
              <a:off x="4052550" y="4926943"/>
              <a:ext cx="4069925" cy="15389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" name="Dreieck 73">
              <a:extLst>
                <a:ext uri="{FF2B5EF4-FFF2-40B4-BE49-F238E27FC236}">
                  <a16:creationId xmlns:a16="http://schemas.microsoft.com/office/drawing/2014/main" id="{F8A592FE-D7FA-4EA0-BB83-7C1D5AC1157F}"/>
                </a:ext>
              </a:extLst>
            </p:cNvPr>
            <p:cNvSpPr/>
            <p:nvPr userDrawn="1"/>
          </p:nvSpPr>
          <p:spPr>
            <a:xfrm>
              <a:off x="7279986" y="4756412"/>
              <a:ext cx="842489" cy="434752"/>
            </a:xfrm>
            <a:prstGeom prst="triangle">
              <a:avLst/>
            </a:prstGeom>
            <a:solidFill>
              <a:srgbClr val="425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57C0D38-4BEB-4DD4-B90F-F19DD3508A20}"/>
              </a:ext>
            </a:extLst>
          </p:cNvPr>
          <p:cNvGrpSpPr/>
          <p:nvPr userDrawn="1"/>
        </p:nvGrpSpPr>
        <p:grpSpPr>
          <a:xfrm>
            <a:off x="8116550" y="4756412"/>
            <a:ext cx="4075450" cy="1709477"/>
            <a:chOff x="8116550" y="4756412"/>
            <a:chExt cx="4075450" cy="1709477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5103B2C3-7283-497F-8702-F129D777A901}"/>
                </a:ext>
              </a:extLst>
            </p:cNvPr>
            <p:cNvSpPr/>
            <p:nvPr userDrawn="1"/>
          </p:nvSpPr>
          <p:spPr>
            <a:xfrm>
              <a:off x="8116550" y="4926943"/>
              <a:ext cx="4075450" cy="15389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" name="Dreieck 73">
              <a:extLst>
                <a:ext uri="{FF2B5EF4-FFF2-40B4-BE49-F238E27FC236}">
                  <a16:creationId xmlns:a16="http://schemas.microsoft.com/office/drawing/2014/main" id="{40617042-512C-47B8-AE63-C98EA94B4C5F}"/>
                </a:ext>
              </a:extLst>
            </p:cNvPr>
            <p:cNvSpPr/>
            <p:nvPr userDrawn="1"/>
          </p:nvSpPr>
          <p:spPr>
            <a:xfrm>
              <a:off x="10438286" y="4756412"/>
              <a:ext cx="842489" cy="434752"/>
            </a:xfrm>
            <a:prstGeom prst="triangle">
              <a:avLst/>
            </a:prstGeom>
            <a:solidFill>
              <a:srgbClr val="536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16422B32-2170-4A64-967C-C0189C53CD73}"/>
              </a:ext>
            </a:extLst>
          </p:cNvPr>
          <p:cNvGrpSpPr/>
          <p:nvPr/>
        </p:nvGrpSpPr>
        <p:grpSpPr>
          <a:xfrm>
            <a:off x="604395" y="5630590"/>
            <a:ext cx="180910" cy="131653"/>
            <a:chOff x="7038976" y="3984625"/>
            <a:chExt cx="320675" cy="233363"/>
          </a:xfrm>
        </p:grpSpPr>
        <p:sp>
          <p:nvSpPr>
            <p:cNvPr id="103" name="Freeform 192">
              <a:extLst>
                <a:ext uri="{FF2B5EF4-FFF2-40B4-BE49-F238E27FC236}">
                  <a16:creationId xmlns:a16="http://schemas.microsoft.com/office/drawing/2014/main" id="{B8890F26-C7C4-4637-832F-88F55A920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Line 193">
              <a:extLst>
                <a:ext uri="{FF2B5EF4-FFF2-40B4-BE49-F238E27FC236}">
                  <a16:creationId xmlns:a16="http://schemas.microsoft.com/office/drawing/2014/main" id="{2337A5A1-8616-4BF3-96D2-CF4CF17E2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Line 194">
              <a:extLst>
                <a:ext uri="{FF2B5EF4-FFF2-40B4-BE49-F238E27FC236}">
                  <a16:creationId xmlns:a16="http://schemas.microsoft.com/office/drawing/2014/main" id="{EFE47170-F804-4C1C-AAE0-2D7EDD3FE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" name="Freeform 195">
              <a:extLst>
                <a:ext uri="{FF2B5EF4-FFF2-40B4-BE49-F238E27FC236}">
                  <a16:creationId xmlns:a16="http://schemas.microsoft.com/office/drawing/2014/main" id="{E909AE16-902C-426D-B685-AD9E9617C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6" name="Freeform 120">
            <a:extLst>
              <a:ext uri="{FF2B5EF4-FFF2-40B4-BE49-F238E27FC236}">
                <a16:creationId xmlns:a16="http://schemas.microsoft.com/office/drawing/2014/main" id="{1C213280-7441-4C24-A7E4-F2C291893D16}"/>
              </a:ext>
            </a:extLst>
          </p:cNvPr>
          <p:cNvSpPr>
            <a:spLocks/>
          </p:cNvSpPr>
          <p:nvPr/>
        </p:nvSpPr>
        <p:spPr bwMode="auto">
          <a:xfrm>
            <a:off x="550799" y="5259357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E839ADBA-B3C6-407B-B351-1382ABF535B7}"/>
              </a:ext>
            </a:extLst>
          </p:cNvPr>
          <p:cNvGrpSpPr/>
          <p:nvPr/>
        </p:nvGrpSpPr>
        <p:grpSpPr>
          <a:xfrm>
            <a:off x="585670" y="5916987"/>
            <a:ext cx="217861" cy="221553"/>
            <a:chOff x="4777940" y="3598695"/>
            <a:chExt cx="672100" cy="683488"/>
          </a:xfrm>
        </p:grpSpPr>
        <p:sp>
          <p:nvSpPr>
            <p:cNvPr id="80" name="Oval 1451">
              <a:extLst>
                <a:ext uri="{FF2B5EF4-FFF2-40B4-BE49-F238E27FC236}">
                  <a16:creationId xmlns:a16="http://schemas.microsoft.com/office/drawing/2014/main" id="{3D3B5DA7-E442-487F-9E2C-2BBF54CAE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1452">
              <a:extLst>
                <a:ext uri="{FF2B5EF4-FFF2-40B4-BE49-F238E27FC236}">
                  <a16:creationId xmlns:a16="http://schemas.microsoft.com/office/drawing/2014/main" id="{81D7A51A-5BAB-4388-831E-9A1C24646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Freeform 1453">
              <a:extLst>
                <a:ext uri="{FF2B5EF4-FFF2-40B4-BE49-F238E27FC236}">
                  <a16:creationId xmlns:a16="http://schemas.microsoft.com/office/drawing/2014/main" id="{60164781-C93B-4EF5-AB9B-E63EFA455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6F4E0665-D7CC-4359-9627-2D65835C5DD7}"/>
              </a:ext>
            </a:extLst>
          </p:cNvPr>
          <p:cNvGrpSpPr/>
          <p:nvPr/>
        </p:nvGrpSpPr>
        <p:grpSpPr>
          <a:xfrm>
            <a:off x="4515385" y="5630590"/>
            <a:ext cx="180910" cy="131653"/>
            <a:chOff x="7038976" y="3984625"/>
            <a:chExt cx="320675" cy="233363"/>
          </a:xfrm>
        </p:grpSpPr>
        <p:sp>
          <p:nvSpPr>
            <p:cNvPr id="117" name="Freeform 192">
              <a:extLst>
                <a:ext uri="{FF2B5EF4-FFF2-40B4-BE49-F238E27FC236}">
                  <a16:creationId xmlns:a16="http://schemas.microsoft.com/office/drawing/2014/main" id="{90252D77-3069-457B-AC32-71552F21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" name="Line 193">
              <a:extLst>
                <a:ext uri="{FF2B5EF4-FFF2-40B4-BE49-F238E27FC236}">
                  <a16:creationId xmlns:a16="http://schemas.microsoft.com/office/drawing/2014/main" id="{913ACACF-077C-4671-A63D-4F7BB1A29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Line 194">
              <a:extLst>
                <a:ext uri="{FF2B5EF4-FFF2-40B4-BE49-F238E27FC236}">
                  <a16:creationId xmlns:a16="http://schemas.microsoft.com/office/drawing/2014/main" id="{DEF2F708-2A0D-43B3-A314-543063936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195">
              <a:extLst>
                <a:ext uri="{FF2B5EF4-FFF2-40B4-BE49-F238E27FC236}">
                  <a16:creationId xmlns:a16="http://schemas.microsoft.com/office/drawing/2014/main" id="{56A85B97-A7E0-4A14-91CB-A8BB23060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10" name="Freeform 120">
            <a:extLst>
              <a:ext uri="{FF2B5EF4-FFF2-40B4-BE49-F238E27FC236}">
                <a16:creationId xmlns:a16="http://schemas.microsoft.com/office/drawing/2014/main" id="{A344823C-65D9-45C3-8C4E-680266D48908}"/>
              </a:ext>
            </a:extLst>
          </p:cNvPr>
          <p:cNvSpPr>
            <a:spLocks/>
          </p:cNvSpPr>
          <p:nvPr/>
        </p:nvSpPr>
        <p:spPr bwMode="auto">
          <a:xfrm>
            <a:off x="4461789" y="5259357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CB6140F1-1609-4277-844E-E40A8F7EEE00}"/>
              </a:ext>
            </a:extLst>
          </p:cNvPr>
          <p:cNvGrpSpPr/>
          <p:nvPr/>
        </p:nvGrpSpPr>
        <p:grpSpPr>
          <a:xfrm>
            <a:off x="4496660" y="5916987"/>
            <a:ext cx="217861" cy="221553"/>
            <a:chOff x="4777940" y="3598695"/>
            <a:chExt cx="672100" cy="683488"/>
          </a:xfrm>
        </p:grpSpPr>
        <p:sp>
          <p:nvSpPr>
            <p:cNvPr id="114" name="Oval 1451">
              <a:extLst>
                <a:ext uri="{FF2B5EF4-FFF2-40B4-BE49-F238E27FC236}">
                  <a16:creationId xmlns:a16="http://schemas.microsoft.com/office/drawing/2014/main" id="{58600F6C-AD95-4EC2-A587-D64B6ADDA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Freeform 1452">
              <a:extLst>
                <a:ext uri="{FF2B5EF4-FFF2-40B4-BE49-F238E27FC236}">
                  <a16:creationId xmlns:a16="http://schemas.microsoft.com/office/drawing/2014/main" id="{D35F299B-87E8-414A-AF62-A8DBF3199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" name="Freeform 1453">
              <a:extLst>
                <a:ext uri="{FF2B5EF4-FFF2-40B4-BE49-F238E27FC236}">
                  <a16:creationId xmlns:a16="http://schemas.microsoft.com/office/drawing/2014/main" id="{5A12FF1E-B495-4FE6-8660-E5CD476B7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F2EDE595-1504-4A0F-87C7-EF2CD72B5CA8}"/>
              </a:ext>
            </a:extLst>
          </p:cNvPr>
          <p:cNvGrpSpPr/>
          <p:nvPr/>
        </p:nvGrpSpPr>
        <p:grpSpPr>
          <a:xfrm>
            <a:off x="8579320" y="5630590"/>
            <a:ext cx="180910" cy="131653"/>
            <a:chOff x="7038976" y="3984625"/>
            <a:chExt cx="320675" cy="233363"/>
          </a:xfrm>
        </p:grpSpPr>
        <p:sp>
          <p:nvSpPr>
            <p:cNvPr id="131" name="Freeform 192">
              <a:extLst>
                <a:ext uri="{FF2B5EF4-FFF2-40B4-BE49-F238E27FC236}">
                  <a16:creationId xmlns:a16="http://schemas.microsoft.com/office/drawing/2014/main" id="{67B99C71-DDC2-413F-802B-7E0FD3CC8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Line 193">
              <a:extLst>
                <a:ext uri="{FF2B5EF4-FFF2-40B4-BE49-F238E27FC236}">
                  <a16:creationId xmlns:a16="http://schemas.microsoft.com/office/drawing/2014/main" id="{49E3CA6F-460F-4763-BCDC-4338CFDEC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" name="Line 194">
              <a:extLst>
                <a:ext uri="{FF2B5EF4-FFF2-40B4-BE49-F238E27FC236}">
                  <a16:creationId xmlns:a16="http://schemas.microsoft.com/office/drawing/2014/main" id="{FF2B514F-E502-48B1-A95F-F9C88CEF98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" name="Freeform 195">
              <a:extLst>
                <a:ext uri="{FF2B5EF4-FFF2-40B4-BE49-F238E27FC236}">
                  <a16:creationId xmlns:a16="http://schemas.microsoft.com/office/drawing/2014/main" id="{FB550B1C-9E61-4BEB-91E4-BCA9E9E0D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4" name="Freeform 120">
            <a:extLst>
              <a:ext uri="{FF2B5EF4-FFF2-40B4-BE49-F238E27FC236}">
                <a16:creationId xmlns:a16="http://schemas.microsoft.com/office/drawing/2014/main" id="{A3DDB5A1-E3F5-4DB6-9926-73D8437F3AD2}"/>
              </a:ext>
            </a:extLst>
          </p:cNvPr>
          <p:cNvSpPr>
            <a:spLocks/>
          </p:cNvSpPr>
          <p:nvPr/>
        </p:nvSpPr>
        <p:spPr bwMode="auto">
          <a:xfrm>
            <a:off x="8525724" y="5259357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9E9C657B-64B5-4249-A3C5-5FAFDA034EFE}"/>
              </a:ext>
            </a:extLst>
          </p:cNvPr>
          <p:cNvGrpSpPr/>
          <p:nvPr/>
        </p:nvGrpSpPr>
        <p:grpSpPr>
          <a:xfrm>
            <a:off x="8560595" y="5916987"/>
            <a:ext cx="217861" cy="221553"/>
            <a:chOff x="4777940" y="3598695"/>
            <a:chExt cx="672100" cy="683488"/>
          </a:xfrm>
        </p:grpSpPr>
        <p:sp>
          <p:nvSpPr>
            <p:cNvPr id="128" name="Oval 1451">
              <a:extLst>
                <a:ext uri="{FF2B5EF4-FFF2-40B4-BE49-F238E27FC236}">
                  <a16:creationId xmlns:a16="http://schemas.microsoft.com/office/drawing/2014/main" id="{556010B7-8C0E-44C9-A167-4288896E3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Freeform 1452">
              <a:extLst>
                <a:ext uri="{FF2B5EF4-FFF2-40B4-BE49-F238E27FC236}">
                  <a16:creationId xmlns:a16="http://schemas.microsoft.com/office/drawing/2014/main" id="{88034DBF-562F-49A4-AA56-4718BA89C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" name="Freeform 1453">
              <a:extLst>
                <a:ext uri="{FF2B5EF4-FFF2-40B4-BE49-F238E27FC236}">
                  <a16:creationId xmlns:a16="http://schemas.microsoft.com/office/drawing/2014/main" id="{11C554FE-F7D2-4D3B-B13D-E2B71DEDD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38" name="Textplatzhalter 13">
            <a:extLst>
              <a:ext uri="{FF2B5EF4-FFF2-40B4-BE49-F238E27FC236}">
                <a16:creationId xmlns:a16="http://schemas.microsoft.com/office/drawing/2014/main" id="{58C5865C-CAEB-48D7-98E5-D546343B5FC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0365" y="5226585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39" name="Textplatzhalter 13">
            <a:extLst>
              <a:ext uri="{FF2B5EF4-FFF2-40B4-BE49-F238E27FC236}">
                <a16:creationId xmlns:a16="http://schemas.microsoft.com/office/drawing/2014/main" id="{16BFFFD8-1A58-4C4A-B285-61A6C17A8F5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0365" y="5557932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0" name="Textplatzhalter 13">
            <a:extLst>
              <a:ext uri="{FF2B5EF4-FFF2-40B4-BE49-F238E27FC236}">
                <a16:creationId xmlns:a16="http://schemas.microsoft.com/office/drawing/2014/main" id="{22B47AB8-6645-4189-8FBC-E59B163CD3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0365" y="5889279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1" name="Textplatzhalter 13">
            <a:extLst>
              <a:ext uri="{FF2B5EF4-FFF2-40B4-BE49-F238E27FC236}">
                <a16:creationId xmlns:a16="http://schemas.microsoft.com/office/drawing/2014/main" id="{1117C8A2-752F-4193-8ED9-99842920460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41355" y="5226585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2" name="Textplatzhalter 13">
            <a:extLst>
              <a:ext uri="{FF2B5EF4-FFF2-40B4-BE49-F238E27FC236}">
                <a16:creationId xmlns:a16="http://schemas.microsoft.com/office/drawing/2014/main" id="{789DF323-50CF-4008-A54A-F8A2CB55E93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41355" y="5557932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3" name="Textplatzhalter 13">
            <a:extLst>
              <a:ext uri="{FF2B5EF4-FFF2-40B4-BE49-F238E27FC236}">
                <a16:creationId xmlns:a16="http://schemas.microsoft.com/office/drawing/2014/main" id="{DB73B37D-F3D1-48AC-8AA6-CB4988EEEB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41355" y="5889279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4" name="Textplatzhalter 13">
            <a:extLst>
              <a:ext uri="{FF2B5EF4-FFF2-40B4-BE49-F238E27FC236}">
                <a16:creationId xmlns:a16="http://schemas.microsoft.com/office/drawing/2014/main" id="{6D8FFD38-1622-4D95-86DE-5359D58DA9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05290" y="5226585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5" name="Textplatzhalter 13">
            <a:extLst>
              <a:ext uri="{FF2B5EF4-FFF2-40B4-BE49-F238E27FC236}">
                <a16:creationId xmlns:a16="http://schemas.microsoft.com/office/drawing/2014/main" id="{065984AB-D053-4B09-8B92-EB491153B0A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905290" y="5557932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6" name="Textplatzhalter 13">
            <a:extLst>
              <a:ext uri="{FF2B5EF4-FFF2-40B4-BE49-F238E27FC236}">
                <a16:creationId xmlns:a16="http://schemas.microsoft.com/office/drawing/2014/main" id="{A66D4F40-9F4A-4F56-BC4D-28CE7431130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905290" y="5889279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</p:spTree>
    <p:extLst>
      <p:ext uri="{BB962C8B-B14F-4D97-AF65-F5344CB8AC3E}">
        <p14:creationId xmlns:p14="http://schemas.microsoft.com/office/powerpoint/2010/main" val="13223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_b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Bildplatzhalter 12" descr="Ein Bild, das Gebäude, Mann, Frau, fahrend enthält.&#10;&#10;Automatisch generierte Beschreibung">
            <a:extLst>
              <a:ext uri="{FF2B5EF4-FFF2-40B4-BE49-F238E27FC236}">
                <a16:creationId xmlns:a16="http://schemas.microsoft.com/office/drawing/2014/main" id="{E355B234-A4E3-4353-8C38-8597557D82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7821" b="7821"/>
          <a:stretch/>
        </p:blipFill>
        <p:spPr>
          <a:xfrm>
            <a:off x="6" y="4"/>
            <a:ext cx="12191995" cy="6857997"/>
          </a:xfrm>
          <a:prstGeom prst="rect">
            <a:avLst/>
          </a:prstGeom>
        </p:spPr>
      </p:pic>
      <p:sp>
        <p:nvSpPr>
          <p:cNvPr id="13" name="Textplatzhalter 32">
            <a:extLst>
              <a:ext uri="{FF2B5EF4-FFF2-40B4-BE49-F238E27FC236}">
                <a16:creationId xmlns:a16="http://schemas.microsoft.com/office/drawing/2014/main" id="{CCD39AA7-6C1A-46E5-B80E-D9CD65EA7B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204" y="4087296"/>
            <a:ext cx="5679794" cy="2167200"/>
          </a:xfrm>
          <a:solidFill>
            <a:schemeClr val="tx1"/>
          </a:solidFill>
        </p:spPr>
        <p:txBody>
          <a:bodyPr lIns="558000" tIns="403200" rIns="180000" anchor="t"/>
          <a:lstStyle>
            <a:lvl1pPr algn="l">
              <a:lnSpc>
                <a:spcPct val="100000"/>
              </a:lnSpc>
              <a:spcAft>
                <a:spcPts val="0"/>
              </a:spcAft>
              <a:defRPr sz="32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Titel der Präsentation</a:t>
            </a:r>
          </a:p>
        </p:txBody>
      </p:sp>
      <p:sp>
        <p:nvSpPr>
          <p:cNvPr id="15" name="Textplatzhalter 32">
            <a:extLst>
              <a:ext uri="{FF2B5EF4-FFF2-40B4-BE49-F238E27FC236}">
                <a16:creationId xmlns:a16="http://schemas.microsoft.com/office/drawing/2014/main" id="{3D9DAF24-A377-4A64-9AFF-F161CBAF8C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87296"/>
            <a:ext cx="406800" cy="21672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6" name="Textplatzhalter 32">
            <a:extLst>
              <a:ext uri="{FF2B5EF4-FFF2-40B4-BE49-F238E27FC236}">
                <a16:creationId xmlns:a16="http://schemas.microsoft.com/office/drawing/2014/main" id="{8084C994-58D9-4ED3-BF11-E2ABCA7D1A8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9102" y="4087296"/>
            <a:ext cx="28800" cy="2167200"/>
          </a:xfrm>
          <a:solidFill>
            <a:schemeClr val="bg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7" name="Textplatzhalter 18">
            <a:extLst>
              <a:ext uri="{FF2B5EF4-FFF2-40B4-BE49-F238E27FC236}">
                <a16:creationId xmlns:a16="http://schemas.microsoft.com/office/drawing/2014/main" id="{894FA5D1-D03C-4D57-8009-2F6190D9495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12372" y="5097780"/>
            <a:ext cx="4760686" cy="9372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cap="none"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/>
              <a:t>Untertitel, Datum, Sprecher</a:t>
            </a:r>
            <a:br>
              <a:rPr lang="de-DE"/>
            </a:br>
            <a:r>
              <a:rPr lang="de-DE"/>
              <a:t>weitere Informationen</a:t>
            </a:r>
          </a:p>
        </p:txBody>
      </p:sp>
      <p:sp>
        <p:nvSpPr>
          <p:cNvPr id="133" name="Freihandform: Form 132">
            <a:extLst>
              <a:ext uri="{FF2B5EF4-FFF2-40B4-BE49-F238E27FC236}">
                <a16:creationId xmlns:a16="http://schemas.microsoft.com/office/drawing/2014/main" id="{F34D1397-9CFE-44AF-B2AD-E240EEEE3C2B}"/>
              </a:ext>
            </a:extLst>
          </p:cNvPr>
          <p:cNvSpPr/>
          <p:nvPr userDrawn="1"/>
        </p:nvSpPr>
        <p:spPr>
          <a:xfrm>
            <a:off x="1786671" y="1576059"/>
            <a:ext cx="181970" cy="269530"/>
          </a:xfrm>
          <a:custGeom>
            <a:avLst/>
            <a:gdLst>
              <a:gd name="connsiteX0" fmla="*/ 90274 w 184356"/>
              <a:gd name="connsiteY0" fmla="*/ 97667 h 273064"/>
              <a:gd name="connsiteX1" fmla="*/ 30913 w 184356"/>
              <a:gd name="connsiteY1" fmla="*/ 170917 h 273064"/>
              <a:gd name="connsiteX2" fmla="*/ 92290 w 184356"/>
              <a:gd name="connsiteY2" fmla="*/ 244616 h 273064"/>
              <a:gd name="connsiteX3" fmla="*/ 150532 w 184356"/>
              <a:gd name="connsiteY3" fmla="*/ 169349 h 273064"/>
              <a:gd name="connsiteX4" fmla="*/ 90274 w 184356"/>
              <a:gd name="connsiteY4" fmla="*/ 97667 h 273064"/>
              <a:gd name="connsiteX5" fmla="*/ 0 w 184356"/>
              <a:gd name="connsiteY5" fmla="*/ 0 h 273064"/>
              <a:gd name="connsiteX6" fmla="*/ 32033 w 184356"/>
              <a:gd name="connsiteY6" fmla="*/ 0 h 273064"/>
              <a:gd name="connsiteX7" fmla="*/ 32033 w 184356"/>
              <a:gd name="connsiteY7" fmla="*/ 100355 h 273064"/>
              <a:gd name="connsiteX8" fmla="*/ 32705 w 184356"/>
              <a:gd name="connsiteY8" fmla="*/ 100355 h 273064"/>
              <a:gd name="connsiteX9" fmla="*/ 94755 w 184356"/>
              <a:gd name="connsiteY9" fmla="*/ 69442 h 273064"/>
              <a:gd name="connsiteX10" fmla="*/ 184357 w 184356"/>
              <a:gd name="connsiteY10" fmla="*/ 171813 h 273064"/>
              <a:gd name="connsiteX11" fmla="*/ 95650 w 184356"/>
              <a:gd name="connsiteY11" fmla="*/ 273064 h 273064"/>
              <a:gd name="connsiteX12" fmla="*/ 32929 w 184356"/>
              <a:gd name="connsiteY12" fmla="*/ 242599 h 273064"/>
              <a:gd name="connsiteX13" fmla="*/ 32257 w 184356"/>
              <a:gd name="connsiteY13" fmla="*/ 242599 h 273064"/>
              <a:gd name="connsiteX14" fmla="*/ 32257 w 184356"/>
              <a:gd name="connsiteY14" fmla="*/ 268584 h 273064"/>
              <a:gd name="connsiteX15" fmla="*/ 224 w 184356"/>
              <a:gd name="connsiteY15" fmla="*/ 268584 h 273064"/>
              <a:gd name="connsiteX16" fmla="*/ 224 w 184356"/>
              <a:gd name="connsiteY16" fmla="*/ 0 h 27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4356" h="273064">
                <a:moveTo>
                  <a:pt x="90274" y="97667"/>
                </a:moveTo>
                <a:cubicBezTo>
                  <a:pt x="47489" y="97667"/>
                  <a:pt x="30913" y="134628"/>
                  <a:pt x="30913" y="170917"/>
                </a:cubicBezTo>
                <a:cubicBezTo>
                  <a:pt x="30913" y="209222"/>
                  <a:pt x="48161" y="244616"/>
                  <a:pt x="92290" y="244616"/>
                </a:cubicBezTo>
                <a:cubicBezTo>
                  <a:pt x="135972" y="244616"/>
                  <a:pt x="150532" y="207430"/>
                  <a:pt x="150532" y="169349"/>
                </a:cubicBezTo>
                <a:cubicBezTo>
                  <a:pt x="150532" y="133060"/>
                  <a:pt x="131715" y="97667"/>
                  <a:pt x="90274" y="97667"/>
                </a:cubicBezTo>
                <a:moveTo>
                  <a:pt x="0" y="0"/>
                </a:moveTo>
                <a:lnTo>
                  <a:pt x="32033" y="0"/>
                </a:lnTo>
                <a:lnTo>
                  <a:pt x="32033" y="100355"/>
                </a:lnTo>
                <a:lnTo>
                  <a:pt x="32705" y="100355"/>
                </a:lnTo>
                <a:cubicBezTo>
                  <a:pt x="43233" y="78850"/>
                  <a:pt x="68098" y="69442"/>
                  <a:pt x="94755" y="69442"/>
                </a:cubicBezTo>
                <a:cubicBezTo>
                  <a:pt x="154564" y="69442"/>
                  <a:pt x="184357" y="116932"/>
                  <a:pt x="184357" y="171813"/>
                </a:cubicBezTo>
                <a:cubicBezTo>
                  <a:pt x="184357" y="226695"/>
                  <a:pt x="155012" y="273064"/>
                  <a:pt x="95650" y="273064"/>
                </a:cubicBezTo>
                <a:cubicBezTo>
                  <a:pt x="75714" y="273064"/>
                  <a:pt x="47041" y="265448"/>
                  <a:pt x="32929" y="242599"/>
                </a:cubicBezTo>
                <a:lnTo>
                  <a:pt x="32257" y="242599"/>
                </a:lnTo>
                <a:lnTo>
                  <a:pt x="32257" y="268584"/>
                </a:lnTo>
                <a:lnTo>
                  <a:pt x="224" y="268584"/>
                </a:lnTo>
                <a:lnTo>
                  <a:pt x="224" y="0"/>
                </a:lnTo>
                <a:close/>
              </a:path>
            </a:pathLst>
          </a:custGeom>
          <a:solidFill>
            <a:srgbClr val="005EA8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ihandform: Form 133">
            <a:extLst>
              <a:ext uri="{FF2B5EF4-FFF2-40B4-BE49-F238E27FC236}">
                <a16:creationId xmlns:a16="http://schemas.microsoft.com/office/drawing/2014/main" id="{BCEC3F64-92A9-4A76-971D-F0429D38715C}"/>
              </a:ext>
            </a:extLst>
          </p:cNvPr>
          <p:cNvSpPr/>
          <p:nvPr userDrawn="1"/>
        </p:nvSpPr>
        <p:spPr>
          <a:xfrm>
            <a:off x="2004461" y="1644767"/>
            <a:ext cx="101045" cy="196399"/>
          </a:xfrm>
          <a:custGeom>
            <a:avLst/>
            <a:gdLst>
              <a:gd name="connsiteX0" fmla="*/ 224 w 102370"/>
              <a:gd name="connsiteY0" fmla="*/ 4537 h 198974"/>
              <a:gd name="connsiteX1" fmla="*/ 30241 w 102370"/>
              <a:gd name="connsiteY1" fmla="*/ 4537 h 198974"/>
              <a:gd name="connsiteX2" fmla="*/ 30241 w 102370"/>
              <a:gd name="connsiteY2" fmla="*/ 45530 h 198974"/>
              <a:gd name="connsiteX3" fmla="*/ 30913 w 102370"/>
              <a:gd name="connsiteY3" fmla="*/ 45530 h 198974"/>
              <a:gd name="connsiteX4" fmla="*/ 102371 w 102370"/>
              <a:gd name="connsiteY4" fmla="*/ 57 h 198974"/>
              <a:gd name="connsiteX5" fmla="*/ 102371 w 102370"/>
              <a:gd name="connsiteY5" fmla="*/ 33882 h 198974"/>
              <a:gd name="connsiteX6" fmla="*/ 32033 w 102370"/>
              <a:gd name="connsiteY6" fmla="*/ 112508 h 198974"/>
              <a:gd name="connsiteX7" fmla="*/ 32033 w 102370"/>
              <a:gd name="connsiteY7" fmla="*/ 198975 h 198974"/>
              <a:gd name="connsiteX8" fmla="*/ 0 w 102370"/>
              <a:gd name="connsiteY8" fmla="*/ 198975 h 198974"/>
              <a:gd name="connsiteX9" fmla="*/ 0 w 102370"/>
              <a:gd name="connsiteY9" fmla="*/ 4537 h 19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370" h="198974">
                <a:moveTo>
                  <a:pt x="224" y="4537"/>
                </a:moveTo>
                <a:lnTo>
                  <a:pt x="30241" y="4537"/>
                </a:lnTo>
                <a:lnTo>
                  <a:pt x="30241" y="45530"/>
                </a:lnTo>
                <a:lnTo>
                  <a:pt x="30913" y="45530"/>
                </a:lnTo>
                <a:cubicBezTo>
                  <a:pt x="46369" y="14393"/>
                  <a:pt x="67874" y="-1063"/>
                  <a:pt x="102371" y="57"/>
                </a:cubicBezTo>
                <a:lnTo>
                  <a:pt x="102371" y="33882"/>
                </a:lnTo>
                <a:cubicBezTo>
                  <a:pt x="50849" y="33882"/>
                  <a:pt x="32033" y="63227"/>
                  <a:pt x="32033" y="112508"/>
                </a:cubicBezTo>
                <a:lnTo>
                  <a:pt x="32033" y="198975"/>
                </a:lnTo>
                <a:lnTo>
                  <a:pt x="0" y="198975"/>
                </a:lnTo>
                <a:lnTo>
                  <a:pt x="0" y="4537"/>
                </a:lnTo>
                <a:close/>
              </a:path>
            </a:pathLst>
          </a:custGeom>
          <a:solidFill>
            <a:srgbClr val="005EA8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33FDC41B-611C-4F0A-9226-BCC7F90A7680}"/>
              </a:ext>
            </a:extLst>
          </p:cNvPr>
          <p:cNvSpPr/>
          <p:nvPr userDrawn="1"/>
        </p:nvSpPr>
        <p:spPr>
          <a:xfrm>
            <a:off x="2131156" y="1576059"/>
            <a:ext cx="31617" cy="265108"/>
          </a:xfrm>
          <a:custGeom>
            <a:avLst/>
            <a:gdLst>
              <a:gd name="connsiteX0" fmla="*/ 0 w 32032"/>
              <a:gd name="connsiteY0" fmla="*/ 74146 h 268584"/>
              <a:gd name="connsiteX1" fmla="*/ 32033 w 32032"/>
              <a:gd name="connsiteY1" fmla="*/ 74146 h 268584"/>
              <a:gd name="connsiteX2" fmla="*/ 32033 w 32032"/>
              <a:gd name="connsiteY2" fmla="*/ 268584 h 268584"/>
              <a:gd name="connsiteX3" fmla="*/ 0 w 32032"/>
              <a:gd name="connsiteY3" fmla="*/ 268584 h 268584"/>
              <a:gd name="connsiteX4" fmla="*/ 0 w 32032"/>
              <a:gd name="connsiteY4" fmla="*/ 74146 h 268584"/>
              <a:gd name="connsiteX5" fmla="*/ 32033 w 32032"/>
              <a:gd name="connsiteY5" fmla="*/ 39201 h 268584"/>
              <a:gd name="connsiteX6" fmla="*/ 0 w 32032"/>
              <a:gd name="connsiteY6" fmla="*/ 39201 h 268584"/>
              <a:gd name="connsiteX7" fmla="*/ 0 w 32032"/>
              <a:gd name="connsiteY7" fmla="*/ 0 h 268584"/>
              <a:gd name="connsiteX8" fmla="*/ 32033 w 32032"/>
              <a:gd name="connsiteY8" fmla="*/ 0 h 268584"/>
              <a:gd name="connsiteX9" fmla="*/ 32033 w 32032"/>
              <a:gd name="connsiteY9" fmla="*/ 39201 h 26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032" h="268584">
                <a:moveTo>
                  <a:pt x="0" y="74146"/>
                </a:moveTo>
                <a:lnTo>
                  <a:pt x="32033" y="74146"/>
                </a:lnTo>
                <a:lnTo>
                  <a:pt x="32033" y="268584"/>
                </a:lnTo>
                <a:lnTo>
                  <a:pt x="0" y="268584"/>
                </a:lnTo>
                <a:lnTo>
                  <a:pt x="0" y="74146"/>
                </a:lnTo>
                <a:close/>
                <a:moveTo>
                  <a:pt x="32033" y="39201"/>
                </a:moveTo>
                <a:lnTo>
                  <a:pt x="0" y="39201"/>
                </a:lnTo>
                <a:lnTo>
                  <a:pt x="0" y="0"/>
                </a:lnTo>
                <a:lnTo>
                  <a:pt x="32033" y="0"/>
                </a:lnTo>
                <a:lnTo>
                  <a:pt x="32033" y="39201"/>
                </a:lnTo>
                <a:close/>
              </a:path>
            </a:pathLst>
          </a:custGeom>
          <a:solidFill>
            <a:srgbClr val="005EA8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ihandform: Form 135">
            <a:extLst>
              <a:ext uri="{FF2B5EF4-FFF2-40B4-BE49-F238E27FC236}">
                <a16:creationId xmlns:a16="http://schemas.microsoft.com/office/drawing/2014/main" id="{9B5FA5E3-2E38-49A1-A244-264A1BC3DE94}"/>
              </a:ext>
            </a:extLst>
          </p:cNvPr>
          <p:cNvSpPr/>
          <p:nvPr userDrawn="1"/>
        </p:nvSpPr>
        <p:spPr>
          <a:xfrm>
            <a:off x="2201468" y="1576059"/>
            <a:ext cx="181970" cy="269752"/>
          </a:xfrm>
          <a:custGeom>
            <a:avLst/>
            <a:gdLst>
              <a:gd name="connsiteX0" fmla="*/ 94083 w 184356"/>
              <a:gd name="connsiteY0" fmla="*/ 244840 h 273288"/>
              <a:gd name="connsiteX1" fmla="*/ 153444 w 184356"/>
              <a:gd name="connsiteY1" fmla="*/ 171589 h 273288"/>
              <a:gd name="connsiteX2" fmla="*/ 92066 w 184356"/>
              <a:gd name="connsiteY2" fmla="*/ 97891 h 273288"/>
              <a:gd name="connsiteX3" fmla="*/ 33825 w 184356"/>
              <a:gd name="connsiteY3" fmla="*/ 173157 h 273288"/>
              <a:gd name="connsiteX4" fmla="*/ 94083 w 184356"/>
              <a:gd name="connsiteY4" fmla="*/ 244840 h 273288"/>
              <a:gd name="connsiteX5" fmla="*/ 184357 w 184356"/>
              <a:gd name="connsiteY5" fmla="*/ 268584 h 273288"/>
              <a:gd name="connsiteX6" fmla="*/ 152324 w 184356"/>
              <a:gd name="connsiteY6" fmla="*/ 268584 h 273288"/>
              <a:gd name="connsiteX7" fmla="*/ 152324 w 184356"/>
              <a:gd name="connsiteY7" fmla="*/ 242375 h 273288"/>
              <a:gd name="connsiteX8" fmla="*/ 151652 w 184356"/>
              <a:gd name="connsiteY8" fmla="*/ 242375 h 273288"/>
              <a:gd name="connsiteX9" fmla="*/ 89602 w 184356"/>
              <a:gd name="connsiteY9" fmla="*/ 273288 h 273288"/>
              <a:gd name="connsiteX10" fmla="*/ 0 w 184356"/>
              <a:gd name="connsiteY10" fmla="*/ 170917 h 273288"/>
              <a:gd name="connsiteX11" fmla="*/ 88706 w 184356"/>
              <a:gd name="connsiteY11" fmla="*/ 69666 h 273288"/>
              <a:gd name="connsiteX12" fmla="*/ 151428 w 184356"/>
              <a:gd name="connsiteY12" fmla="*/ 100131 h 273288"/>
              <a:gd name="connsiteX13" fmla="*/ 152100 w 184356"/>
              <a:gd name="connsiteY13" fmla="*/ 100131 h 273288"/>
              <a:gd name="connsiteX14" fmla="*/ 152100 w 184356"/>
              <a:gd name="connsiteY14" fmla="*/ 0 h 273288"/>
              <a:gd name="connsiteX15" fmla="*/ 184133 w 184356"/>
              <a:gd name="connsiteY15" fmla="*/ 0 h 273288"/>
              <a:gd name="connsiteX16" fmla="*/ 184133 w 184356"/>
              <a:gd name="connsiteY16" fmla="*/ 268584 h 27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4356" h="273288">
                <a:moveTo>
                  <a:pt x="94083" y="244840"/>
                </a:moveTo>
                <a:cubicBezTo>
                  <a:pt x="136868" y="244840"/>
                  <a:pt x="153444" y="207878"/>
                  <a:pt x="153444" y="171589"/>
                </a:cubicBezTo>
                <a:cubicBezTo>
                  <a:pt x="153444" y="133284"/>
                  <a:pt x="136196" y="97891"/>
                  <a:pt x="92066" y="97891"/>
                </a:cubicBezTo>
                <a:cubicBezTo>
                  <a:pt x="48385" y="97891"/>
                  <a:pt x="33825" y="135076"/>
                  <a:pt x="33825" y="173157"/>
                </a:cubicBezTo>
                <a:cubicBezTo>
                  <a:pt x="33825" y="209446"/>
                  <a:pt x="52641" y="244840"/>
                  <a:pt x="94083" y="244840"/>
                </a:cubicBezTo>
                <a:moveTo>
                  <a:pt x="184357" y="268584"/>
                </a:moveTo>
                <a:lnTo>
                  <a:pt x="152324" y="268584"/>
                </a:lnTo>
                <a:lnTo>
                  <a:pt x="152324" y="242375"/>
                </a:lnTo>
                <a:lnTo>
                  <a:pt x="151652" y="242375"/>
                </a:lnTo>
                <a:cubicBezTo>
                  <a:pt x="141124" y="263880"/>
                  <a:pt x="116259" y="273288"/>
                  <a:pt x="89602" y="273288"/>
                </a:cubicBezTo>
                <a:cubicBezTo>
                  <a:pt x="29793" y="273288"/>
                  <a:pt x="0" y="225799"/>
                  <a:pt x="0" y="170917"/>
                </a:cubicBezTo>
                <a:cubicBezTo>
                  <a:pt x="0" y="116036"/>
                  <a:pt x="29345" y="69666"/>
                  <a:pt x="88706" y="69666"/>
                </a:cubicBezTo>
                <a:cubicBezTo>
                  <a:pt x="108643" y="69666"/>
                  <a:pt x="137316" y="77282"/>
                  <a:pt x="151428" y="100131"/>
                </a:cubicBezTo>
                <a:lnTo>
                  <a:pt x="152100" y="100131"/>
                </a:lnTo>
                <a:lnTo>
                  <a:pt x="152100" y="0"/>
                </a:lnTo>
                <a:lnTo>
                  <a:pt x="184133" y="0"/>
                </a:lnTo>
                <a:lnTo>
                  <a:pt x="184133" y="268584"/>
                </a:lnTo>
                <a:close/>
              </a:path>
            </a:pathLst>
          </a:custGeom>
          <a:solidFill>
            <a:srgbClr val="005EA8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ihandform: Form 136">
            <a:extLst>
              <a:ext uri="{FF2B5EF4-FFF2-40B4-BE49-F238E27FC236}">
                <a16:creationId xmlns:a16="http://schemas.microsoft.com/office/drawing/2014/main" id="{1FE890C7-236F-41D8-AF93-7A802A59C442}"/>
              </a:ext>
            </a:extLst>
          </p:cNvPr>
          <p:cNvSpPr/>
          <p:nvPr userDrawn="1"/>
        </p:nvSpPr>
        <p:spPr>
          <a:xfrm>
            <a:off x="2421691" y="1644824"/>
            <a:ext cx="175779" cy="274174"/>
          </a:xfrm>
          <a:custGeom>
            <a:avLst/>
            <a:gdLst>
              <a:gd name="connsiteX0" fmla="*/ 146500 w 178084"/>
              <a:gd name="connsiteY0" fmla="*/ 97667 h 277768"/>
              <a:gd name="connsiteX1" fmla="*/ 91170 w 178084"/>
              <a:gd name="connsiteY1" fmla="*/ 28001 h 277768"/>
              <a:gd name="connsiteX2" fmla="*/ 33601 w 178084"/>
              <a:gd name="connsiteY2" fmla="*/ 98787 h 277768"/>
              <a:gd name="connsiteX3" fmla="*/ 88482 w 178084"/>
              <a:gd name="connsiteY3" fmla="*/ 172933 h 277768"/>
              <a:gd name="connsiteX4" fmla="*/ 146500 w 178084"/>
              <a:gd name="connsiteY4" fmla="*/ 97667 h 277768"/>
              <a:gd name="connsiteX5" fmla="*/ 178085 w 178084"/>
              <a:gd name="connsiteY5" fmla="*/ 182342 h 277768"/>
              <a:gd name="connsiteX6" fmla="*/ 87810 w 178084"/>
              <a:gd name="connsiteY6" fmla="*/ 277769 h 277768"/>
              <a:gd name="connsiteX7" fmla="*/ 7392 w 178084"/>
              <a:gd name="connsiteY7" fmla="*/ 220647 h 277768"/>
              <a:gd name="connsiteX8" fmla="*/ 39425 w 178084"/>
              <a:gd name="connsiteY8" fmla="*/ 220647 h 277768"/>
              <a:gd name="connsiteX9" fmla="*/ 89826 w 178084"/>
              <a:gd name="connsiteY9" fmla="*/ 252232 h 277768"/>
              <a:gd name="connsiteX10" fmla="*/ 148068 w 178084"/>
              <a:gd name="connsiteY10" fmla="*/ 178533 h 277768"/>
              <a:gd name="connsiteX11" fmla="*/ 148068 w 178084"/>
              <a:gd name="connsiteY11" fmla="*/ 165765 h 277768"/>
              <a:gd name="connsiteX12" fmla="*/ 147396 w 178084"/>
              <a:gd name="connsiteY12" fmla="*/ 165765 h 277768"/>
              <a:gd name="connsiteX13" fmla="*/ 86914 w 178084"/>
              <a:gd name="connsiteY13" fmla="*/ 201158 h 277768"/>
              <a:gd name="connsiteX14" fmla="*/ 0 w 178084"/>
              <a:gd name="connsiteY14" fmla="*/ 102595 h 277768"/>
              <a:gd name="connsiteX15" fmla="*/ 89826 w 178084"/>
              <a:gd name="connsiteY15" fmla="*/ 0 h 277768"/>
              <a:gd name="connsiteX16" fmla="*/ 147844 w 178084"/>
              <a:gd name="connsiteY16" fmla="*/ 32257 h 277768"/>
              <a:gd name="connsiteX17" fmla="*/ 147396 w 178084"/>
              <a:gd name="connsiteY17" fmla="*/ 32257 h 277768"/>
              <a:gd name="connsiteX18" fmla="*/ 148068 w 178084"/>
              <a:gd name="connsiteY18" fmla="*/ 32257 h 277768"/>
              <a:gd name="connsiteX19" fmla="*/ 148068 w 178084"/>
              <a:gd name="connsiteY19" fmla="*/ 4480 h 277768"/>
              <a:gd name="connsiteX20" fmla="*/ 178085 w 178084"/>
              <a:gd name="connsiteY20" fmla="*/ 4480 h 277768"/>
              <a:gd name="connsiteX21" fmla="*/ 178085 w 178084"/>
              <a:gd name="connsiteY21" fmla="*/ 182342 h 27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8084" h="277768">
                <a:moveTo>
                  <a:pt x="146500" y="97667"/>
                </a:moveTo>
                <a:cubicBezTo>
                  <a:pt x="146500" y="63394"/>
                  <a:pt x="131491" y="28001"/>
                  <a:pt x="91170" y="28001"/>
                </a:cubicBezTo>
                <a:cubicBezTo>
                  <a:pt x="50177" y="28001"/>
                  <a:pt x="33601" y="61378"/>
                  <a:pt x="33601" y="98787"/>
                </a:cubicBezTo>
                <a:cubicBezTo>
                  <a:pt x="33601" y="133732"/>
                  <a:pt x="46369" y="172933"/>
                  <a:pt x="88482" y="172933"/>
                </a:cubicBezTo>
                <a:cubicBezTo>
                  <a:pt x="130819" y="172933"/>
                  <a:pt x="146500" y="134180"/>
                  <a:pt x="146500" y="97667"/>
                </a:cubicBezTo>
                <a:moveTo>
                  <a:pt x="178085" y="182342"/>
                </a:moveTo>
                <a:cubicBezTo>
                  <a:pt x="178085" y="245512"/>
                  <a:pt x="149188" y="277769"/>
                  <a:pt x="87810" y="277769"/>
                </a:cubicBezTo>
                <a:cubicBezTo>
                  <a:pt x="51297" y="277769"/>
                  <a:pt x="9184" y="263208"/>
                  <a:pt x="7392" y="220647"/>
                </a:cubicBezTo>
                <a:lnTo>
                  <a:pt x="39425" y="220647"/>
                </a:lnTo>
                <a:cubicBezTo>
                  <a:pt x="40993" y="243943"/>
                  <a:pt x="68770" y="252232"/>
                  <a:pt x="89826" y="252232"/>
                </a:cubicBezTo>
                <a:cubicBezTo>
                  <a:pt x="131491" y="252232"/>
                  <a:pt x="148068" y="222215"/>
                  <a:pt x="148068" y="178533"/>
                </a:cubicBezTo>
                <a:lnTo>
                  <a:pt x="148068" y="165765"/>
                </a:lnTo>
                <a:lnTo>
                  <a:pt x="147396" y="165765"/>
                </a:lnTo>
                <a:cubicBezTo>
                  <a:pt x="136868" y="189510"/>
                  <a:pt x="111331" y="201158"/>
                  <a:pt x="86914" y="201158"/>
                </a:cubicBezTo>
                <a:cubicBezTo>
                  <a:pt x="28897" y="201158"/>
                  <a:pt x="0" y="155685"/>
                  <a:pt x="0" y="102595"/>
                </a:cubicBezTo>
                <a:cubicBezTo>
                  <a:pt x="0" y="56674"/>
                  <a:pt x="22624" y="0"/>
                  <a:pt x="89826" y="0"/>
                </a:cubicBezTo>
                <a:cubicBezTo>
                  <a:pt x="114243" y="0"/>
                  <a:pt x="135972" y="10976"/>
                  <a:pt x="147844" y="32257"/>
                </a:cubicBezTo>
                <a:lnTo>
                  <a:pt x="147396" y="32257"/>
                </a:lnTo>
                <a:lnTo>
                  <a:pt x="148068" y="32257"/>
                </a:lnTo>
                <a:lnTo>
                  <a:pt x="148068" y="4480"/>
                </a:lnTo>
                <a:lnTo>
                  <a:pt x="178085" y="4480"/>
                </a:lnTo>
                <a:lnTo>
                  <a:pt x="178085" y="182342"/>
                </a:lnTo>
                <a:close/>
              </a:path>
            </a:pathLst>
          </a:custGeom>
          <a:solidFill>
            <a:srgbClr val="005EA8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ihandform: Form 137">
            <a:extLst>
              <a:ext uri="{FF2B5EF4-FFF2-40B4-BE49-F238E27FC236}">
                <a16:creationId xmlns:a16="http://schemas.microsoft.com/office/drawing/2014/main" id="{CCF81DF3-40B6-471E-A214-1415443B5626}"/>
              </a:ext>
            </a:extLst>
          </p:cNvPr>
          <p:cNvSpPr/>
          <p:nvPr userDrawn="1"/>
        </p:nvSpPr>
        <p:spPr>
          <a:xfrm>
            <a:off x="2646778" y="1576059"/>
            <a:ext cx="31839" cy="265108"/>
          </a:xfrm>
          <a:custGeom>
            <a:avLst/>
            <a:gdLst>
              <a:gd name="connsiteX0" fmla="*/ 224 w 32256"/>
              <a:gd name="connsiteY0" fmla="*/ 74146 h 268584"/>
              <a:gd name="connsiteX1" fmla="*/ 32257 w 32256"/>
              <a:gd name="connsiteY1" fmla="*/ 74146 h 268584"/>
              <a:gd name="connsiteX2" fmla="*/ 32257 w 32256"/>
              <a:gd name="connsiteY2" fmla="*/ 268584 h 268584"/>
              <a:gd name="connsiteX3" fmla="*/ 224 w 32256"/>
              <a:gd name="connsiteY3" fmla="*/ 268584 h 268584"/>
              <a:gd name="connsiteX4" fmla="*/ 224 w 32256"/>
              <a:gd name="connsiteY4" fmla="*/ 74146 h 268584"/>
              <a:gd name="connsiteX5" fmla="*/ 32033 w 32256"/>
              <a:gd name="connsiteY5" fmla="*/ 39201 h 268584"/>
              <a:gd name="connsiteX6" fmla="*/ 0 w 32256"/>
              <a:gd name="connsiteY6" fmla="*/ 39201 h 268584"/>
              <a:gd name="connsiteX7" fmla="*/ 0 w 32256"/>
              <a:gd name="connsiteY7" fmla="*/ 0 h 268584"/>
              <a:gd name="connsiteX8" fmla="*/ 32033 w 32256"/>
              <a:gd name="connsiteY8" fmla="*/ 0 h 268584"/>
              <a:gd name="connsiteX9" fmla="*/ 32033 w 32256"/>
              <a:gd name="connsiteY9" fmla="*/ 39201 h 26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256" h="268584">
                <a:moveTo>
                  <a:pt x="224" y="74146"/>
                </a:moveTo>
                <a:lnTo>
                  <a:pt x="32257" y="74146"/>
                </a:lnTo>
                <a:lnTo>
                  <a:pt x="32257" y="268584"/>
                </a:lnTo>
                <a:lnTo>
                  <a:pt x="224" y="268584"/>
                </a:lnTo>
                <a:lnTo>
                  <a:pt x="224" y="74146"/>
                </a:lnTo>
                <a:close/>
                <a:moveTo>
                  <a:pt x="32033" y="39201"/>
                </a:moveTo>
                <a:lnTo>
                  <a:pt x="0" y="39201"/>
                </a:lnTo>
                <a:lnTo>
                  <a:pt x="0" y="0"/>
                </a:lnTo>
                <a:lnTo>
                  <a:pt x="32033" y="0"/>
                </a:lnTo>
                <a:lnTo>
                  <a:pt x="32033" y="39201"/>
                </a:lnTo>
                <a:close/>
              </a:path>
            </a:pathLst>
          </a:custGeom>
          <a:solidFill>
            <a:srgbClr val="005EA8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ihandform: Form 138">
            <a:extLst>
              <a:ext uri="{FF2B5EF4-FFF2-40B4-BE49-F238E27FC236}">
                <a16:creationId xmlns:a16="http://schemas.microsoft.com/office/drawing/2014/main" id="{9CBE29C0-6EA1-41D1-B725-A0030ACC0A76}"/>
              </a:ext>
            </a:extLst>
          </p:cNvPr>
          <p:cNvSpPr/>
          <p:nvPr userDrawn="1"/>
        </p:nvSpPr>
        <p:spPr>
          <a:xfrm>
            <a:off x="2727482" y="1644824"/>
            <a:ext cx="158755" cy="196344"/>
          </a:xfrm>
          <a:custGeom>
            <a:avLst/>
            <a:gdLst>
              <a:gd name="connsiteX0" fmla="*/ 0 w 160836"/>
              <a:gd name="connsiteY0" fmla="*/ 4480 h 198918"/>
              <a:gd name="connsiteX1" fmla="*/ 30017 w 160836"/>
              <a:gd name="connsiteY1" fmla="*/ 4480 h 198918"/>
              <a:gd name="connsiteX2" fmla="*/ 30017 w 160836"/>
              <a:gd name="connsiteY2" fmla="*/ 35393 h 198918"/>
              <a:gd name="connsiteX3" fmla="*/ 30689 w 160836"/>
              <a:gd name="connsiteY3" fmla="*/ 35393 h 198918"/>
              <a:gd name="connsiteX4" fmla="*/ 93859 w 160836"/>
              <a:gd name="connsiteY4" fmla="*/ 0 h 198918"/>
              <a:gd name="connsiteX5" fmla="*/ 160836 w 160836"/>
              <a:gd name="connsiteY5" fmla="*/ 71010 h 198918"/>
              <a:gd name="connsiteX6" fmla="*/ 160836 w 160836"/>
              <a:gd name="connsiteY6" fmla="*/ 198918 h 198918"/>
              <a:gd name="connsiteX7" fmla="*/ 128803 w 160836"/>
              <a:gd name="connsiteY7" fmla="*/ 198918 h 198918"/>
              <a:gd name="connsiteX8" fmla="*/ 128803 w 160836"/>
              <a:gd name="connsiteY8" fmla="*/ 67202 h 198918"/>
              <a:gd name="connsiteX9" fmla="*/ 89379 w 160836"/>
              <a:gd name="connsiteY9" fmla="*/ 28001 h 198918"/>
              <a:gd name="connsiteX10" fmla="*/ 31809 w 160836"/>
              <a:gd name="connsiteY10" fmla="*/ 88931 h 198918"/>
              <a:gd name="connsiteX11" fmla="*/ 31809 w 160836"/>
              <a:gd name="connsiteY11" fmla="*/ 198694 h 198918"/>
              <a:gd name="connsiteX12" fmla="*/ 0 w 160836"/>
              <a:gd name="connsiteY12" fmla="*/ 198694 h 198918"/>
              <a:gd name="connsiteX13" fmla="*/ 0 w 160836"/>
              <a:gd name="connsiteY13" fmla="*/ 4480 h 198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0836" h="198918">
                <a:moveTo>
                  <a:pt x="0" y="4480"/>
                </a:moveTo>
                <a:lnTo>
                  <a:pt x="30017" y="4480"/>
                </a:lnTo>
                <a:lnTo>
                  <a:pt x="30017" y="35393"/>
                </a:lnTo>
                <a:lnTo>
                  <a:pt x="30689" y="35393"/>
                </a:lnTo>
                <a:cubicBezTo>
                  <a:pt x="44129" y="11424"/>
                  <a:pt x="66082" y="0"/>
                  <a:pt x="93859" y="0"/>
                </a:cubicBezTo>
                <a:cubicBezTo>
                  <a:pt x="144932" y="0"/>
                  <a:pt x="160836" y="29345"/>
                  <a:pt x="160836" y="71010"/>
                </a:cubicBezTo>
                <a:lnTo>
                  <a:pt x="160836" y="198918"/>
                </a:lnTo>
                <a:lnTo>
                  <a:pt x="128803" y="198918"/>
                </a:lnTo>
                <a:lnTo>
                  <a:pt x="128803" y="67202"/>
                </a:lnTo>
                <a:cubicBezTo>
                  <a:pt x="128803" y="43457"/>
                  <a:pt x="113795" y="28001"/>
                  <a:pt x="89379" y="28001"/>
                </a:cubicBezTo>
                <a:cubicBezTo>
                  <a:pt x="50625" y="28001"/>
                  <a:pt x="31809" y="53986"/>
                  <a:pt x="31809" y="88931"/>
                </a:cubicBezTo>
                <a:lnTo>
                  <a:pt x="31809" y="198694"/>
                </a:lnTo>
                <a:lnTo>
                  <a:pt x="0" y="198694"/>
                </a:lnTo>
                <a:lnTo>
                  <a:pt x="0" y="4480"/>
                </a:lnTo>
                <a:close/>
              </a:path>
            </a:pathLst>
          </a:custGeom>
          <a:solidFill>
            <a:srgbClr val="005EA8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ihandform: Form 139">
            <a:extLst>
              <a:ext uri="{FF2B5EF4-FFF2-40B4-BE49-F238E27FC236}">
                <a16:creationId xmlns:a16="http://schemas.microsoft.com/office/drawing/2014/main" id="{52252FC8-FAE3-4C01-91D3-2C9B0D08FC74}"/>
              </a:ext>
            </a:extLst>
          </p:cNvPr>
          <p:cNvSpPr/>
          <p:nvPr userDrawn="1"/>
        </p:nvSpPr>
        <p:spPr>
          <a:xfrm>
            <a:off x="2923604" y="1644824"/>
            <a:ext cx="175779" cy="274174"/>
          </a:xfrm>
          <a:custGeom>
            <a:avLst/>
            <a:gdLst>
              <a:gd name="connsiteX0" fmla="*/ 146500 w 178084"/>
              <a:gd name="connsiteY0" fmla="*/ 97667 h 277768"/>
              <a:gd name="connsiteX1" fmla="*/ 91170 w 178084"/>
              <a:gd name="connsiteY1" fmla="*/ 28001 h 277768"/>
              <a:gd name="connsiteX2" fmla="*/ 33601 w 178084"/>
              <a:gd name="connsiteY2" fmla="*/ 98787 h 277768"/>
              <a:gd name="connsiteX3" fmla="*/ 88482 w 178084"/>
              <a:gd name="connsiteY3" fmla="*/ 172933 h 277768"/>
              <a:gd name="connsiteX4" fmla="*/ 146500 w 178084"/>
              <a:gd name="connsiteY4" fmla="*/ 97667 h 277768"/>
              <a:gd name="connsiteX5" fmla="*/ 178085 w 178084"/>
              <a:gd name="connsiteY5" fmla="*/ 182342 h 277768"/>
              <a:gd name="connsiteX6" fmla="*/ 87810 w 178084"/>
              <a:gd name="connsiteY6" fmla="*/ 277769 h 277768"/>
              <a:gd name="connsiteX7" fmla="*/ 7392 w 178084"/>
              <a:gd name="connsiteY7" fmla="*/ 220647 h 277768"/>
              <a:gd name="connsiteX8" fmla="*/ 39425 w 178084"/>
              <a:gd name="connsiteY8" fmla="*/ 220647 h 277768"/>
              <a:gd name="connsiteX9" fmla="*/ 89826 w 178084"/>
              <a:gd name="connsiteY9" fmla="*/ 252232 h 277768"/>
              <a:gd name="connsiteX10" fmla="*/ 148068 w 178084"/>
              <a:gd name="connsiteY10" fmla="*/ 178533 h 277768"/>
              <a:gd name="connsiteX11" fmla="*/ 148068 w 178084"/>
              <a:gd name="connsiteY11" fmla="*/ 165765 h 277768"/>
              <a:gd name="connsiteX12" fmla="*/ 147396 w 178084"/>
              <a:gd name="connsiteY12" fmla="*/ 165765 h 277768"/>
              <a:gd name="connsiteX13" fmla="*/ 86914 w 178084"/>
              <a:gd name="connsiteY13" fmla="*/ 201158 h 277768"/>
              <a:gd name="connsiteX14" fmla="*/ 0 w 178084"/>
              <a:gd name="connsiteY14" fmla="*/ 102595 h 277768"/>
              <a:gd name="connsiteX15" fmla="*/ 89826 w 178084"/>
              <a:gd name="connsiteY15" fmla="*/ 0 h 277768"/>
              <a:gd name="connsiteX16" fmla="*/ 147620 w 178084"/>
              <a:gd name="connsiteY16" fmla="*/ 32257 h 277768"/>
              <a:gd name="connsiteX17" fmla="*/ 147172 w 178084"/>
              <a:gd name="connsiteY17" fmla="*/ 32257 h 277768"/>
              <a:gd name="connsiteX18" fmla="*/ 147844 w 178084"/>
              <a:gd name="connsiteY18" fmla="*/ 32257 h 277768"/>
              <a:gd name="connsiteX19" fmla="*/ 147844 w 178084"/>
              <a:gd name="connsiteY19" fmla="*/ 4480 h 277768"/>
              <a:gd name="connsiteX20" fmla="*/ 177861 w 178084"/>
              <a:gd name="connsiteY20" fmla="*/ 4480 h 277768"/>
              <a:gd name="connsiteX21" fmla="*/ 177861 w 178084"/>
              <a:gd name="connsiteY21" fmla="*/ 182342 h 27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8084" h="277768">
                <a:moveTo>
                  <a:pt x="146500" y="97667"/>
                </a:moveTo>
                <a:cubicBezTo>
                  <a:pt x="146500" y="63394"/>
                  <a:pt x="131492" y="28001"/>
                  <a:pt x="91170" y="28001"/>
                </a:cubicBezTo>
                <a:cubicBezTo>
                  <a:pt x="50177" y="28001"/>
                  <a:pt x="33601" y="61378"/>
                  <a:pt x="33601" y="98787"/>
                </a:cubicBezTo>
                <a:cubicBezTo>
                  <a:pt x="33601" y="133732"/>
                  <a:pt x="46369" y="172933"/>
                  <a:pt x="88482" y="172933"/>
                </a:cubicBezTo>
                <a:cubicBezTo>
                  <a:pt x="130820" y="172933"/>
                  <a:pt x="146500" y="134180"/>
                  <a:pt x="146500" y="97667"/>
                </a:cubicBezTo>
                <a:moveTo>
                  <a:pt x="178085" y="182342"/>
                </a:moveTo>
                <a:cubicBezTo>
                  <a:pt x="178085" y="245512"/>
                  <a:pt x="149188" y="277769"/>
                  <a:pt x="87810" y="277769"/>
                </a:cubicBezTo>
                <a:cubicBezTo>
                  <a:pt x="51297" y="277769"/>
                  <a:pt x="9184" y="263208"/>
                  <a:pt x="7392" y="220647"/>
                </a:cubicBezTo>
                <a:lnTo>
                  <a:pt x="39425" y="220647"/>
                </a:lnTo>
                <a:cubicBezTo>
                  <a:pt x="40993" y="243943"/>
                  <a:pt x="68770" y="252232"/>
                  <a:pt x="89826" y="252232"/>
                </a:cubicBezTo>
                <a:cubicBezTo>
                  <a:pt x="131492" y="252232"/>
                  <a:pt x="148068" y="222215"/>
                  <a:pt x="148068" y="178533"/>
                </a:cubicBezTo>
                <a:lnTo>
                  <a:pt x="148068" y="165765"/>
                </a:lnTo>
                <a:lnTo>
                  <a:pt x="147396" y="165765"/>
                </a:lnTo>
                <a:cubicBezTo>
                  <a:pt x="136868" y="189510"/>
                  <a:pt x="111331" y="201158"/>
                  <a:pt x="86914" y="201158"/>
                </a:cubicBezTo>
                <a:cubicBezTo>
                  <a:pt x="28897" y="201158"/>
                  <a:pt x="0" y="155685"/>
                  <a:pt x="0" y="102595"/>
                </a:cubicBezTo>
                <a:cubicBezTo>
                  <a:pt x="0" y="56674"/>
                  <a:pt x="22625" y="0"/>
                  <a:pt x="89826" y="0"/>
                </a:cubicBezTo>
                <a:cubicBezTo>
                  <a:pt x="114243" y="0"/>
                  <a:pt x="135972" y="10976"/>
                  <a:pt x="147620" y="32257"/>
                </a:cubicBezTo>
                <a:lnTo>
                  <a:pt x="147172" y="32257"/>
                </a:lnTo>
                <a:lnTo>
                  <a:pt x="147844" y="32257"/>
                </a:lnTo>
                <a:lnTo>
                  <a:pt x="147844" y="4480"/>
                </a:lnTo>
                <a:lnTo>
                  <a:pt x="177861" y="4480"/>
                </a:lnTo>
                <a:lnTo>
                  <a:pt x="177861" y="182342"/>
                </a:lnTo>
                <a:close/>
              </a:path>
            </a:pathLst>
          </a:custGeom>
          <a:solidFill>
            <a:srgbClr val="005EA8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ihandform: Form 140">
            <a:extLst>
              <a:ext uri="{FF2B5EF4-FFF2-40B4-BE49-F238E27FC236}">
                <a16:creationId xmlns:a16="http://schemas.microsoft.com/office/drawing/2014/main" id="{A5C7F545-47D3-4581-8927-ADC77FEAB5F3}"/>
              </a:ext>
            </a:extLst>
          </p:cNvPr>
          <p:cNvSpPr/>
          <p:nvPr userDrawn="1"/>
        </p:nvSpPr>
        <p:spPr>
          <a:xfrm>
            <a:off x="3204852" y="1576059"/>
            <a:ext cx="35376" cy="265108"/>
          </a:xfrm>
          <a:custGeom>
            <a:avLst/>
            <a:gdLst>
              <a:gd name="connsiteX0" fmla="*/ 0 w 35840"/>
              <a:gd name="connsiteY0" fmla="*/ 0 h 268584"/>
              <a:gd name="connsiteX1" fmla="*/ 35841 w 35840"/>
              <a:gd name="connsiteY1" fmla="*/ 0 h 268584"/>
              <a:gd name="connsiteX2" fmla="*/ 35841 w 35840"/>
              <a:gd name="connsiteY2" fmla="*/ 268584 h 268584"/>
              <a:gd name="connsiteX3" fmla="*/ 0 w 35840"/>
              <a:gd name="connsiteY3" fmla="*/ 268584 h 26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40" h="268584">
                <a:moveTo>
                  <a:pt x="0" y="0"/>
                </a:moveTo>
                <a:lnTo>
                  <a:pt x="35841" y="0"/>
                </a:lnTo>
                <a:lnTo>
                  <a:pt x="35841" y="268584"/>
                </a:lnTo>
                <a:lnTo>
                  <a:pt x="0" y="268584"/>
                </a:lnTo>
                <a:close/>
              </a:path>
            </a:pathLst>
          </a:custGeom>
          <a:solidFill>
            <a:srgbClr val="E10032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ihandform: Form 141">
            <a:extLst>
              <a:ext uri="{FF2B5EF4-FFF2-40B4-BE49-F238E27FC236}">
                <a16:creationId xmlns:a16="http://schemas.microsoft.com/office/drawing/2014/main" id="{54844DC7-116A-480D-B72F-CA09D3720BE8}"/>
              </a:ext>
            </a:extLst>
          </p:cNvPr>
          <p:cNvSpPr/>
          <p:nvPr userDrawn="1"/>
        </p:nvSpPr>
        <p:spPr>
          <a:xfrm>
            <a:off x="3271406" y="1576059"/>
            <a:ext cx="212041" cy="265108"/>
          </a:xfrm>
          <a:custGeom>
            <a:avLst/>
            <a:gdLst>
              <a:gd name="connsiteX0" fmla="*/ 89602 w 214821"/>
              <a:gd name="connsiteY0" fmla="*/ 30017 h 268584"/>
              <a:gd name="connsiteX1" fmla="*/ 0 w 214821"/>
              <a:gd name="connsiteY1" fmla="*/ 30017 h 268584"/>
              <a:gd name="connsiteX2" fmla="*/ 0 w 214821"/>
              <a:gd name="connsiteY2" fmla="*/ 0 h 268584"/>
              <a:gd name="connsiteX3" fmla="*/ 214822 w 214821"/>
              <a:gd name="connsiteY3" fmla="*/ 0 h 268584"/>
              <a:gd name="connsiteX4" fmla="*/ 214822 w 214821"/>
              <a:gd name="connsiteY4" fmla="*/ 30017 h 268584"/>
              <a:gd name="connsiteX5" fmla="*/ 125219 w 214821"/>
              <a:gd name="connsiteY5" fmla="*/ 30017 h 268584"/>
              <a:gd name="connsiteX6" fmla="*/ 125219 w 214821"/>
              <a:gd name="connsiteY6" fmla="*/ 268584 h 268584"/>
              <a:gd name="connsiteX7" fmla="*/ 89602 w 214821"/>
              <a:gd name="connsiteY7" fmla="*/ 268584 h 26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821" h="268584">
                <a:moveTo>
                  <a:pt x="89602" y="30017"/>
                </a:moveTo>
                <a:lnTo>
                  <a:pt x="0" y="30017"/>
                </a:lnTo>
                <a:lnTo>
                  <a:pt x="0" y="0"/>
                </a:lnTo>
                <a:lnTo>
                  <a:pt x="214822" y="0"/>
                </a:lnTo>
                <a:lnTo>
                  <a:pt x="214822" y="30017"/>
                </a:lnTo>
                <a:lnTo>
                  <a:pt x="125219" y="30017"/>
                </a:lnTo>
                <a:lnTo>
                  <a:pt x="125219" y="268584"/>
                </a:lnTo>
                <a:lnTo>
                  <a:pt x="89602" y="268584"/>
                </a:lnTo>
                <a:close/>
              </a:path>
            </a:pathLst>
          </a:custGeom>
          <a:solidFill>
            <a:srgbClr val="E10032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Freihandform: Form 142">
            <a:extLst>
              <a:ext uri="{FF2B5EF4-FFF2-40B4-BE49-F238E27FC236}">
                <a16:creationId xmlns:a16="http://schemas.microsoft.com/office/drawing/2014/main" id="{A1B63ADB-EDFC-480A-B36A-F797E255CB8B}"/>
              </a:ext>
            </a:extLst>
          </p:cNvPr>
          <p:cNvSpPr/>
          <p:nvPr userDrawn="1"/>
        </p:nvSpPr>
        <p:spPr>
          <a:xfrm>
            <a:off x="976313" y="1576059"/>
            <a:ext cx="69648" cy="69870"/>
          </a:xfrm>
          <a:custGeom>
            <a:avLst/>
            <a:gdLst>
              <a:gd name="connsiteX0" fmla="*/ 0 w 70561"/>
              <a:gd name="connsiteY0" fmla="*/ 0 h 70786"/>
              <a:gd name="connsiteX1" fmla="*/ 70562 w 70561"/>
              <a:gd name="connsiteY1" fmla="*/ 0 h 70786"/>
              <a:gd name="connsiteX2" fmla="*/ 70562 w 70561"/>
              <a:gd name="connsiteY2" fmla="*/ 70786 h 70786"/>
              <a:gd name="connsiteX3" fmla="*/ 0 w 70561"/>
              <a:gd name="connsiteY3" fmla="*/ 70786 h 7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1" h="70786">
                <a:moveTo>
                  <a:pt x="0" y="0"/>
                </a:moveTo>
                <a:lnTo>
                  <a:pt x="70562" y="0"/>
                </a:lnTo>
                <a:lnTo>
                  <a:pt x="70562" y="70786"/>
                </a:lnTo>
                <a:lnTo>
                  <a:pt x="0" y="70786"/>
                </a:lnTo>
                <a:close/>
              </a:path>
            </a:pathLst>
          </a:custGeom>
          <a:solidFill>
            <a:srgbClr val="96BEDC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ihandform: Form 143">
            <a:extLst>
              <a:ext uri="{FF2B5EF4-FFF2-40B4-BE49-F238E27FC236}">
                <a16:creationId xmlns:a16="http://schemas.microsoft.com/office/drawing/2014/main" id="{18AF0EA6-5F74-4AB7-84AE-F942645AC171}"/>
              </a:ext>
            </a:extLst>
          </p:cNvPr>
          <p:cNvSpPr/>
          <p:nvPr userDrawn="1"/>
        </p:nvSpPr>
        <p:spPr>
          <a:xfrm>
            <a:off x="1613323" y="1576059"/>
            <a:ext cx="69648" cy="69870"/>
          </a:xfrm>
          <a:custGeom>
            <a:avLst/>
            <a:gdLst>
              <a:gd name="connsiteX0" fmla="*/ 0 w 70561"/>
              <a:gd name="connsiteY0" fmla="*/ 0 h 70786"/>
              <a:gd name="connsiteX1" fmla="*/ 70562 w 70561"/>
              <a:gd name="connsiteY1" fmla="*/ 0 h 70786"/>
              <a:gd name="connsiteX2" fmla="*/ 70562 w 70561"/>
              <a:gd name="connsiteY2" fmla="*/ 70786 h 70786"/>
              <a:gd name="connsiteX3" fmla="*/ 0 w 70561"/>
              <a:gd name="connsiteY3" fmla="*/ 70786 h 7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1" h="70786">
                <a:moveTo>
                  <a:pt x="0" y="0"/>
                </a:moveTo>
                <a:lnTo>
                  <a:pt x="70562" y="0"/>
                </a:lnTo>
                <a:lnTo>
                  <a:pt x="70562" y="70786"/>
                </a:lnTo>
                <a:lnTo>
                  <a:pt x="0" y="70786"/>
                </a:lnTo>
                <a:close/>
              </a:path>
            </a:pathLst>
          </a:custGeom>
          <a:solidFill>
            <a:srgbClr val="96BEDC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ihandform: Form 144">
            <a:extLst>
              <a:ext uri="{FF2B5EF4-FFF2-40B4-BE49-F238E27FC236}">
                <a16:creationId xmlns:a16="http://schemas.microsoft.com/office/drawing/2014/main" id="{EE69AF97-351A-4828-99A9-E804C0C7DBC9}"/>
              </a:ext>
            </a:extLst>
          </p:cNvPr>
          <p:cNvSpPr/>
          <p:nvPr userDrawn="1"/>
        </p:nvSpPr>
        <p:spPr>
          <a:xfrm>
            <a:off x="1079569" y="1576059"/>
            <a:ext cx="69648" cy="69870"/>
          </a:xfrm>
          <a:custGeom>
            <a:avLst/>
            <a:gdLst>
              <a:gd name="connsiteX0" fmla="*/ 0 w 70561"/>
              <a:gd name="connsiteY0" fmla="*/ 0 h 70786"/>
              <a:gd name="connsiteX1" fmla="*/ 70562 w 70561"/>
              <a:gd name="connsiteY1" fmla="*/ 0 h 70786"/>
              <a:gd name="connsiteX2" fmla="*/ 70562 w 70561"/>
              <a:gd name="connsiteY2" fmla="*/ 70786 h 70786"/>
              <a:gd name="connsiteX3" fmla="*/ 0 w 70561"/>
              <a:gd name="connsiteY3" fmla="*/ 70786 h 7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1" h="70786">
                <a:moveTo>
                  <a:pt x="0" y="0"/>
                </a:moveTo>
                <a:lnTo>
                  <a:pt x="70562" y="0"/>
                </a:lnTo>
                <a:lnTo>
                  <a:pt x="70562" y="70786"/>
                </a:lnTo>
                <a:lnTo>
                  <a:pt x="0" y="70786"/>
                </a:lnTo>
                <a:close/>
              </a:path>
            </a:pathLst>
          </a:custGeom>
          <a:solidFill>
            <a:srgbClr val="96BEDC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ihandform: Form 145">
            <a:extLst>
              <a:ext uri="{FF2B5EF4-FFF2-40B4-BE49-F238E27FC236}">
                <a16:creationId xmlns:a16="http://schemas.microsoft.com/office/drawing/2014/main" id="{624A4F53-054B-4DEC-83DE-4A9DA8014E16}"/>
              </a:ext>
            </a:extLst>
          </p:cNvPr>
          <p:cNvSpPr/>
          <p:nvPr userDrawn="1"/>
        </p:nvSpPr>
        <p:spPr>
          <a:xfrm>
            <a:off x="1510065" y="1576059"/>
            <a:ext cx="69648" cy="69870"/>
          </a:xfrm>
          <a:custGeom>
            <a:avLst/>
            <a:gdLst>
              <a:gd name="connsiteX0" fmla="*/ 0 w 70561"/>
              <a:gd name="connsiteY0" fmla="*/ 0 h 70786"/>
              <a:gd name="connsiteX1" fmla="*/ 70562 w 70561"/>
              <a:gd name="connsiteY1" fmla="*/ 0 h 70786"/>
              <a:gd name="connsiteX2" fmla="*/ 70562 w 70561"/>
              <a:gd name="connsiteY2" fmla="*/ 70786 h 70786"/>
              <a:gd name="connsiteX3" fmla="*/ 0 w 70561"/>
              <a:gd name="connsiteY3" fmla="*/ 70786 h 7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1" h="70786">
                <a:moveTo>
                  <a:pt x="0" y="0"/>
                </a:moveTo>
                <a:lnTo>
                  <a:pt x="70562" y="0"/>
                </a:lnTo>
                <a:lnTo>
                  <a:pt x="70562" y="70786"/>
                </a:lnTo>
                <a:lnTo>
                  <a:pt x="0" y="70786"/>
                </a:lnTo>
                <a:close/>
              </a:path>
            </a:pathLst>
          </a:custGeom>
          <a:solidFill>
            <a:srgbClr val="96BEDC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ihandform: Form 146">
            <a:extLst>
              <a:ext uri="{FF2B5EF4-FFF2-40B4-BE49-F238E27FC236}">
                <a16:creationId xmlns:a16="http://schemas.microsoft.com/office/drawing/2014/main" id="{460DDC6C-6B31-4E5F-B470-0483C0F6D7D1}"/>
              </a:ext>
            </a:extLst>
          </p:cNvPr>
          <p:cNvSpPr/>
          <p:nvPr userDrawn="1"/>
        </p:nvSpPr>
        <p:spPr>
          <a:xfrm>
            <a:off x="1182827" y="1576059"/>
            <a:ext cx="69648" cy="69870"/>
          </a:xfrm>
          <a:custGeom>
            <a:avLst/>
            <a:gdLst>
              <a:gd name="connsiteX0" fmla="*/ 0 w 70561"/>
              <a:gd name="connsiteY0" fmla="*/ 0 h 70786"/>
              <a:gd name="connsiteX1" fmla="*/ 70562 w 70561"/>
              <a:gd name="connsiteY1" fmla="*/ 0 h 70786"/>
              <a:gd name="connsiteX2" fmla="*/ 70562 w 70561"/>
              <a:gd name="connsiteY2" fmla="*/ 70786 h 70786"/>
              <a:gd name="connsiteX3" fmla="*/ 0 w 70561"/>
              <a:gd name="connsiteY3" fmla="*/ 70786 h 7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1" h="70786">
                <a:moveTo>
                  <a:pt x="0" y="0"/>
                </a:moveTo>
                <a:lnTo>
                  <a:pt x="70562" y="0"/>
                </a:lnTo>
                <a:lnTo>
                  <a:pt x="70562" y="70786"/>
                </a:lnTo>
                <a:lnTo>
                  <a:pt x="0" y="70786"/>
                </a:lnTo>
                <a:close/>
              </a:path>
            </a:pathLst>
          </a:custGeom>
          <a:solidFill>
            <a:srgbClr val="96BEDC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ihandform: Form 147">
            <a:extLst>
              <a:ext uri="{FF2B5EF4-FFF2-40B4-BE49-F238E27FC236}">
                <a16:creationId xmlns:a16="http://schemas.microsoft.com/office/drawing/2014/main" id="{D29381A1-EFF3-4FF5-AE5E-95285FDB9CC9}"/>
              </a:ext>
            </a:extLst>
          </p:cNvPr>
          <p:cNvSpPr/>
          <p:nvPr userDrawn="1"/>
        </p:nvSpPr>
        <p:spPr>
          <a:xfrm>
            <a:off x="1406808" y="1576059"/>
            <a:ext cx="69648" cy="69870"/>
          </a:xfrm>
          <a:custGeom>
            <a:avLst/>
            <a:gdLst>
              <a:gd name="connsiteX0" fmla="*/ 0 w 70561"/>
              <a:gd name="connsiteY0" fmla="*/ 0 h 70786"/>
              <a:gd name="connsiteX1" fmla="*/ 70562 w 70561"/>
              <a:gd name="connsiteY1" fmla="*/ 0 h 70786"/>
              <a:gd name="connsiteX2" fmla="*/ 70562 w 70561"/>
              <a:gd name="connsiteY2" fmla="*/ 70786 h 70786"/>
              <a:gd name="connsiteX3" fmla="*/ 0 w 70561"/>
              <a:gd name="connsiteY3" fmla="*/ 70786 h 7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1" h="70786">
                <a:moveTo>
                  <a:pt x="0" y="0"/>
                </a:moveTo>
                <a:lnTo>
                  <a:pt x="70562" y="0"/>
                </a:lnTo>
                <a:lnTo>
                  <a:pt x="70562" y="70786"/>
                </a:lnTo>
                <a:lnTo>
                  <a:pt x="0" y="70786"/>
                </a:lnTo>
                <a:close/>
              </a:path>
            </a:pathLst>
          </a:custGeom>
          <a:solidFill>
            <a:srgbClr val="96BEDC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9" name="Freihandform: Form 148">
            <a:extLst>
              <a:ext uri="{FF2B5EF4-FFF2-40B4-BE49-F238E27FC236}">
                <a16:creationId xmlns:a16="http://schemas.microsoft.com/office/drawing/2014/main" id="{8A9098CB-BC62-4393-B5E5-0F070F26E79D}"/>
              </a:ext>
            </a:extLst>
          </p:cNvPr>
          <p:cNvSpPr/>
          <p:nvPr userDrawn="1"/>
        </p:nvSpPr>
        <p:spPr>
          <a:xfrm rot="20556092">
            <a:off x="1294930" y="1567208"/>
            <a:ext cx="69645" cy="69866"/>
          </a:xfrm>
          <a:custGeom>
            <a:avLst/>
            <a:gdLst>
              <a:gd name="connsiteX0" fmla="*/ 0 w 70558"/>
              <a:gd name="connsiteY0" fmla="*/ 0 h 70782"/>
              <a:gd name="connsiteX1" fmla="*/ 70558 w 70558"/>
              <a:gd name="connsiteY1" fmla="*/ 0 h 70782"/>
              <a:gd name="connsiteX2" fmla="*/ 70558 w 70558"/>
              <a:gd name="connsiteY2" fmla="*/ 70783 h 70782"/>
              <a:gd name="connsiteX3" fmla="*/ 0 w 70558"/>
              <a:gd name="connsiteY3" fmla="*/ 70783 h 7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58" h="70782">
                <a:moveTo>
                  <a:pt x="0" y="0"/>
                </a:moveTo>
                <a:lnTo>
                  <a:pt x="70558" y="0"/>
                </a:lnTo>
                <a:lnTo>
                  <a:pt x="70558" y="70783"/>
                </a:lnTo>
                <a:lnTo>
                  <a:pt x="0" y="70783"/>
                </a:lnTo>
                <a:close/>
              </a:path>
            </a:pathLst>
          </a:custGeom>
          <a:solidFill>
            <a:srgbClr val="E10032"/>
          </a:solidFill>
          <a:ln w="223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Freihandform: Form 149">
            <a:extLst>
              <a:ext uri="{FF2B5EF4-FFF2-40B4-BE49-F238E27FC236}">
                <a16:creationId xmlns:a16="http://schemas.microsoft.com/office/drawing/2014/main" id="{A6A48A17-100E-4FE0-8CB3-5EC4ECC381CC}"/>
              </a:ext>
            </a:extLst>
          </p:cNvPr>
          <p:cNvSpPr/>
          <p:nvPr userDrawn="1"/>
        </p:nvSpPr>
        <p:spPr>
          <a:xfrm>
            <a:off x="976313" y="1673789"/>
            <a:ext cx="69648" cy="69649"/>
          </a:xfrm>
          <a:custGeom>
            <a:avLst/>
            <a:gdLst>
              <a:gd name="connsiteX0" fmla="*/ 0 w 70561"/>
              <a:gd name="connsiteY0" fmla="*/ 0 h 70562"/>
              <a:gd name="connsiteX1" fmla="*/ 70562 w 70561"/>
              <a:gd name="connsiteY1" fmla="*/ 0 h 70562"/>
              <a:gd name="connsiteX2" fmla="*/ 70562 w 70561"/>
              <a:gd name="connsiteY2" fmla="*/ 70562 h 70562"/>
              <a:gd name="connsiteX3" fmla="*/ 0 w 70561"/>
              <a:gd name="connsiteY3" fmla="*/ 70562 h 7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1" h="70562">
                <a:moveTo>
                  <a:pt x="0" y="0"/>
                </a:moveTo>
                <a:lnTo>
                  <a:pt x="70562" y="0"/>
                </a:lnTo>
                <a:lnTo>
                  <a:pt x="70562" y="70562"/>
                </a:lnTo>
                <a:lnTo>
                  <a:pt x="0" y="70562"/>
                </a:lnTo>
                <a:close/>
              </a:path>
            </a:pathLst>
          </a:custGeom>
          <a:solidFill>
            <a:srgbClr val="96BEDC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Freihandform: Form 150">
            <a:extLst>
              <a:ext uri="{FF2B5EF4-FFF2-40B4-BE49-F238E27FC236}">
                <a16:creationId xmlns:a16="http://schemas.microsoft.com/office/drawing/2014/main" id="{3B13E519-4652-4E72-9EB4-8B3313604EA4}"/>
              </a:ext>
            </a:extLst>
          </p:cNvPr>
          <p:cNvSpPr/>
          <p:nvPr userDrawn="1"/>
        </p:nvSpPr>
        <p:spPr>
          <a:xfrm>
            <a:off x="1613323" y="1673789"/>
            <a:ext cx="69648" cy="69649"/>
          </a:xfrm>
          <a:custGeom>
            <a:avLst/>
            <a:gdLst>
              <a:gd name="connsiteX0" fmla="*/ 0 w 70561"/>
              <a:gd name="connsiteY0" fmla="*/ 0 h 70562"/>
              <a:gd name="connsiteX1" fmla="*/ 70562 w 70561"/>
              <a:gd name="connsiteY1" fmla="*/ 0 h 70562"/>
              <a:gd name="connsiteX2" fmla="*/ 70562 w 70561"/>
              <a:gd name="connsiteY2" fmla="*/ 70562 h 70562"/>
              <a:gd name="connsiteX3" fmla="*/ 0 w 70561"/>
              <a:gd name="connsiteY3" fmla="*/ 70562 h 7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1" h="70562">
                <a:moveTo>
                  <a:pt x="0" y="0"/>
                </a:moveTo>
                <a:lnTo>
                  <a:pt x="70562" y="0"/>
                </a:lnTo>
                <a:lnTo>
                  <a:pt x="70562" y="70562"/>
                </a:lnTo>
                <a:lnTo>
                  <a:pt x="0" y="70562"/>
                </a:lnTo>
                <a:close/>
              </a:path>
            </a:pathLst>
          </a:custGeom>
          <a:solidFill>
            <a:srgbClr val="96BEDC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2" name="Freihandform: Form 151">
            <a:extLst>
              <a:ext uri="{FF2B5EF4-FFF2-40B4-BE49-F238E27FC236}">
                <a16:creationId xmlns:a16="http://schemas.microsoft.com/office/drawing/2014/main" id="{52B1BA0E-A593-40B7-A3E8-E5C5760ED6F3}"/>
              </a:ext>
            </a:extLst>
          </p:cNvPr>
          <p:cNvSpPr/>
          <p:nvPr userDrawn="1"/>
        </p:nvSpPr>
        <p:spPr>
          <a:xfrm>
            <a:off x="1079569" y="1673789"/>
            <a:ext cx="69648" cy="69649"/>
          </a:xfrm>
          <a:custGeom>
            <a:avLst/>
            <a:gdLst>
              <a:gd name="connsiteX0" fmla="*/ 0 w 70561"/>
              <a:gd name="connsiteY0" fmla="*/ 0 h 70562"/>
              <a:gd name="connsiteX1" fmla="*/ 70562 w 70561"/>
              <a:gd name="connsiteY1" fmla="*/ 0 h 70562"/>
              <a:gd name="connsiteX2" fmla="*/ 70562 w 70561"/>
              <a:gd name="connsiteY2" fmla="*/ 70562 h 70562"/>
              <a:gd name="connsiteX3" fmla="*/ 0 w 70561"/>
              <a:gd name="connsiteY3" fmla="*/ 70562 h 7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1" h="70562">
                <a:moveTo>
                  <a:pt x="0" y="0"/>
                </a:moveTo>
                <a:lnTo>
                  <a:pt x="70562" y="0"/>
                </a:lnTo>
                <a:lnTo>
                  <a:pt x="70562" y="70562"/>
                </a:lnTo>
                <a:lnTo>
                  <a:pt x="0" y="70562"/>
                </a:lnTo>
                <a:close/>
              </a:path>
            </a:pathLst>
          </a:custGeom>
          <a:solidFill>
            <a:srgbClr val="96BEDC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ihandform: Form 152">
            <a:extLst>
              <a:ext uri="{FF2B5EF4-FFF2-40B4-BE49-F238E27FC236}">
                <a16:creationId xmlns:a16="http://schemas.microsoft.com/office/drawing/2014/main" id="{492E0AA9-85FC-4FBD-803A-00B103318111}"/>
              </a:ext>
            </a:extLst>
          </p:cNvPr>
          <p:cNvSpPr/>
          <p:nvPr userDrawn="1"/>
        </p:nvSpPr>
        <p:spPr>
          <a:xfrm>
            <a:off x="1510065" y="1673789"/>
            <a:ext cx="69648" cy="69649"/>
          </a:xfrm>
          <a:custGeom>
            <a:avLst/>
            <a:gdLst>
              <a:gd name="connsiteX0" fmla="*/ 0 w 70561"/>
              <a:gd name="connsiteY0" fmla="*/ 0 h 70562"/>
              <a:gd name="connsiteX1" fmla="*/ 70562 w 70561"/>
              <a:gd name="connsiteY1" fmla="*/ 0 h 70562"/>
              <a:gd name="connsiteX2" fmla="*/ 70562 w 70561"/>
              <a:gd name="connsiteY2" fmla="*/ 70562 h 70562"/>
              <a:gd name="connsiteX3" fmla="*/ 0 w 70561"/>
              <a:gd name="connsiteY3" fmla="*/ 70562 h 7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1" h="70562">
                <a:moveTo>
                  <a:pt x="0" y="0"/>
                </a:moveTo>
                <a:lnTo>
                  <a:pt x="70562" y="0"/>
                </a:lnTo>
                <a:lnTo>
                  <a:pt x="70562" y="70562"/>
                </a:lnTo>
                <a:lnTo>
                  <a:pt x="0" y="70562"/>
                </a:lnTo>
                <a:close/>
              </a:path>
            </a:pathLst>
          </a:custGeom>
          <a:solidFill>
            <a:srgbClr val="96BEDC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4" name="Freihandform: Form 153">
            <a:extLst>
              <a:ext uri="{FF2B5EF4-FFF2-40B4-BE49-F238E27FC236}">
                <a16:creationId xmlns:a16="http://schemas.microsoft.com/office/drawing/2014/main" id="{9D674A54-AF7E-45C5-A5A6-9EF65E62601D}"/>
              </a:ext>
            </a:extLst>
          </p:cNvPr>
          <p:cNvSpPr/>
          <p:nvPr userDrawn="1"/>
        </p:nvSpPr>
        <p:spPr>
          <a:xfrm>
            <a:off x="1182827" y="1673789"/>
            <a:ext cx="69648" cy="69649"/>
          </a:xfrm>
          <a:custGeom>
            <a:avLst/>
            <a:gdLst>
              <a:gd name="connsiteX0" fmla="*/ 0 w 70561"/>
              <a:gd name="connsiteY0" fmla="*/ 0 h 70562"/>
              <a:gd name="connsiteX1" fmla="*/ 70562 w 70561"/>
              <a:gd name="connsiteY1" fmla="*/ 0 h 70562"/>
              <a:gd name="connsiteX2" fmla="*/ 70562 w 70561"/>
              <a:gd name="connsiteY2" fmla="*/ 70562 h 70562"/>
              <a:gd name="connsiteX3" fmla="*/ 0 w 70561"/>
              <a:gd name="connsiteY3" fmla="*/ 70562 h 7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1" h="70562">
                <a:moveTo>
                  <a:pt x="0" y="0"/>
                </a:moveTo>
                <a:lnTo>
                  <a:pt x="70562" y="0"/>
                </a:lnTo>
                <a:lnTo>
                  <a:pt x="70562" y="70562"/>
                </a:lnTo>
                <a:lnTo>
                  <a:pt x="0" y="70562"/>
                </a:lnTo>
                <a:close/>
              </a:path>
            </a:pathLst>
          </a:custGeom>
          <a:solidFill>
            <a:srgbClr val="96BEDC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5" name="Freihandform: Form 154">
            <a:extLst>
              <a:ext uri="{FF2B5EF4-FFF2-40B4-BE49-F238E27FC236}">
                <a16:creationId xmlns:a16="http://schemas.microsoft.com/office/drawing/2014/main" id="{57F25199-5AC4-40DF-A7E5-2B20A5B41C2B}"/>
              </a:ext>
            </a:extLst>
          </p:cNvPr>
          <p:cNvSpPr/>
          <p:nvPr userDrawn="1"/>
        </p:nvSpPr>
        <p:spPr>
          <a:xfrm>
            <a:off x="1406808" y="1673789"/>
            <a:ext cx="69648" cy="69649"/>
          </a:xfrm>
          <a:custGeom>
            <a:avLst/>
            <a:gdLst>
              <a:gd name="connsiteX0" fmla="*/ 0 w 70561"/>
              <a:gd name="connsiteY0" fmla="*/ 0 h 70562"/>
              <a:gd name="connsiteX1" fmla="*/ 70562 w 70561"/>
              <a:gd name="connsiteY1" fmla="*/ 0 h 70562"/>
              <a:gd name="connsiteX2" fmla="*/ 70562 w 70561"/>
              <a:gd name="connsiteY2" fmla="*/ 70562 h 70562"/>
              <a:gd name="connsiteX3" fmla="*/ 0 w 70561"/>
              <a:gd name="connsiteY3" fmla="*/ 70562 h 7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1" h="70562">
                <a:moveTo>
                  <a:pt x="0" y="0"/>
                </a:moveTo>
                <a:lnTo>
                  <a:pt x="70562" y="0"/>
                </a:lnTo>
                <a:lnTo>
                  <a:pt x="70562" y="70562"/>
                </a:lnTo>
                <a:lnTo>
                  <a:pt x="0" y="70562"/>
                </a:lnTo>
                <a:close/>
              </a:path>
            </a:pathLst>
          </a:custGeom>
          <a:solidFill>
            <a:srgbClr val="96BEDC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6" name="Freihandform: Form 155">
            <a:extLst>
              <a:ext uri="{FF2B5EF4-FFF2-40B4-BE49-F238E27FC236}">
                <a16:creationId xmlns:a16="http://schemas.microsoft.com/office/drawing/2014/main" id="{660FA41E-AAFD-4743-846F-8F4EFAC62B71}"/>
              </a:ext>
            </a:extLst>
          </p:cNvPr>
          <p:cNvSpPr/>
          <p:nvPr userDrawn="1"/>
        </p:nvSpPr>
        <p:spPr>
          <a:xfrm>
            <a:off x="976313" y="1771298"/>
            <a:ext cx="69648" cy="69649"/>
          </a:xfrm>
          <a:custGeom>
            <a:avLst/>
            <a:gdLst>
              <a:gd name="connsiteX0" fmla="*/ 0 w 70561"/>
              <a:gd name="connsiteY0" fmla="*/ 0 h 70562"/>
              <a:gd name="connsiteX1" fmla="*/ 70562 w 70561"/>
              <a:gd name="connsiteY1" fmla="*/ 0 h 70562"/>
              <a:gd name="connsiteX2" fmla="*/ 70562 w 70561"/>
              <a:gd name="connsiteY2" fmla="*/ 70562 h 70562"/>
              <a:gd name="connsiteX3" fmla="*/ 0 w 70561"/>
              <a:gd name="connsiteY3" fmla="*/ 70562 h 7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1" h="70562">
                <a:moveTo>
                  <a:pt x="0" y="0"/>
                </a:moveTo>
                <a:lnTo>
                  <a:pt x="70562" y="0"/>
                </a:lnTo>
                <a:lnTo>
                  <a:pt x="70562" y="70562"/>
                </a:lnTo>
                <a:lnTo>
                  <a:pt x="0" y="70562"/>
                </a:lnTo>
                <a:close/>
              </a:path>
            </a:pathLst>
          </a:custGeom>
          <a:solidFill>
            <a:srgbClr val="96BEDC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7" name="Freihandform: Form 156">
            <a:extLst>
              <a:ext uri="{FF2B5EF4-FFF2-40B4-BE49-F238E27FC236}">
                <a16:creationId xmlns:a16="http://schemas.microsoft.com/office/drawing/2014/main" id="{7A0D85A7-4C61-4634-9CF0-8B20D32E33DF}"/>
              </a:ext>
            </a:extLst>
          </p:cNvPr>
          <p:cNvSpPr/>
          <p:nvPr userDrawn="1"/>
        </p:nvSpPr>
        <p:spPr>
          <a:xfrm>
            <a:off x="1613323" y="1771298"/>
            <a:ext cx="69648" cy="69649"/>
          </a:xfrm>
          <a:custGeom>
            <a:avLst/>
            <a:gdLst>
              <a:gd name="connsiteX0" fmla="*/ 0 w 70561"/>
              <a:gd name="connsiteY0" fmla="*/ 0 h 70562"/>
              <a:gd name="connsiteX1" fmla="*/ 70562 w 70561"/>
              <a:gd name="connsiteY1" fmla="*/ 0 h 70562"/>
              <a:gd name="connsiteX2" fmla="*/ 70562 w 70561"/>
              <a:gd name="connsiteY2" fmla="*/ 70562 h 70562"/>
              <a:gd name="connsiteX3" fmla="*/ 0 w 70561"/>
              <a:gd name="connsiteY3" fmla="*/ 70562 h 7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1" h="70562">
                <a:moveTo>
                  <a:pt x="0" y="0"/>
                </a:moveTo>
                <a:lnTo>
                  <a:pt x="70562" y="0"/>
                </a:lnTo>
                <a:lnTo>
                  <a:pt x="70562" y="70562"/>
                </a:lnTo>
                <a:lnTo>
                  <a:pt x="0" y="70562"/>
                </a:lnTo>
                <a:close/>
              </a:path>
            </a:pathLst>
          </a:custGeom>
          <a:solidFill>
            <a:srgbClr val="96BEDC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8" name="Freihandform: Form 157">
            <a:extLst>
              <a:ext uri="{FF2B5EF4-FFF2-40B4-BE49-F238E27FC236}">
                <a16:creationId xmlns:a16="http://schemas.microsoft.com/office/drawing/2014/main" id="{80CB4942-A153-4B1B-A35D-E06BE68C9A70}"/>
              </a:ext>
            </a:extLst>
          </p:cNvPr>
          <p:cNvSpPr/>
          <p:nvPr userDrawn="1"/>
        </p:nvSpPr>
        <p:spPr>
          <a:xfrm>
            <a:off x="1079569" y="1771298"/>
            <a:ext cx="69648" cy="69649"/>
          </a:xfrm>
          <a:custGeom>
            <a:avLst/>
            <a:gdLst>
              <a:gd name="connsiteX0" fmla="*/ 0 w 70561"/>
              <a:gd name="connsiteY0" fmla="*/ 0 h 70562"/>
              <a:gd name="connsiteX1" fmla="*/ 70562 w 70561"/>
              <a:gd name="connsiteY1" fmla="*/ 0 h 70562"/>
              <a:gd name="connsiteX2" fmla="*/ 70562 w 70561"/>
              <a:gd name="connsiteY2" fmla="*/ 70562 h 70562"/>
              <a:gd name="connsiteX3" fmla="*/ 0 w 70561"/>
              <a:gd name="connsiteY3" fmla="*/ 70562 h 7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1" h="70562">
                <a:moveTo>
                  <a:pt x="0" y="0"/>
                </a:moveTo>
                <a:lnTo>
                  <a:pt x="70562" y="0"/>
                </a:lnTo>
                <a:lnTo>
                  <a:pt x="70562" y="70562"/>
                </a:lnTo>
                <a:lnTo>
                  <a:pt x="0" y="70562"/>
                </a:lnTo>
                <a:close/>
              </a:path>
            </a:pathLst>
          </a:custGeom>
          <a:solidFill>
            <a:srgbClr val="96BEDC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9" name="Freihandform: Form 158">
            <a:extLst>
              <a:ext uri="{FF2B5EF4-FFF2-40B4-BE49-F238E27FC236}">
                <a16:creationId xmlns:a16="http://schemas.microsoft.com/office/drawing/2014/main" id="{6D2C690A-C950-4360-BFC7-28700F0A41F6}"/>
              </a:ext>
            </a:extLst>
          </p:cNvPr>
          <p:cNvSpPr/>
          <p:nvPr userDrawn="1"/>
        </p:nvSpPr>
        <p:spPr>
          <a:xfrm>
            <a:off x="1510065" y="1771298"/>
            <a:ext cx="69648" cy="69649"/>
          </a:xfrm>
          <a:custGeom>
            <a:avLst/>
            <a:gdLst>
              <a:gd name="connsiteX0" fmla="*/ 0 w 70561"/>
              <a:gd name="connsiteY0" fmla="*/ 0 h 70562"/>
              <a:gd name="connsiteX1" fmla="*/ 70562 w 70561"/>
              <a:gd name="connsiteY1" fmla="*/ 0 h 70562"/>
              <a:gd name="connsiteX2" fmla="*/ 70562 w 70561"/>
              <a:gd name="connsiteY2" fmla="*/ 70562 h 70562"/>
              <a:gd name="connsiteX3" fmla="*/ 0 w 70561"/>
              <a:gd name="connsiteY3" fmla="*/ 70562 h 7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1" h="70562">
                <a:moveTo>
                  <a:pt x="0" y="0"/>
                </a:moveTo>
                <a:lnTo>
                  <a:pt x="70562" y="0"/>
                </a:lnTo>
                <a:lnTo>
                  <a:pt x="70562" y="70562"/>
                </a:lnTo>
                <a:lnTo>
                  <a:pt x="0" y="70562"/>
                </a:lnTo>
                <a:close/>
              </a:path>
            </a:pathLst>
          </a:custGeom>
          <a:solidFill>
            <a:srgbClr val="96BEDC"/>
          </a:solidFill>
          <a:ln w="223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D9400B7B-5EED-438F-B6FD-D81112A7BBED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629026A9-7B29-47B4-B333-4186C14FBB35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84A28429-8C20-4929-9BE2-23CE6E071F1A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D012BB91-EB8C-4D69-BE45-4DAA67A4F365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6,88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CBE86B9F-2AAD-424A-B6CF-D95784FFB4E2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feld 164">
            <a:extLst>
              <a:ext uri="{FF2B5EF4-FFF2-40B4-BE49-F238E27FC236}">
                <a16:creationId xmlns:a16="http://schemas.microsoft.com/office/drawing/2014/main" id="{75788505-AB9A-43EE-9383-BC1ECA54A84F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5,02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72F45D88-0582-4D89-AF50-A4529C822722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feld 166">
            <a:extLst>
              <a:ext uri="{FF2B5EF4-FFF2-40B4-BE49-F238E27FC236}">
                <a16:creationId xmlns:a16="http://schemas.microsoft.com/office/drawing/2014/main" id="{5FC98FEF-B1C4-40BA-9B7C-CC1A7876803B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7,64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663CC043-CB58-4948-814A-B811A58D8E4E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1064B940-BFCB-401B-A66E-7C8FE4B394DE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15,40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EDED8BDF-9471-4ADC-8504-E5C5D5C60FB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A11A6568-1182-4FD0-A568-12C54323EB9B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14,40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D29A79F3-9893-45CF-8E0E-9F376B76A2F9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feld 172">
            <a:extLst>
              <a:ext uri="{FF2B5EF4-FFF2-40B4-BE49-F238E27FC236}">
                <a16:creationId xmlns:a16="http://schemas.microsoft.com/office/drawing/2014/main" id="{042DFE04-4B20-42FB-A13D-1D47FD639D96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8,43</a:t>
            </a:r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57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ight_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0BD615BA-AE84-4A47-AA0D-A1341137FF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34" name="Textplatzhalter 32">
            <a:extLst>
              <a:ext uri="{FF2B5EF4-FFF2-40B4-BE49-F238E27FC236}">
                <a16:creationId xmlns:a16="http://schemas.microsoft.com/office/drawing/2014/main" id="{7B03B58E-6DC4-4FE0-BAFA-56E82E1F94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8101" y="1620000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1 - Platzhalter</a:t>
            </a:r>
          </a:p>
        </p:txBody>
      </p:sp>
      <p:sp>
        <p:nvSpPr>
          <p:cNvPr id="35" name="Textplatzhalter 32">
            <a:extLst>
              <a:ext uri="{FF2B5EF4-FFF2-40B4-BE49-F238E27FC236}">
                <a16:creationId xmlns:a16="http://schemas.microsoft.com/office/drawing/2014/main" id="{B6EEFFE6-E0C8-45C4-936B-5FAA7446D4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766" y="1620000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37" name="Textplatzhalter 32">
            <a:extLst>
              <a:ext uri="{FF2B5EF4-FFF2-40B4-BE49-F238E27FC236}">
                <a16:creationId xmlns:a16="http://schemas.microsoft.com/office/drawing/2014/main" id="{6940DF81-85FF-4738-9262-5FEA15638E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9" name="Textplatzhalter 32">
            <a:extLst>
              <a:ext uri="{FF2B5EF4-FFF2-40B4-BE49-F238E27FC236}">
                <a16:creationId xmlns:a16="http://schemas.microsoft.com/office/drawing/2014/main" id="{19D7D897-CABB-46CE-B737-7F5FE542C4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8101" y="2606262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2 - Platzhalter</a:t>
            </a:r>
          </a:p>
        </p:txBody>
      </p:sp>
      <p:sp>
        <p:nvSpPr>
          <p:cNvPr id="40" name="Textplatzhalter 32">
            <a:extLst>
              <a:ext uri="{FF2B5EF4-FFF2-40B4-BE49-F238E27FC236}">
                <a16:creationId xmlns:a16="http://schemas.microsoft.com/office/drawing/2014/main" id="{DFB75187-2A01-45A2-A398-97827CE71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766" y="2606262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41" name="Textplatzhalter 32">
            <a:extLst>
              <a:ext uri="{FF2B5EF4-FFF2-40B4-BE49-F238E27FC236}">
                <a16:creationId xmlns:a16="http://schemas.microsoft.com/office/drawing/2014/main" id="{CF1A700D-4578-4D65-B5BC-A44C801493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3" name="Textplatzhalter 32">
            <a:extLst>
              <a:ext uri="{FF2B5EF4-FFF2-40B4-BE49-F238E27FC236}">
                <a16:creationId xmlns:a16="http://schemas.microsoft.com/office/drawing/2014/main" id="{F38CCB82-23A6-4994-A264-E9F6700AE3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88101" y="3592524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3 - Platzhalter</a:t>
            </a:r>
          </a:p>
        </p:txBody>
      </p:sp>
      <p:sp>
        <p:nvSpPr>
          <p:cNvPr id="44" name="Textplatzhalter 32">
            <a:extLst>
              <a:ext uri="{FF2B5EF4-FFF2-40B4-BE49-F238E27FC236}">
                <a16:creationId xmlns:a16="http://schemas.microsoft.com/office/drawing/2014/main" id="{F6098756-4F79-4D92-B8E2-C3B5A86CE4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1766" y="3592524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45" name="Textplatzhalter 32">
            <a:extLst>
              <a:ext uri="{FF2B5EF4-FFF2-40B4-BE49-F238E27FC236}">
                <a16:creationId xmlns:a16="http://schemas.microsoft.com/office/drawing/2014/main" id="{90265B91-B262-412A-B350-AD7327C956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3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7" name="Textplatzhalter 32">
            <a:extLst>
              <a:ext uri="{FF2B5EF4-FFF2-40B4-BE49-F238E27FC236}">
                <a16:creationId xmlns:a16="http://schemas.microsoft.com/office/drawing/2014/main" id="{8739CB83-F379-45A8-B286-7EEF9E4CE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88101" y="4578786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4 - Platzhalter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28483BBE-19C8-423A-B3E2-94528FE478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766" y="4578786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49" name="Textplatzhalter 32">
            <a:extLst>
              <a:ext uri="{FF2B5EF4-FFF2-40B4-BE49-F238E27FC236}">
                <a16:creationId xmlns:a16="http://schemas.microsoft.com/office/drawing/2014/main" id="{ACB1C388-0FCC-49CF-B302-68D81AE304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0863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58" name="Textplatzhalter 32">
            <a:extLst>
              <a:ext uri="{FF2B5EF4-FFF2-40B4-BE49-F238E27FC236}">
                <a16:creationId xmlns:a16="http://schemas.microsoft.com/office/drawing/2014/main" id="{3A5054A6-EE29-484D-A04B-11D885144A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91713" y="1620000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5 - Platzhalter</a:t>
            </a:r>
          </a:p>
        </p:txBody>
      </p:sp>
      <p:sp>
        <p:nvSpPr>
          <p:cNvPr id="59" name="Textplatzhalter 32">
            <a:extLst>
              <a:ext uri="{FF2B5EF4-FFF2-40B4-BE49-F238E27FC236}">
                <a16:creationId xmlns:a16="http://schemas.microsoft.com/office/drawing/2014/main" id="{FAF237D4-94EE-4068-B34B-EF38D39063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05378" y="1620000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60" name="Textplatzhalter 32">
            <a:extLst>
              <a:ext uri="{FF2B5EF4-FFF2-40B4-BE49-F238E27FC236}">
                <a16:creationId xmlns:a16="http://schemas.microsoft.com/office/drawing/2014/main" id="{02A4D1DC-5BBB-4F13-8972-8E3357BFB4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4475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2" name="Textplatzhalter 32">
            <a:extLst>
              <a:ext uri="{FF2B5EF4-FFF2-40B4-BE49-F238E27FC236}">
                <a16:creationId xmlns:a16="http://schemas.microsoft.com/office/drawing/2014/main" id="{9CF16AF4-01EC-47C0-82A7-756B88121B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1713" y="2606262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6 - Platzhalter</a:t>
            </a:r>
          </a:p>
        </p:txBody>
      </p:sp>
      <p:sp>
        <p:nvSpPr>
          <p:cNvPr id="63" name="Textplatzhalter 32">
            <a:extLst>
              <a:ext uri="{FF2B5EF4-FFF2-40B4-BE49-F238E27FC236}">
                <a16:creationId xmlns:a16="http://schemas.microsoft.com/office/drawing/2014/main" id="{7EF0B4AC-46EE-40BA-B088-26A875F58C4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05378" y="2606262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06</a:t>
            </a:r>
          </a:p>
        </p:txBody>
      </p:sp>
      <p:sp>
        <p:nvSpPr>
          <p:cNvPr id="64" name="Textplatzhalter 32">
            <a:extLst>
              <a:ext uri="{FF2B5EF4-FFF2-40B4-BE49-F238E27FC236}">
                <a16:creationId xmlns:a16="http://schemas.microsoft.com/office/drawing/2014/main" id="{A1684824-C4AB-45FA-8982-D63A935F7D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54475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6" name="Textplatzhalter 32">
            <a:extLst>
              <a:ext uri="{FF2B5EF4-FFF2-40B4-BE49-F238E27FC236}">
                <a16:creationId xmlns:a16="http://schemas.microsoft.com/office/drawing/2014/main" id="{B77E2AEF-7F63-4894-A874-D12FD1E436E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91713" y="3592524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7 - Platzhalter</a:t>
            </a:r>
          </a:p>
        </p:txBody>
      </p:sp>
      <p:sp>
        <p:nvSpPr>
          <p:cNvPr id="67" name="Textplatzhalter 32">
            <a:extLst>
              <a:ext uri="{FF2B5EF4-FFF2-40B4-BE49-F238E27FC236}">
                <a16:creationId xmlns:a16="http://schemas.microsoft.com/office/drawing/2014/main" id="{A82CA1D9-144A-4117-927C-8443D898806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05378" y="3592524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07</a:t>
            </a:r>
          </a:p>
        </p:txBody>
      </p:sp>
      <p:sp>
        <p:nvSpPr>
          <p:cNvPr id="68" name="Textplatzhalter 32">
            <a:extLst>
              <a:ext uri="{FF2B5EF4-FFF2-40B4-BE49-F238E27FC236}">
                <a16:creationId xmlns:a16="http://schemas.microsoft.com/office/drawing/2014/main" id="{86998577-4FEF-4436-8C2A-F3D381FD09C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54475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70" name="Textplatzhalter 32">
            <a:extLst>
              <a:ext uri="{FF2B5EF4-FFF2-40B4-BE49-F238E27FC236}">
                <a16:creationId xmlns:a16="http://schemas.microsoft.com/office/drawing/2014/main" id="{F9AFD54B-F267-4EFD-A722-8AF3A5FAACA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291713" y="4578786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8 - Platzhalter</a:t>
            </a:r>
          </a:p>
        </p:txBody>
      </p:sp>
      <p:sp>
        <p:nvSpPr>
          <p:cNvPr id="71" name="Textplatzhalter 32">
            <a:extLst>
              <a:ext uri="{FF2B5EF4-FFF2-40B4-BE49-F238E27FC236}">
                <a16:creationId xmlns:a16="http://schemas.microsoft.com/office/drawing/2014/main" id="{F33FEA5C-13E6-461F-8CC8-DF6F0EA3BE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05378" y="4578786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08</a:t>
            </a:r>
          </a:p>
        </p:txBody>
      </p:sp>
      <p:sp>
        <p:nvSpPr>
          <p:cNvPr id="72" name="Textplatzhalter 32">
            <a:extLst>
              <a:ext uri="{FF2B5EF4-FFF2-40B4-BE49-F238E27FC236}">
                <a16:creationId xmlns:a16="http://schemas.microsoft.com/office/drawing/2014/main" id="{87AB6FAB-BC75-4B40-8C6E-EF668DD826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54475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FD500C-94CD-45D8-AE9F-602115860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Agenda</a:t>
            </a:r>
            <a:endParaRPr lang="en-US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2EE217F-676B-4967-BBBE-9D7B1C243ED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829258-C51F-4720-8B2A-852E896CE6F2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Light_Version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64451-4FBF-4728-8040-0D6B80F9B7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42471"/>
            <a:ext cx="6954829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Agenda</a:t>
            </a:r>
            <a:endParaRPr lang="en-US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E7E9E46F-D578-4EE8-AA7F-F4B14652907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27992" y="0"/>
            <a:ext cx="4064008" cy="6880692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B171BD7-D372-4ACC-AF10-CE0847F57564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1D08779-B269-49E3-80F0-493A1BA9F4B4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6C80F37-C999-4572-8420-B80C080128B6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5C0650F-EF1D-4575-B47A-A72521C34F09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6,88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4D9CABF-2871-4936-B5F2-9B8E76BF5BD0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9E497816-9213-4032-BCE8-5E641602E1C2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5,02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C362B44-17D2-44FD-AE19-1765B48FEA7D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66B3E62-9B50-4837-90BF-7D161F47DC62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7,64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C44BEE6-A970-4EAF-92F9-CAC6A8D0BCEA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A08F4C5-DF0D-420D-84BF-234C26FB0889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15,40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060BB6B-124A-49D3-927D-A30D95C62D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F525E40-F2C5-4496-AC29-36A3B6B37EC9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14,40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0BD615BA-AE84-4A47-AA0D-A1341137FF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1044081"/>
            <a:ext cx="6956303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34" name="Textplatzhalter 32">
            <a:extLst>
              <a:ext uri="{FF2B5EF4-FFF2-40B4-BE49-F238E27FC236}">
                <a16:creationId xmlns:a16="http://schemas.microsoft.com/office/drawing/2014/main" id="{7B03B58E-6DC4-4FE0-BAFA-56E82E1F94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8101" y="1620000"/>
            <a:ext cx="5874034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1 - Platzhalter</a:t>
            </a:r>
          </a:p>
        </p:txBody>
      </p:sp>
      <p:sp>
        <p:nvSpPr>
          <p:cNvPr id="35" name="Textplatzhalter 32">
            <a:extLst>
              <a:ext uri="{FF2B5EF4-FFF2-40B4-BE49-F238E27FC236}">
                <a16:creationId xmlns:a16="http://schemas.microsoft.com/office/drawing/2014/main" id="{B6EEFFE6-E0C8-45C4-936B-5FAA7446D4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766" y="1620000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37" name="Textplatzhalter 32">
            <a:extLst>
              <a:ext uri="{FF2B5EF4-FFF2-40B4-BE49-F238E27FC236}">
                <a16:creationId xmlns:a16="http://schemas.microsoft.com/office/drawing/2014/main" id="{6940DF81-85FF-4738-9262-5FEA15638E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9" name="Textplatzhalter 32">
            <a:extLst>
              <a:ext uri="{FF2B5EF4-FFF2-40B4-BE49-F238E27FC236}">
                <a16:creationId xmlns:a16="http://schemas.microsoft.com/office/drawing/2014/main" id="{19D7D897-CABB-46CE-B737-7F5FE542C4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8101" y="2606262"/>
            <a:ext cx="5874034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2 - Platzhalter</a:t>
            </a:r>
          </a:p>
        </p:txBody>
      </p:sp>
      <p:sp>
        <p:nvSpPr>
          <p:cNvPr id="40" name="Textplatzhalter 32">
            <a:extLst>
              <a:ext uri="{FF2B5EF4-FFF2-40B4-BE49-F238E27FC236}">
                <a16:creationId xmlns:a16="http://schemas.microsoft.com/office/drawing/2014/main" id="{DFB75187-2A01-45A2-A398-97827CE71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766" y="2606262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41" name="Textplatzhalter 32">
            <a:extLst>
              <a:ext uri="{FF2B5EF4-FFF2-40B4-BE49-F238E27FC236}">
                <a16:creationId xmlns:a16="http://schemas.microsoft.com/office/drawing/2014/main" id="{CF1A700D-4578-4D65-B5BC-A44C801493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3" name="Textplatzhalter 32">
            <a:extLst>
              <a:ext uri="{FF2B5EF4-FFF2-40B4-BE49-F238E27FC236}">
                <a16:creationId xmlns:a16="http://schemas.microsoft.com/office/drawing/2014/main" id="{F38CCB82-23A6-4994-A264-E9F6700AE3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88101" y="3592524"/>
            <a:ext cx="5874034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3 - Platzhalter</a:t>
            </a:r>
          </a:p>
        </p:txBody>
      </p:sp>
      <p:sp>
        <p:nvSpPr>
          <p:cNvPr id="44" name="Textplatzhalter 32">
            <a:extLst>
              <a:ext uri="{FF2B5EF4-FFF2-40B4-BE49-F238E27FC236}">
                <a16:creationId xmlns:a16="http://schemas.microsoft.com/office/drawing/2014/main" id="{F6098756-4F79-4D92-B8E2-C3B5A86CE4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1766" y="3592524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45" name="Textplatzhalter 32">
            <a:extLst>
              <a:ext uri="{FF2B5EF4-FFF2-40B4-BE49-F238E27FC236}">
                <a16:creationId xmlns:a16="http://schemas.microsoft.com/office/drawing/2014/main" id="{90265B91-B262-412A-B350-AD7327C956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3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7" name="Textplatzhalter 32">
            <a:extLst>
              <a:ext uri="{FF2B5EF4-FFF2-40B4-BE49-F238E27FC236}">
                <a16:creationId xmlns:a16="http://schemas.microsoft.com/office/drawing/2014/main" id="{8739CB83-F379-45A8-B286-7EEF9E4CE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88101" y="4578786"/>
            <a:ext cx="5874034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4 - Platzhalter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28483BBE-19C8-423A-B3E2-94528FE478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766" y="4578786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49" name="Textplatzhalter 32">
            <a:extLst>
              <a:ext uri="{FF2B5EF4-FFF2-40B4-BE49-F238E27FC236}">
                <a16:creationId xmlns:a16="http://schemas.microsoft.com/office/drawing/2014/main" id="{ACB1C388-0FCC-49CF-B302-68D81AE304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0863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51" name="Textplatzhalter 32">
            <a:extLst>
              <a:ext uri="{FF2B5EF4-FFF2-40B4-BE49-F238E27FC236}">
                <a16:creationId xmlns:a16="http://schemas.microsoft.com/office/drawing/2014/main" id="{B03689D2-2AA7-46DE-990F-8EF6308634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88101" y="5565048"/>
            <a:ext cx="5874034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5 - Platzhalter</a:t>
            </a:r>
          </a:p>
        </p:txBody>
      </p:sp>
      <p:sp>
        <p:nvSpPr>
          <p:cNvPr id="52" name="Textplatzhalter 32">
            <a:extLst>
              <a:ext uri="{FF2B5EF4-FFF2-40B4-BE49-F238E27FC236}">
                <a16:creationId xmlns:a16="http://schemas.microsoft.com/office/drawing/2014/main" id="{0B5441CD-3D55-4926-A733-136AD771B7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1766" y="5565048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53" name="Textplatzhalter 32">
            <a:extLst>
              <a:ext uri="{FF2B5EF4-FFF2-40B4-BE49-F238E27FC236}">
                <a16:creationId xmlns:a16="http://schemas.microsoft.com/office/drawing/2014/main" id="{7A7E3195-3DD5-4F5E-A44C-021D1860D06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0863" y="5565048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0381AB3-E5FF-45E1-AAA5-EF7EC3DDA716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ABF079B7-4939-4585-9679-064ED095D9C6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8,43</a:t>
            </a:r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9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Dark_Version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0BD615BA-AE84-4A47-AA0D-A1341137FF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34" name="Textplatzhalter 32">
            <a:extLst>
              <a:ext uri="{FF2B5EF4-FFF2-40B4-BE49-F238E27FC236}">
                <a16:creationId xmlns:a16="http://schemas.microsoft.com/office/drawing/2014/main" id="{7B03B58E-6DC4-4FE0-BAFA-56E82E1F94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8101" y="1620000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1 - Platzhalter</a:t>
            </a:r>
          </a:p>
        </p:txBody>
      </p:sp>
      <p:sp>
        <p:nvSpPr>
          <p:cNvPr id="35" name="Textplatzhalter 32">
            <a:extLst>
              <a:ext uri="{FF2B5EF4-FFF2-40B4-BE49-F238E27FC236}">
                <a16:creationId xmlns:a16="http://schemas.microsoft.com/office/drawing/2014/main" id="{B6EEFFE6-E0C8-45C4-936B-5FAA7446D4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766" y="1620000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37" name="Textplatzhalter 32">
            <a:extLst>
              <a:ext uri="{FF2B5EF4-FFF2-40B4-BE49-F238E27FC236}">
                <a16:creationId xmlns:a16="http://schemas.microsoft.com/office/drawing/2014/main" id="{6940DF81-85FF-4738-9262-5FEA15638E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9" name="Textplatzhalter 32">
            <a:extLst>
              <a:ext uri="{FF2B5EF4-FFF2-40B4-BE49-F238E27FC236}">
                <a16:creationId xmlns:a16="http://schemas.microsoft.com/office/drawing/2014/main" id="{19D7D897-CABB-46CE-B737-7F5FE542C4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8101" y="2606262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2 - Platzhalter</a:t>
            </a:r>
          </a:p>
        </p:txBody>
      </p:sp>
      <p:sp>
        <p:nvSpPr>
          <p:cNvPr id="40" name="Textplatzhalter 32">
            <a:extLst>
              <a:ext uri="{FF2B5EF4-FFF2-40B4-BE49-F238E27FC236}">
                <a16:creationId xmlns:a16="http://schemas.microsoft.com/office/drawing/2014/main" id="{DFB75187-2A01-45A2-A398-97827CE71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766" y="2606262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41" name="Textplatzhalter 32">
            <a:extLst>
              <a:ext uri="{FF2B5EF4-FFF2-40B4-BE49-F238E27FC236}">
                <a16:creationId xmlns:a16="http://schemas.microsoft.com/office/drawing/2014/main" id="{CF1A700D-4578-4D65-B5BC-A44C801493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3" name="Textplatzhalter 32">
            <a:extLst>
              <a:ext uri="{FF2B5EF4-FFF2-40B4-BE49-F238E27FC236}">
                <a16:creationId xmlns:a16="http://schemas.microsoft.com/office/drawing/2014/main" id="{F38CCB82-23A6-4994-A264-E9F6700AE3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88101" y="3592524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3 - Platzhalter</a:t>
            </a:r>
          </a:p>
        </p:txBody>
      </p:sp>
      <p:sp>
        <p:nvSpPr>
          <p:cNvPr id="44" name="Textplatzhalter 32">
            <a:extLst>
              <a:ext uri="{FF2B5EF4-FFF2-40B4-BE49-F238E27FC236}">
                <a16:creationId xmlns:a16="http://schemas.microsoft.com/office/drawing/2014/main" id="{F6098756-4F79-4D92-B8E2-C3B5A86CE4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1766" y="3592524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45" name="Textplatzhalter 32">
            <a:extLst>
              <a:ext uri="{FF2B5EF4-FFF2-40B4-BE49-F238E27FC236}">
                <a16:creationId xmlns:a16="http://schemas.microsoft.com/office/drawing/2014/main" id="{90265B91-B262-412A-B350-AD7327C956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3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7" name="Textplatzhalter 32">
            <a:extLst>
              <a:ext uri="{FF2B5EF4-FFF2-40B4-BE49-F238E27FC236}">
                <a16:creationId xmlns:a16="http://schemas.microsoft.com/office/drawing/2014/main" id="{8739CB83-F379-45A8-B286-7EEF9E4CE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88101" y="4578786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4 - Platzhalter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28483BBE-19C8-423A-B3E2-94528FE478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766" y="4578786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49" name="Textplatzhalter 32">
            <a:extLst>
              <a:ext uri="{FF2B5EF4-FFF2-40B4-BE49-F238E27FC236}">
                <a16:creationId xmlns:a16="http://schemas.microsoft.com/office/drawing/2014/main" id="{ACB1C388-0FCC-49CF-B302-68D81AE304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0863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58" name="Textplatzhalter 32">
            <a:extLst>
              <a:ext uri="{FF2B5EF4-FFF2-40B4-BE49-F238E27FC236}">
                <a16:creationId xmlns:a16="http://schemas.microsoft.com/office/drawing/2014/main" id="{3A5054A6-EE29-484D-A04B-11D885144A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91713" y="1620000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5 - Platzhalter</a:t>
            </a:r>
          </a:p>
        </p:txBody>
      </p:sp>
      <p:sp>
        <p:nvSpPr>
          <p:cNvPr id="59" name="Textplatzhalter 32">
            <a:extLst>
              <a:ext uri="{FF2B5EF4-FFF2-40B4-BE49-F238E27FC236}">
                <a16:creationId xmlns:a16="http://schemas.microsoft.com/office/drawing/2014/main" id="{FAF237D4-94EE-4068-B34B-EF38D39063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05378" y="1620000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60" name="Textplatzhalter 32">
            <a:extLst>
              <a:ext uri="{FF2B5EF4-FFF2-40B4-BE49-F238E27FC236}">
                <a16:creationId xmlns:a16="http://schemas.microsoft.com/office/drawing/2014/main" id="{02A4D1DC-5BBB-4F13-8972-8E3357BFB4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4475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2" name="Textplatzhalter 32">
            <a:extLst>
              <a:ext uri="{FF2B5EF4-FFF2-40B4-BE49-F238E27FC236}">
                <a16:creationId xmlns:a16="http://schemas.microsoft.com/office/drawing/2014/main" id="{9CF16AF4-01EC-47C0-82A7-756B88121B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1713" y="2606262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6 - Platzhalter</a:t>
            </a:r>
          </a:p>
        </p:txBody>
      </p:sp>
      <p:sp>
        <p:nvSpPr>
          <p:cNvPr id="63" name="Textplatzhalter 32">
            <a:extLst>
              <a:ext uri="{FF2B5EF4-FFF2-40B4-BE49-F238E27FC236}">
                <a16:creationId xmlns:a16="http://schemas.microsoft.com/office/drawing/2014/main" id="{7EF0B4AC-46EE-40BA-B088-26A875F58C4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05378" y="2606262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06</a:t>
            </a:r>
          </a:p>
        </p:txBody>
      </p:sp>
      <p:sp>
        <p:nvSpPr>
          <p:cNvPr id="64" name="Textplatzhalter 32">
            <a:extLst>
              <a:ext uri="{FF2B5EF4-FFF2-40B4-BE49-F238E27FC236}">
                <a16:creationId xmlns:a16="http://schemas.microsoft.com/office/drawing/2014/main" id="{A1684824-C4AB-45FA-8982-D63A935F7D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54475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6" name="Textplatzhalter 32">
            <a:extLst>
              <a:ext uri="{FF2B5EF4-FFF2-40B4-BE49-F238E27FC236}">
                <a16:creationId xmlns:a16="http://schemas.microsoft.com/office/drawing/2014/main" id="{B77E2AEF-7F63-4894-A874-D12FD1E436E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91713" y="3592524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7 - Platzhalter</a:t>
            </a:r>
          </a:p>
        </p:txBody>
      </p:sp>
      <p:sp>
        <p:nvSpPr>
          <p:cNvPr id="67" name="Textplatzhalter 32">
            <a:extLst>
              <a:ext uri="{FF2B5EF4-FFF2-40B4-BE49-F238E27FC236}">
                <a16:creationId xmlns:a16="http://schemas.microsoft.com/office/drawing/2014/main" id="{A82CA1D9-144A-4117-927C-8443D898806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05378" y="3592524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07</a:t>
            </a:r>
          </a:p>
        </p:txBody>
      </p:sp>
      <p:sp>
        <p:nvSpPr>
          <p:cNvPr id="68" name="Textplatzhalter 32">
            <a:extLst>
              <a:ext uri="{FF2B5EF4-FFF2-40B4-BE49-F238E27FC236}">
                <a16:creationId xmlns:a16="http://schemas.microsoft.com/office/drawing/2014/main" id="{86998577-4FEF-4436-8C2A-F3D381FD09C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54475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70" name="Textplatzhalter 32">
            <a:extLst>
              <a:ext uri="{FF2B5EF4-FFF2-40B4-BE49-F238E27FC236}">
                <a16:creationId xmlns:a16="http://schemas.microsoft.com/office/drawing/2014/main" id="{F9AFD54B-F267-4EFD-A722-8AF3A5FAACA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291713" y="4578786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8 - Platzhalter</a:t>
            </a:r>
          </a:p>
        </p:txBody>
      </p:sp>
      <p:sp>
        <p:nvSpPr>
          <p:cNvPr id="71" name="Textplatzhalter 32">
            <a:extLst>
              <a:ext uri="{FF2B5EF4-FFF2-40B4-BE49-F238E27FC236}">
                <a16:creationId xmlns:a16="http://schemas.microsoft.com/office/drawing/2014/main" id="{F33FEA5C-13E6-461F-8CC8-DF6F0EA3BE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05378" y="4578786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08</a:t>
            </a:r>
          </a:p>
        </p:txBody>
      </p:sp>
      <p:sp>
        <p:nvSpPr>
          <p:cNvPr id="72" name="Textplatzhalter 32">
            <a:extLst>
              <a:ext uri="{FF2B5EF4-FFF2-40B4-BE49-F238E27FC236}">
                <a16:creationId xmlns:a16="http://schemas.microsoft.com/office/drawing/2014/main" id="{87AB6FAB-BC75-4B40-8C6E-EF668DD826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54475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FD500C-94CD-45D8-AE9F-602115860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Agenda</a:t>
            </a:r>
            <a:endParaRPr lang="en-US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EF7CC812-5512-45E0-8BC3-47E8309DD408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F0C45575-A295-48E4-A626-4B9C82FAFE3B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E67041A-AB10-4BE8-9D4E-29FCEA4EC67B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50E24FCA-389C-457F-8C37-B09C874CF250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39E9E64-BF93-41C8-B832-5DE12FE1462F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4306D905-9D1F-4D5E-971E-135440B5571E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485176E-F179-492D-B890-AB6A6742BCCF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B928AE53-BB50-4F4D-AC6E-A7200C1079E5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A8BECFDF-0D0B-4848-8F22-084D97A4308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17E66A30-BCB1-4E36-94D1-878B245F27EC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1E684F2A-D0C6-43B0-8D4F-DC72E94912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ADFD8315-2257-4790-88AE-0A9FC58D9EA1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1FD36D4-BC56-4845-B306-6DEF42DC5C69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D10A479-B16F-4630-82E5-4DBB5001C0D1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85" name="Textplatzhalter 32">
            <a:extLst>
              <a:ext uri="{FF2B5EF4-FFF2-40B4-BE49-F238E27FC236}">
                <a16:creationId xmlns:a16="http://schemas.microsoft.com/office/drawing/2014/main" id="{01053D40-F286-4305-A73E-B1DA8C2660D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72966" y="4578786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7" name="Textplatzhalter 32">
            <a:extLst>
              <a:ext uri="{FF2B5EF4-FFF2-40B4-BE49-F238E27FC236}">
                <a16:creationId xmlns:a16="http://schemas.microsoft.com/office/drawing/2014/main" id="{5E4ACFD9-34C9-49DF-B146-E802E8AD4B4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2966" y="3592524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8" name="Textplatzhalter 32">
            <a:extLst>
              <a:ext uri="{FF2B5EF4-FFF2-40B4-BE49-F238E27FC236}">
                <a16:creationId xmlns:a16="http://schemas.microsoft.com/office/drawing/2014/main" id="{2EABF48C-F5D2-46AA-B457-0CCE69D8B96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2966" y="2606262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9" name="Textplatzhalter 32">
            <a:extLst>
              <a:ext uri="{FF2B5EF4-FFF2-40B4-BE49-F238E27FC236}">
                <a16:creationId xmlns:a16="http://schemas.microsoft.com/office/drawing/2014/main" id="{4EA1DAA9-5A84-4C51-B181-3C6971F62FD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2966" y="1620000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90" name="Textplatzhalter 32">
            <a:extLst>
              <a:ext uri="{FF2B5EF4-FFF2-40B4-BE49-F238E27FC236}">
                <a16:creationId xmlns:a16="http://schemas.microsoft.com/office/drawing/2014/main" id="{54A667E3-A920-4E83-B89C-56CF4D9461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76232" y="1620000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91" name="Textplatzhalter 32">
            <a:extLst>
              <a:ext uri="{FF2B5EF4-FFF2-40B4-BE49-F238E27FC236}">
                <a16:creationId xmlns:a16="http://schemas.microsoft.com/office/drawing/2014/main" id="{B9DBD9DF-0566-416F-8F5F-54832CF2EE9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76232" y="2606262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92" name="Textplatzhalter 32">
            <a:extLst>
              <a:ext uri="{FF2B5EF4-FFF2-40B4-BE49-F238E27FC236}">
                <a16:creationId xmlns:a16="http://schemas.microsoft.com/office/drawing/2014/main" id="{037D3860-9AA7-4C14-A088-49A0C98570D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76232" y="3592524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93" name="Textplatzhalter 32">
            <a:extLst>
              <a:ext uri="{FF2B5EF4-FFF2-40B4-BE49-F238E27FC236}">
                <a16:creationId xmlns:a16="http://schemas.microsoft.com/office/drawing/2014/main" id="{56A80F54-97EC-4602-8520-BFFD54A88B4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76232" y="4578786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D208CC0-23B6-411E-861A-8E0269B2AC4C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A94705-DE3F-47E5-A9B5-5214D952744C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2B4850E-1A7E-4784-BA1D-168D1F6206DE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662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Dark_Version_mit_Bild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64451-4FBF-4728-8040-0D6B80F9B7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42471"/>
            <a:ext cx="6954829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Agenda</a:t>
            </a:r>
            <a:endParaRPr lang="en-US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E7E9E46F-D578-4EE8-AA7F-F4B14652907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27992" y="0"/>
            <a:ext cx="4064008" cy="6880692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B171BD7-D372-4ACC-AF10-CE0847F57564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1D08779-B269-49E3-80F0-493A1BA9F4B4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6C80F37-C999-4572-8420-B80C080128B6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5C0650F-EF1D-4575-B47A-A72521C34F09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4D9CABF-2871-4936-B5F2-9B8E76BF5BD0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9E497816-9213-4032-BCE8-5E641602E1C2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C362B44-17D2-44FD-AE19-1765B48FEA7D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66B3E62-9B50-4837-90BF-7D161F47DC62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C44BEE6-A970-4EAF-92F9-CAC6A8D0BCEA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A08F4C5-DF0D-420D-84BF-234C26FB0889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060BB6B-124A-49D3-927D-A30D95C62D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F525E40-F2C5-4496-AC29-36A3B6B37EC9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0BD615BA-AE84-4A47-AA0D-A1341137FF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1044081"/>
            <a:ext cx="6956303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34" name="Textplatzhalter 32">
            <a:extLst>
              <a:ext uri="{FF2B5EF4-FFF2-40B4-BE49-F238E27FC236}">
                <a16:creationId xmlns:a16="http://schemas.microsoft.com/office/drawing/2014/main" id="{7B03B58E-6DC4-4FE0-BAFA-56E82E1F94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8101" y="1620000"/>
            <a:ext cx="5874034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1 - Platzhalter</a:t>
            </a:r>
          </a:p>
        </p:txBody>
      </p:sp>
      <p:sp>
        <p:nvSpPr>
          <p:cNvPr id="35" name="Textplatzhalter 32">
            <a:extLst>
              <a:ext uri="{FF2B5EF4-FFF2-40B4-BE49-F238E27FC236}">
                <a16:creationId xmlns:a16="http://schemas.microsoft.com/office/drawing/2014/main" id="{B6EEFFE6-E0C8-45C4-936B-5FAA7446D4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766" y="1620000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37" name="Textplatzhalter 32">
            <a:extLst>
              <a:ext uri="{FF2B5EF4-FFF2-40B4-BE49-F238E27FC236}">
                <a16:creationId xmlns:a16="http://schemas.microsoft.com/office/drawing/2014/main" id="{6940DF81-85FF-4738-9262-5FEA15638E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9" name="Textplatzhalter 32">
            <a:extLst>
              <a:ext uri="{FF2B5EF4-FFF2-40B4-BE49-F238E27FC236}">
                <a16:creationId xmlns:a16="http://schemas.microsoft.com/office/drawing/2014/main" id="{19D7D897-CABB-46CE-B737-7F5FE542C4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8101" y="2606262"/>
            <a:ext cx="5874034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2 - Platzhalter</a:t>
            </a:r>
          </a:p>
        </p:txBody>
      </p:sp>
      <p:sp>
        <p:nvSpPr>
          <p:cNvPr id="40" name="Textplatzhalter 32">
            <a:extLst>
              <a:ext uri="{FF2B5EF4-FFF2-40B4-BE49-F238E27FC236}">
                <a16:creationId xmlns:a16="http://schemas.microsoft.com/office/drawing/2014/main" id="{DFB75187-2A01-45A2-A398-97827CE71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766" y="2606262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41" name="Textplatzhalter 32">
            <a:extLst>
              <a:ext uri="{FF2B5EF4-FFF2-40B4-BE49-F238E27FC236}">
                <a16:creationId xmlns:a16="http://schemas.microsoft.com/office/drawing/2014/main" id="{CF1A700D-4578-4D65-B5BC-A44C801493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3" name="Textplatzhalter 32">
            <a:extLst>
              <a:ext uri="{FF2B5EF4-FFF2-40B4-BE49-F238E27FC236}">
                <a16:creationId xmlns:a16="http://schemas.microsoft.com/office/drawing/2014/main" id="{F38CCB82-23A6-4994-A264-E9F6700AE3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88101" y="3592524"/>
            <a:ext cx="5874034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3 - Platzhalter</a:t>
            </a:r>
          </a:p>
        </p:txBody>
      </p:sp>
      <p:sp>
        <p:nvSpPr>
          <p:cNvPr id="44" name="Textplatzhalter 32">
            <a:extLst>
              <a:ext uri="{FF2B5EF4-FFF2-40B4-BE49-F238E27FC236}">
                <a16:creationId xmlns:a16="http://schemas.microsoft.com/office/drawing/2014/main" id="{F6098756-4F79-4D92-B8E2-C3B5A86CE4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1766" y="3592524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45" name="Textplatzhalter 32">
            <a:extLst>
              <a:ext uri="{FF2B5EF4-FFF2-40B4-BE49-F238E27FC236}">
                <a16:creationId xmlns:a16="http://schemas.microsoft.com/office/drawing/2014/main" id="{90265B91-B262-412A-B350-AD7327C956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3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7" name="Textplatzhalter 32">
            <a:extLst>
              <a:ext uri="{FF2B5EF4-FFF2-40B4-BE49-F238E27FC236}">
                <a16:creationId xmlns:a16="http://schemas.microsoft.com/office/drawing/2014/main" id="{8739CB83-F379-45A8-B286-7EEF9E4CE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88101" y="4578786"/>
            <a:ext cx="5874034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4 - Platzhalter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28483BBE-19C8-423A-B3E2-94528FE478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766" y="4578786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49" name="Textplatzhalter 32">
            <a:extLst>
              <a:ext uri="{FF2B5EF4-FFF2-40B4-BE49-F238E27FC236}">
                <a16:creationId xmlns:a16="http://schemas.microsoft.com/office/drawing/2014/main" id="{ACB1C388-0FCC-49CF-B302-68D81AE304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0863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51" name="Textplatzhalter 32">
            <a:extLst>
              <a:ext uri="{FF2B5EF4-FFF2-40B4-BE49-F238E27FC236}">
                <a16:creationId xmlns:a16="http://schemas.microsoft.com/office/drawing/2014/main" id="{B03689D2-2AA7-46DE-990F-8EF6308634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88101" y="5565048"/>
            <a:ext cx="5874034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5 - Platzhalter</a:t>
            </a:r>
          </a:p>
        </p:txBody>
      </p:sp>
      <p:sp>
        <p:nvSpPr>
          <p:cNvPr id="52" name="Textplatzhalter 32">
            <a:extLst>
              <a:ext uri="{FF2B5EF4-FFF2-40B4-BE49-F238E27FC236}">
                <a16:creationId xmlns:a16="http://schemas.microsoft.com/office/drawing/2014/main" id="{0B5441CD-3D55-4926-A733-136AD771B7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1766" y="5565048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53" name="Textplatzhalter 32">
            <a:extLst>
              <a:ext uri="{FF2B5EF4-FFF2-40B4-BE49-F238E27FC236}">
                <a16:creationId xmlns:a16="http://schemas.microsoft.com/office/drawing/2014/main" id="{7A7E3195-3DD5-4F5E-A44C-021D1860D06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0863" y="5565048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0381AB3-E5FF-45E1-AAA5-EF7EC3DDA716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ABF079B7-4939-4585-9679-064ED095D9C6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66" name="Textplatzhalter 32">
            <a:extLst>
              <a:ext uri="{FF2B5EF4-FFF2-40B4-BE49-F238E27FC236}">
                <a16:creationId xmlns:a16="http://schemas.microsoft.com/office/drawing/2014/main" id="{4257683D-26CD-49DA-A036-4528AAB5578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72966" y="4578786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7" name="Textplatzhalter 32">
            <a:extLst>
              <a:ext uri="{FF2B5EF4-FFF2-40B4-BE49-F238E27FC236}">
                <a16:creationId xmlns:a16="http://schemas.microsoft.com/office/drawing/2014/main" id="{C50DB2FA-68DB-44C9-94C4-F2D8400C308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2966" y="3592524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8" name="Textplatzhalter 32">
            <a:extLst>
              <a:ext uri="{FF2B5EF4-FFF2-40B4-BE49-F238E27FC236}">
                <a16:creationId xmlns:a16="http://schemas.microsoft.com/office/drawing/2014/main" id="{E68EB7AC-4250-4A7E-99D3-C4B6F99AD81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2966" y="2606262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9" name="Textplatzhalter 32">
            <a:extLst>
              <a:ext uri="{FF2B5EF4-FFF2-40B4-BE49-F238E27FC236}">
                <a16:creationId xmlns:a16="http://schemas.microsoft.com/office/drawing/2014/main" id="{0055F513-229E-452D-BA6D-DC63E0E8134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2966" y="1620000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70" name="Textplatzhalter 32">
            <a:extLst>
              <a:ext uri="{FF2B5EF4-FFF2-40B4-BE49-F238E27FC236}">
                <a16:creationId xmlns:a16="http://schemas.microsoft.com/office/drawing/2014/main" id="{1EFFDD3C-C642-4F16-B7EC-9BDE5859CCC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2966" y="5565048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9701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B70856B-0823-4EE2-9235-5AC5D9B9A6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3" name="Textplatzhalter 32">
            <a:extLst>
              <a:ext uri="{FF2B5EF4-FFF2-40B4-BE49-F238E27FC236}">
                <a16:creationId xmlns:a16="http://schemas.microsoft.com/office/drawing/2014/main" id="{CCD39AA7-6C1A-46E5-B80E-D9CD65EA7B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204" y="4087296"/>
            <a:ext cx="5679794" cy="2167200"/>
          </a:xfrm>
          <a:solidFill>
            <a:schemeClr val="tx1"/>
          </a:solidFill>
        </p:spPr>
        <p:txBody>
          <a:bodyPr lIns="558000" tIns="403200" rIns="180000" anchor="t"/>
          <a:lstStyle>
            <a:lvl1pPr algn="l">
              <a:lnSpc>
                <a:spcPct val="100000"/>
              </a:lnSpc>
              <a:spcAft>
                <a:spcPts val="0"/>
              </a:spcAft>
              <a:defRPr sz="32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Kapitelfolie</a:t>
            </a:r>
          </a:p>
        </p:txBody>
      </p:sp>
      <p:sp>
        <p:nvSpPr>
          <p:cNvPr id="15" name="Textplatzhalter 32">
            <a:extLst>
              <a:ext uri="{FF2B5EF4-FFF2-40B4-BE49-F238E27FC236}">
                <a16:creationId xmlns:a16="http://schemas.microsoft.com/office/drawing/2014/main" id="{3D9DAF24-A377-4A64-9AFF-F161CBAF8C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87296"/>
            <a:ext cx="406800" cy="21672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6" name="Textplatzhalter 32">
            <a:extLst>
              <a:ext uri="{FF2B5EF4-FFF2-40B4-BE49-F238E27FC236}">
                <a16:creationId xmlns:a16="http://schemas.microsoft.com/office/drawing/2014/main" id="{8084C994-58D9-4ED3-BF11-E2ABCA7D1A8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9102" y="4087296"/>
            <a:ext cx="28800" cy="2167200"/>
          </a:xfrm>
          <a:solidFill>
            <a:schemeClr val="bg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7" name="Textplatzhalter 18">
            <a:extLst>
              <a:ext uri="{FF2B5EF4-FFF2-40B4-BE49-F238E27FC236}">
                <a16:creationId xmlns:a16="http://schemas.microsoft.com/office/drawing/2014/main" id="{A1A983A3-1B26-4BF6-ADA5-2B526DBB817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12372" y="5097780"/>
            <a:ext cx="4760686" cy="9372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cap="none"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/>
              <a:t>Kurzbeschreibung des Themas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39FCB6-F931-40A2-BC2C-0D560E4BDD83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CCA373B1-EF47-4EA4-B8B4-AD59C8A62EDF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DC46976-2D72-4C5F-87D1-465195E3B400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4831F3A-443B-4955-BA23-A853F8B5E1FF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6,88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8533BDA-45B5-4DEA-818E-5C4EB2B828B9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E47B461-1B2B-4901-9A53-048CDB5C6DA8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5,02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AF0CF28-7887-40F8-9E41-4341CC0C10CC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1800D76-D015-4667-B6B2-C242AA36A45D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7,64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1344C4A-5D11-4D11-B0F5-B4AB793ADB61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25ED649-C972-4EBD-88F6-14561F98A363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15,40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BCB12C6-EF6E-4B8D-8E82-19F0AD3B5E7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64EB1EBD-9400-4D19-AD23-272847A9CB4D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14,40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0931EA6-7B27-4F5F-839E-165E2207FDE0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31D370C2-3C7C-4333-B658-E19861CDFBB3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8,43</a:t>
            </a:r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9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4x_für_helle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AB64B2AA-113B-48A1-97F4-42D792707E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8400" cy="64727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69997D-C595-4FB3-8653-EC6ED404344B}"/>
              </a:ext>
            </a:extLst>
          </p:cNvPr>
          <p:cNvSpPr/>
          <p:nvPr userDrawn="1"/>
        </p:nvSpPr>
        <p:spPr>
          <a:xfrm>
            <a:off x="6096001" y="3231031"/>
            <a:ext cx="3049200" cy="323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18CFFC-82A9-4623-AED4-B536EF2431A2}"/>
              </a:ext>
            </a:extLst>
          </p:cNvPr>
          <p:cNvSpPr/>
          <p:nvPr userDrawn="1"/>
        </p:nvSpPr>
        <p:spPr>
          <a:xfrm>
            <a:off x="6096001" y="-1"/>
            <a:ext cx="3049200" cy="32364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DB496A-AF3F-4D69-A1CE-0E150A9E00DB}"/>
              </a:ext>
            </a:extLst>
          </p:cNvPr>
          <p:cNvSpPr/>
          <p:nvPr userDrawn="1"/>
        </p:nvSpPr>
        <p:spPr>
          <a:xfrm>
            <a:off x="9142800" y="-1"/>
            <a:ext cx="3049200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2A48EA-F5E1-473B-A24E-AB61005F5DB4}"/>
              </a:ext>
            </a:extLst>
          </p:cNvPr>
          <p:cNvSpPr/>
          <p:nvPr userDrawn="1"/>
        </p:nvSpPr>
        <p:spPr>
          <a:xfrm>
            <a:off x="9142800" y="3231031"/>
            <a:ext cx="3049200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37BD17-2ECB-4B36-BE3A-BD4BE0F9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5107553" cy="41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F9151-1D79-4D54-A43D-C9086A27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C9BE5F-0BDD-45B3-9913-44C0C032A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platzhalter 30">
            <a:extLst>
              <a:ext uri="{FF2B5EF4-FFF2-40B4-BE49-F238E27FC236}">
                <a16:creationId xmlns:a16="http://schemas.microsoft.com/office/drawing/2014/main" id="{D4CCF6DD-71DD-4799-8FF5-E6DCC7A219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5107554" cy="304800"/>
          </a:xfrm>
        </p:spPr>
        <p:txBody>
          <a:bodyPr/>
          <a:lstStyle>
            <a:lvl1pPr>
              <a:defRPr sz="1200" b="1" cap="none">
                <a:solidFill>
                  <a:schemeClr val="tx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523C1097-75D6-4600-844C-6D8356A81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08351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682A3897-3C64-430D-AF85-D25282C65D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08351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4B67614-DC59-491F-AF42-A08988199BA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455150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0" name="Inhaltsplatzhalter 5">
            <a:extLst>
              <a:ext uri="{FF2B5EF4-FFF2-40B4-BE49-F238E27FC236}">
                <a16:creationId xmlns:a16="http://schemas.microsoft.com/office/drawing/2014/main" id="{60590C3B-2A10-4041-B0EB-0E6F4B8BE89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455150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C8FEE29F-EBF6-40B7-8128-545304342F2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0863" y="1622424"/>
            <a:ext cx="10728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388FEF-C10C-4ACE-B69E-A23DF3AFD0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-_Nacht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D10DC48-A17F-488F-B323-4F400DF5A201}"/>
              </a:ext>
            </a:extLst>
          </p:cNvPr>
          <p:cNvSpPr/>
          <p:nvPr userDrawn="1"/>
        </p:nvSpPr>
        <p:spPr>
          <a:xfrm>
            <a:off x="7848161" y="3231031"/>
            <a:ext cx="4345433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AC5B5AD-8476-4CC6-999B-9A73AA474BF4}"/>
              </a:ext>
            </a:extLst>
          </p:cNvPr>
          <p:cNvSpPr/>
          <p:nvPr userDrawn="1"/>
        </p:nvSpPr>
        <p:spPr>
          <a:xfrm>
            <a:off x="7848161" y="-1"/>
            <a:ext cx="4345433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42471"/>
            <a:ext cx="6854400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Pro &amp; Contra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68544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C8FEE29F-EBF6-40B7-8128-545304342F2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0863" y="1622424"/>
            <a:ext cx="68544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7288-84F4-488A-86B6-FCD1E9C53A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425A68E0-FF0A-4C17-9EA3-D64FF80630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61955" y="1622423"/>
            <a:ext cx="2818819" cy="110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CFCC886F-C1D2-4145-9F7F-7284E10F83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61955" y="4798669"/>
            <a:ext cx="2818819" cy="110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Grafik 23">
            <a:extLst>
              <a:ext uri="{FF2B5EF4-FFF2-40B4-BE49-F238E27FC236}">
                <a16:creationId xmlns:a16="http://schemas.microsoft.com/office/drawing/2014/main" id="{A75BE509-00C4-4624-961C-C968CC14EFA3}"/>
              </a:ext>
            </a:extLst>
          </p:cNvPr>
          <p:cNvSpPr/>
          <p:nvPr userDrawn="1"/>
        </p:nvSpPr>
        <p:spPr>
          <a:xfrm>
            <a:off x="8574128" y="3862721"/>
            <a:ext cx="756000" cy="756000"/>
          </a:xfrm>
          <a:custGeom>
            <a:avLst/>
            <a:gdLst>
              <a:gd name="connsiteX0" fmla="*/ 289444 w 578029"/>
              <a:gd name="connsiteY0" fmla="*/ 577793 h 577793"/>
              <a:gd name="connsiteX1" fmla="*/ 214196 w 578029"/>
              <a:gd name="connsiteY1" fmla="*/ 567792 h 577793"/>
              <a:gd name="connsiteX2" fmla="*/ 38841 w 578029"/>
              <a:gd name="connsiteY2" fmla="*/ 433204 h 577793"/>
              <a:gd name="connsiteX3" fmla="*/ 9980 w 578029"/>
              <a:gd name="connsiteY3" fmla="*/ 214033 h 577793"/>
              <a:gd name="connsiteX4" fmla="*/ 144568 w 578029"/>
              <a:gd name="connsiteY4" fmla="*/ 38678 h 577793"/>
              <a:gd name="connsiteX5" fmla="*/ 144568 w 578029"/>
              <a:gd name="connsiteY5" fmla="*/ 38678 h 577793"/>
              <a:gd name="connsiteX6" fmla="*/ 539189 w 578029"/>
              <a:gd name="connsiteY6" fmla="*/ 144406 h 577793"/>
              <a:gd name="connsiteX7" fmla="*/ 568050 w 578029"/>
              <a:gd name="connsiteY7" fmla="*/ 363576 h 577793"/>
              <a:gd name="connsiteX8" fmla="*/ 433366 w 578029"/>
              <a:gd name="connsiteY8" fmla="*/ 539027 h 577793"/>
              <a:gd name="connsiteX9" fmla="*/ 289444 w 578029"/>
              <a:gd name="connsiteY9" fmla="*/ 577793 h 577793"/>
              <a:gd name="connsiteX10" fmla="*/ 149331 w 578029"/>
              <a:gd name="connsiteY10" fmla="*/ 46870 h 577793"/>
              <a:gd name="connsiteX11" fmla="*/ 19124 w 578029"/>
              <a:gd name="connsiteY11" fmla="*/ 216510 h 577793"/>
              <a:gd name="connsiteX12" fmla="*/ 47032 w 578029"/>
              <a:gd name="connsiteY12" fmla="*/ 428441 h 577793"/>
              <a:gd name="connsiteX13" fmla="*/ 216673 w 578029"/>
              <a:gd name="connsiteY13" fmla="*/ 558648 h 577793"/>
              <a:gd name="connsiteX14" fmla="*/ 428604 w 578029"/>
              <a:gd name="connsiteY14" fmla="*/ 530740 h 577793"/>
              <a:gd name="connsiteX15" fmla="*/ 558715 w 578029"/>
              <a:gd name="connsiteY15" fmla="*/ 361099 h 577793"/>
              <a:gd name="connsiteX16" fmla="*/ 530807 w 578029"/>
              <a:gd name="connsiteY16" fmla="*/ 149168 h 577793"/>
              <a:gd name="connsiteX17" fmla="*/ 149331 w 578029"/>
              <a:gd name="connsiteY17" fmla="*/ 46870 h 577793"/>
              <a:gd name="connsiteX18" fmla="*/ 149331 w 578029"/>
              <a:gd name="connsiteY18" fmla="*/ 46870 h 577793"/>
              <a:gd name="connsiteX19" fmla="*/ 255916 w 578029"/>
              <a:gd name="connsiteY19" fmla="*/ 428537 h 577793"/>
              <a:gd name="connsiteX20" fmla="*/ 253534 w 578029"/>
              <a:gd name="connsiteY20" fmla="*/ 427870 h 577793"/>
              <a:gd name="connsiteX21" fmla="*/ 186193 w 578029"/>
              <a:gd name="connsiteY21" fmla="*/ 389008 h 577793"/>
              <a:gd name="connsiteX22" fmla="*/ 183811 w 578029"/>
              <a:gd name="connsiteY22" fmla="*/ 384245 h 577793"/>
              <a:gd name="connsiteX23" fmla="*/ 187336 w 578029"/>
              <a:gd name="connsiteY23" fmla="*/ 380245 h 577793"/>
              <a:gd name="connsiteX24" fmla="*/ 320495 w 578029"/>
              <a:gd name="connsiteY24" fmla="*/ 344526 h 577793"/>
              <a:gd name="connsiteX25" fmla="*/ 147521 w 578029"/>
              <a:gd name="connsiteY25" fmla="*/ 244799 h 577793"/>
              <a:gd name="connsiteX26" fmla="*/ 145330 w 578029"/>
              <a:gd name="connsiteY26" fmla="*/ 241942 h 577793"/>
              <a:gd name="connsiteX27" fmla="*/ 145807 w 578029"/>
              <a:gd name="connsiteY27" fmla="*/ 238322 h 577793"/>
              <a:gd name="connsiteX28" fmla="*/ 173620 w 578029"/>
              <a:gd name="connsiteY28" fmla="*/ 190221 h 577793"/>
              <a:gd name="connsiteX29" fmla="*/ 176572 w 578029"/>
              <a:gd name="connsiteY29" fmla="*/ 188030 h 577793"/>
              <a:gd name="connsiteX30" fmla="*/ 180192 w 578029"/>
              <a:gd name="connsiteY30" fmla="*/ 188506 h 577793"/>
              <a:gd name="connsiteX31" fmla="*/ 349261 w 578029"/>
              <a:gd name="connsiteY31" fmla="*/ 289091 h 577793"/>
              <a:gd name="connsiteX32" fmla="*/ 313637 w 578029"/>
              <a:gd name="connsiteY32" fmla="*/ 156121 h 577793"/>
              <a:gd name="connsiteX33" fmla="*/ 315352 w 578029"/>
              <a:gd name="connsiteY33" fmla="*/ 151073 h 577793"/>
              <a:gd name="connsiteX34" fmla="*/ 320590 w 578029"/>
              <a:gd name="connsiteY34" fmla="*/ 150692 h 577793"/>
              <a:gd name="connsiteX35" fmla="*/ 392790 w 578029"/>
              <a:gd name="connsiteY35" fmla="*/ 192412 h 577793"/>
              <a:gd name="connsiteX36" fmla="*/ 394981 w 578029"/>
              <a:gd name="connsiteY36" fmla="*/ 195269 h 577793"/>
              <a:gd name="connsiteX37" fmla="*/ 442796 w 578029"/>
              <a:gd name="connsiteY37" fmla="*/ 373672 h 577793"/>
              <a:gd name="connsiteX38" fmla="*/ 439462 w 578029"/>
              <a:gd name="connsiteY38" fmla="*/ 379483 h 577793"/>
              <a:gd name="connsiteX39" fmla="*/ 257154 w 578029"/>
              <a:gd name="connsiteY39" fmla="*/ 428441 h 577793"/>
              <a:gd name="connsiteX40" fmla="*/ 255916 w 578029"/>
              <a:gd name="connsiteY40" fmla="*/ 428537 h 577793"/>
              <a:gd name="connsiteX41" fmla="*/ 200956 w 578029"/>
              <a:gd name="connsiteY41" fmla="*/ 386531 h 577793"/>
              <a:gd name="connsiteX42" fmla="*/ 256678 w 578029"/>
              <a:gd name="connsiteY42" fmla="*/ 418726 h 577793"/>
              <a:gd name="connsiteX43" fmla="*/ 432414 w 578029"/>
              <a:gd name="connsiteY43" fmla="*/ 371672 h 577793"/>
              <a:gd name="connsiteX44" fmla="*/ 386313 w 578029"/>
              <a:gd name="connsiteY44" fmla="*/ 199746 h 577793"/>
              <a:gd name="connsiteX45" fmla="*/ 325734 w 578029"/>
              <a:gd name="connsiteY45" fmla="*/ 164789 h 577793"/>
              <a:gd name="connsiteX46" fmla="*/ 361453 w 578029"/>
              <a:gd name="connsiteY46" fmla="*/ 297949 h 577793"/>
              <a:gd name="connsiteX47" fmla="*/ 359738 w 578029"/>
              <a:gd name="connsiteY47" fmla="*/ 302997 h 577793"/>
              <a:gd name="connsiteX48" fmla="*/ 354404 w 578029"/>
              <a:gd name="connsiteY48" fmla="*/ 303283 h 577793"/>
              <a:gd name="connsiteX49" fmla="*/ 179430 w 578029"/>
              <a:gd name="connsiteY49" fmla="*/ 199079 h 577793"/>
              <a:gd name="connsiteX50" fmla="*/ 156475 w 578029"/>
              <a:gd name="connsiteY50" fmla="*/ 238894 h 577793"/>
              <a:gd name="connsiteX51" fmla="*/ 335259 w 578029"/>
              <a:gd name="connsiteY51" fmla="*/ 342145 h 577793"/>
              <a:gd name="connsiteX52" fmla="*/ 337640 w 578029"/>
              <a:gd name="connsiteY52" fmla="*/ 346907 h 577793"/>
              <a:gd name="connsiteX53" fmla="*/ 334116 w 578029"/>
              <a:gd name="connsiteY53" fmla="*/ 350908 h 577793"/>
              <a:gd name="connsiteX54" fmla="*/ 200956 w 578029"/>
              <a:gd name="connsiteY54" fmla="*/ 386531 h 57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78029" h="577793">
                <a:moveTo>
                  <a:pt x="289444" y="577793"/>
                </a:moveTo>
                <a:cubicBezTo>
                  <a:pt x="264393" y="577793"/>
                  <a:pt x="239056" y="574460"/>
                  <a:pt x="214196" y="567792"/>
                </a:cubicBezTo>
                <a:cubicBezTo>
                  <a:pt x="139711" y="547789"/>
                  <a:pt x="77417" y="499974"/>
                  <a:pt x="38841" y="433204"/>
                </a:cubicBezTo>
                <a:cubicBezTo>
                  <a:pt x="265" y="366434"/>
                  <a:pt x="-10022" y="288614"/>
                  <a:pt x="9980" y="214033"/>
                </a:cubicBezTo>
                <a:cubicBezTo>
                  <a:pt x="29983" y="139548"/>
                  <a:pt x="77703" y="77254"/>
                  <a:pt x="144568" y="38678"/>
                </a:cubicBezTo>
                <a:lnTo>
                  <a:pt x="144568" y="38678"/>
                </a:lnTo>
                <a:cubicBezTo>
                  <a:pt x="282490" y="-41046"/>
                  <a:pt x="459560" y="6484"/>
                  <a:pt x="539189" y="144406"/>
                </a:cubicBezTo>
                <a:cubicBezTo>
                  <a:pt x="577765" y="211271"/>
                  <a:pt x="588052" y="289091"/>
                  <a:pt x="568050" y="363576"/>
                </a:cubicBezTo>
                <a:cubicBezTo>
                  <a:pt x="548047" y="438157"/>
                  <a:pt x="500232" y="500450"/>
                  <a:pt x="433366" y="539027"/>
                </a:cubicBezTo>
                <a:cubicBezTo>
                  <a:pt x="388885" y="564649"/>
                  <a:pt x="339450" y="577793"/>
                  <a:pt x="289444" y="577793"/>
                </a:cubicBezTo>
                <a:close/>
                <a:moveTo>
                  <a:pt x="149331" y="46870"/>
                </a:moveTo>
                <a:cubicBezTo>
                  <a:pt x="84656" y="84208"/>
                  <a:pt x="38460" y="144501"/>
                  <a:pt x="19124" y="216510"/>
                </a:cubicBezTo>
                <a:cubicBezTo>
                  <a:pt x="-212" y="288519"/>
                  <a:pt x="9790" y="363862"/>
                  <a:pt x="47032" y="428441"/>
                </a:cubicBezTo>
                <a:cubicBezTo>
                  <a:pt x="84370" y="493021"/>
                  <a:pt x="144568" y="539312"/>
                  <a:pt x="216673" y="558648"/>
                </a:cubicBezTo>
                <a:cubicBezTo>
                  <a:pt x="288777" y="577984"/>
                  <a:pt x="364024" y="568078"/>
                  <a:pt x="428604" y="530740"/>
                </a:cubicBezTo>
                <a:cubicBezTo>
                  <a:pt x="493183" y="493402"/>
                  <a:pt x="539475" y="433204"/>
                  <a:pt x="558715" y="361099"/>
                </a:cubicBezTo>
                <a:cubicBezTo>
                  <a:pt x="577956" y="288995"/>
                  <a:pt x="568145" y="213748"/>
                  <a:pt x="530807" y="149168"/>
                </a:cubicBezTo>
                <a:cubicBezTo>
                  <a:pt x="453845" y="15723"/>
                  <a:pt x="282681" y="-30092"/>
                  <a:pt x="149331" y="46870"/>
                </a:cubicBezTo>
                <a:lnTo>
                  <a:pt x="149331" y="46870"/>
                </a:lnTo>
                <a:close/>
                <a:moveTo>
                  <a:pt x="255916" y="428537"/>
                </a:moveTo>
                <a:cubicBezTo>
                  <a:pt x="255058" y="428537"/>
                  <a:pt x="254296" y="428346"/>
                  <a:pt x="253534" y="427870"/>
                </a:cubicBezTo>
                <a:lnTo>
                  <a:pt x="186193" y="389008"/>
                </a:lnTo>
                <a:cubicBezTo>
                  <a:pt x="184478" y="388055"/>
                  <a:pt x="183621" y="386150"/>
                  <a:pt x="183811" y="384245"/>
                </a:cubicBezTo>
                <a:cubicBezTo>
                  <a:pt x="184097" y="382340"/>
                  <a:pt x="185431" y="380721"/>
                  <a:pt x="187336" y="380245"/>
                </a:cubicBezTo>
                <a:lnTo>
                  <a:pt x="320495" y="344526"/>
                </a:lnTo>
                <a:lnTo>
                  <a:pt x="147521" y="244799"/>
                </a:lnTo>
                <a:cubicBezTo>
                  <a:pt x="146473" y="244132"/>
                  <a:pt x="145616" y="243180"/>
                  <a:pt x="145330" y="241942"/>
                </a:cubicBezTo>
                <a:cubicBezTo>
                  <a:pt x="145045" y="240703"/>
                  <a:pt x="145140" y="239465"/>
                  <a:pt x="145807" y="238322"/>
                </a:cubicBezTo>
                <a:lnTo>
                  <a:pt x="173620" y="190221"/>
                </a:lnTo>
                <a:cubicBezTo>
                  <a:pt x="174286" y="189078"/>
                  <a:pt x="175334" y="188316"/>
                  <a:pt x="176572" y="188030"/>
                </a:cubicBezTo>
                <a:cubicBezTo>
                  <a:pt x="177811" y="187649"/>
                  <a:pt x="179144" y="187935"/>
                  <a:pt x="180192" y="188506"/>
                </a:cubicBezTo>
                <a:lnTo>
                  <a:pt x="349261" y="289091"/>
                </a:lnTo>
                <a:lnTo>
                  <a:pt x="313637" y="156121"/>
                </a:lnTo>
                <a:cubicBezTo>
                  <a:pt x="313161" y="154216"/>
                  <a:pt x="313828" y="152311"/>
                  <a:pt x="315352" y="151073"/>
                </a:cubicBezTo>
                <a:cubicBezTo>
                  <a:pt x="316876" y="149930"/>
                  <a:pt x="318971" y="149740"/>
                  <a:pt x="320590" y="150692"/>
                </a:cubicBezTo>
                <a:lnTo>
                  <a:pt x="392790" y="192412"/>
                </a:lnTo>
                <a:cubicBezTo>
                  <a:pt x="393838" y="193078"/>
                  <a:pt x="394695" y="194031"/>
                  <a:pt x="394981" y="195269"/>
                </a:cubicBezTo>
                <a:lnTo>
                  <a:pt x="442796" y="373672"/>
                </a:lnTo>
                <a:cubicBezTo>
                  <a:pt x="443463" y="376244"/>
                  <a:pt x="441939" y="378816"/>
                  <a:pt x="439462" y="379483"/>
                </a:cubicBezTo>
                <a:lnTo>
                  <a:pt x="257154" y="428441"/>
                </a:lnTo>
                <a:cubicBezTo>
                  <a:pt x="256773" y="428537"/>
                  <a:pt x="256392" y="428537"/>
                  <a:pt x="255916" y="428537"/>
                </a:cubicBezTo>
                <a:close/>
                <a:moveTo>
                  <a:pt x="200956" y="386531"/>
                </a:moveTo>
                <a:lnTo>
                  <a:pt x="256678" y="418726"/>
                </a:lnTo>
                <a:lnTo>
                  <a:pt x="432414" y="371672"/>
                </a:lnTo>
                <a:lnTo>
                  <a:pt x="386313" y="199746"/>
                </a:lnTo>
                <a:lnTo>
                  <a:pt x="325734" y="164789"/>
                </a:lnTo>
                <a:lnTo>
                  <a:pt x="361453" y="297949"/>
                </a:lnTo>
                <a:cubicBezTo>
                  <a:pt x="361929" y="299854"/>
                  <a:pt x="361262" y="301854"/>
                  <a:pt x="359738" y="302997"/>
                </a:cubicBezTo>
                <a:cubicBezTo>
                  <a:pt x="358214" y="304140"/>
                  <a:pt x="356119" y="304235"/>
                  <a:pt x="354404" y="303283"/>
                </a:cubicBezTo>
                <a:lnTo>
                  <a:pt x="179430" y="199079"/>
                </a:lnTo>
                <a:lnTo>
                  <a:pt x="156475" y="238894"/>
                </a:lnTo>
                <a:lnTo>
                  <a:pt x="335259" y="342145"/>
                </a:lnTo>
                <a:cubicBezTo>
                  <a:pt x="336973" y="343097"/>
                  <a:pt x="337831" y="345002"/>
                  <a:pt x="337640" y="346907"/>
                </a:cubicBezTo>
                <a:cubicBezTo>
                  <a:pt x="337450" y="348812"/>
                  <a:pt x="336021" y="350432"/>
                  <a:pt x="334116" y="350908"/>
                </a:cubicBezTo>
                <a:lnTo>
                  <a:pt x="200956" y="38653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fik 23">
            <a:extLst>
              <a:ext uri="{FF2B5EF4-FFF2-40B4-BE49-F238E27FC236}">
                <a16:creationId xmlns:a16="http://schemas.microsoft.com/office/drawing/2014/main" id="{684C919B-0813-48A0-A303-BDD081B4B45F}"/>
              </a:ext>
            </a:extLst>
          </p:cNvPr>
          <p:cNvSpPr/>
          <p:nvPr userDrawn="1"/>
        </p:nvSpPr>
        <p:spPr>
          <a:xfrm rot="17100000">
            <a:off x="8574127" y="687724"/>
            <a:ext cx="756000" cy="756000"/>
          </a:xfrm>
          <a:custGeom>
            <a:avLst/>
            <a:gdLst>
              <a:gd name="connsiteX0" fmla="*/ 289444 w 578029"/>
              <a:gd name="connsiteY0" fmla="*/ 577793 h 577793"/>
              <a:gd name="connsiteX1" fmla="*/ 214196 w 578029"/>
              <a:gd name="connsiteY1" fmla="*/ 567792 h 577793"/>
              <a:gd name="connsiteX2" fmla="*/ 38841 w 578029"/>
              <a:gd name="connsiteY2" fmla="*/ 433204 h 577793"/>
              <a:gd name="connsiteX3" fmla="*/ 9980 w 578029"/>
              <a:gd name="connsiteY3" fmla="*/ 214033 h 577793"/>
              <a:gd name="connsiteX4" fmla="*/ 144568 w 578029"/>
              <a:gd name="connsiteY4" fmla="*/ 38678 h 577793"/>
              <a:gd name="connsiteX5" fmla="*/ 144568 w 578029"/>
              <a:gd name="connsiteY5" fmla="*/ 38678 h 577793"/>
              <a:gd name="connsiteX6" fmla="*/ 539189 w 578029"/>
              <a:gd name="connsiteY6" fmla="*/ 144406 h 577793"/>
              <a:gd name="connsiteX7" fmla="*/ 568050 w 578029"/>
              <a:gd name="connsiteY7" fmla="*/ 363576 h 577793"/>
              <a:gd name="connsiteX8" fmla="*/ 433366 w 578029"/>
              <a:gd name="connsiteY8" fmla="*/ 539027 h 577793"/>
              <a:gd name="connsiteX9" fmla="*/ 289444 w 578029"/>
              <a:gd name="connsiteY9" fmla="*/ 577793 h 577793"/>
              <a:gd name="connsiteX10" fmla="*/ 149331 w 578029"/>
              <a:gd name="connsiteY10" fmla="*/ 46870 h 577793"/>
              <a:gd name="connsiteX11" fmla="*/ 19124 w 578029"/>
              <a:gd name="connsiteY11" fmla="*/ 216510 h 577793"/>
              <a:gd name="connsiteX12" fmla="*/ 47032 w 578029"/>
              <a:gd name="connsiteY12" fmla="*/ 428441 h 577793"/>
              <a:gd name="connsiteX13" fmla="*/ 216673 w 578029"/>
              <a:gd name="connsiteY13" fmla="*/ 558648 h 577793"/>
              <a:gd name="connsiteX14" fmla="*/ 428604 w 578029"/>
              <a:gd name="connsiteY14" fmla="*/ 530740 h 577793"/>
              <a:gd name="connsiteX15" fmla="*/ 558715 w 578029"/>
              <a:gd name="connsiteY15" fmla="*/ 361099 h 577793"/>
              <a:gd name="connsiteX16" fmla="*/ 530807 w 578029"/>
              <a:gd name="connsiteY16" fmla="*/ 149168 h 577793"/>
              <a:gd name="connsiteX17" fmla="*/ 149331 w 578029"/>
              <a:gd name="connsiteY17" fmla="*/ 46870 h 577793"/>
              <a:gd name="connsiteX18" fmla="*/ 149331 w 578029"/>
              <a:gd name="connsiteY18" fmla="*/ 46870 h 577793"/>
              <a:gd name="connsiteX19" fmla="*/ 255916 w 578029"/>
              <a:gd name="connsiteY19" fmla="*/ 428537 h 577793"/>
              <a:gd name="connsiteX20" fmla="*/ 253534 w 578029"/>
              <a:gd name="connsiteY20" fmla="*/ 427870 h 577793"/>
              <a:gd name="connsiteX21" fmla="*/ 186193 w 578029"/>
              <a:gd name="connsiteY21" fmla="*/ 389008 h 577793"/>
              <a:gd name="connsiteX22" fmla="*/ 183811 w 578029"/>
              <a:gd name="connsiteY22" fmla="*/ 384245 h 577793"/>
              <a:gd name="connsiteX23" fmla="*/ 187336 w 578029"/>
              <a:gd name="connsiteY23" fmla="*/ 380245 h 577793"/>
              <a:gd name="connsiteX24" fmla="*/ 320495 w 578029"/>
              <a:gd name="connsiteY24" fmla="*/ 344526 h 577793"/>
              <a:gd name="connsiteX25" fmla="*/ 147521 w 578029"/>
              <a:gd name="connsiteY25" fmla="*/ 244799 h 577793"/>
              <a:gd name="connsiteX26" fmla="*/ 145330 w 578029"/>
              <a:gd name="connsiteY26" fmla="*/ 241942 h 577793"/>
              <a:gd name="connsiteX27" fmla="*/ 145807 w 578029"/>
              <a:gd name="connsiteY27" fmla="*/ 238322 h 577793"/>
              <a:gd name="connsiteX28" fmla="*/ 173620 w 578029"/>
              <a:gd name="connsiteY28" fmla="*/ 190221 h 577793"/>
              <a:gd name="connsiteX29" fmla="*/ 176572 w 578029"/>
              <a:gd name="connsiteY29" fmla="*/ 188030 h 577793"/>
              <a:gd name="connsiteX30" fmla="*/ 180192 w 578029"/>
              <a:gd name="connsiteY30" fmla="*/ 188506 h 577793"/>
              <a:gd name="connsiteX31" fmla="*/ 349261 w 578029"/>
              <a:gd name="connsiteY31" fmla="*/ 289091 h 577793"/>
              <a:gd name="connsiteX32" fmla="*/ 313637 w 578029"/>
              <a:gd name="connsiteY32" fmla="*/ 156121 h 577793"/>
              <a:gd name="connsiteX33" fmla="*/ 315352 w 578029"/>
              <a:gd name="connsiteY33" fmla="*/ 151073 h 577793"/>
              <a:gd name="connsiteX34" fmla="*/ 320590 w 578029"/>
              <a:gd name="connsiteY34" fmla="*/ 150692 h 577793"/>
              <a:gd name="connsiteX35" fmla="*/ 392790 w 578029"/>
              <a:gd name="connsiteY35" fmla="*/ 192412 h 577793"/>
              <a:gd name="connsiteX36" fmla="*/ 394981 w 578029"/>
              <a:gd name="connsiteY36" fmla="*/ 195269 h 577793"/>
              <a:gd name="connsiteX37" fmla="*/ 442796 w 578029"/>
              <a:gd name="connsiteY37" fmla="*/ 373672 h 577793"/>
              <a:gd name="connsiteX38" fmla="*/ 439462 w 578029"/>
              <a:gd name="connsiteY38" fmla="*/ 379483 h 577793"/>
              <a:gd name="connsiteX39" fmla="*/ 257154 w 578029"/>
              <a:gd name="connsiteY39" fmla="*/ 428441 h 577793"/>
              <a:gd name="connsiteX40" fmla="*/ 255916 w 578029"/>
              <a:gd name="connsiteY40" fmla="*/ 428537 h 577793"/>
              <a:gd name="connsiteX41" fmla="*/ 200956 w 578029"/>
              <a:gd name="connsiteY41" fmla="*/ 386531 h 577793"/>
              <a:gd name="connsiteX42" fmla="*/ 256678 w 578029"/>
              <a:gd name="connsiteY42" fmla="*/ 418726 h 577793"/>
              <a:gd name="connsiteX43" fmla="*/ 432414 w 578029"/>
              <a:gd name="connsiteY43" fmla="*/ 371672 h 577793"/>
              <a:gd name="connsiteX44" fmla="*/ 386313 w 578029"/>
              <a:gd name="connsiteY44" fmla="*/ 199746 h 577793"/>
              <a:gd name="connsiteX45" fmla="*/ 325734 w 578029"/>
              <a:gd name="connsiteY45" fmla="*/ 164789 h 577793"/>
              <a:gd name="connsiteX46" fmla="*/ 361453 w 578029"/>
              <a:gd name="connsiteY46" fmla="*/ 297949 h 577793"/>
              <a:gd name="connsiteX47" fmla="*/ 359738 w 578029"/>
              <a:gd name="connsiteY47" fmla="*/ 302997 h 577793"/>
              <a:gd name="connsiteX48" fmla="*/ 354404 w 578029"/>
              <a:gd name="connsiteY48" fmla="*/ 303283 h 577793"/>
              <a:gd name="connsiteX49" fmla="*/ 179430 w 578029"/>
              <a:gd name="connsiteY49" fmla="*/ 199079 h 577793"/>
              <a:gd name="connsiteX50" fmla="*/ 156475 w 578029"/>
              <a:gd name="connsiteY50" fmla="*/ 238894 h 577793"/>
              <a:gd name="connsiteX51" fmla="*/ 335259 w 578029"/>
              <a:gd name="connsiteY51" fmla="*/ 342145 h 577793"/>
              <a:gd name="connsiteX52" fmla="*/ 337640 w 578029"/>
              <a:gd name="connsiteY52" fmla="*/ 346907 h 577793"/>
              <a:gd name="connsiteX53" fmla="*/ 334116 w 578029"/>
              <a:gd name="connsiteY53" fmla="*/ 350908 h 577793"/>
              <a:gd name="connsiteX54" fmla="*/ 200956 w 578029"/>
              <a:gd name="connsiteY54" fmla="*/ 386531 h 57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78029" h="577793">
                <a:moveTo>
                  <a:pt x="289444" y="577793"/>
                </a:moveTo>
                <a:cubicBezTo>
                  <a:pt x="264393" y="577793"/>
                  <a:pt x="239056" y="574460"/>
                  <a:pt x="214196" y="567792"/>
                </a:cubicBezTo>
                <a:cubicBezTo>
                  <a:pt x="139711" y="547789"/>
                  <a:pt x="77417" y="499974"/>
                  <a:pt x="38841" y="433204"/>
                </a:cubicBezTo>
                <a:cubicBezTo>
                  <a:pt x="265" y="366434"/>
                  <a:pt x="-10022" y="288614"/>
                  <a:pt x="9980" y="214033"/>
                </a:cubicBezTo>
                <a:cubicBezTo>
                  <a:pt x="29983" y="139548"/>
                  <a:pt x="77703" y="77254"/>
                  <a:pt x="144568" y="38678"/>
                </a:cubicBezTo>
                <a:lnTo>
                  <a:pt x="144568" y="38678"/>
                </a:lnTo>
                <a:cubicBezTo>
                  <a:pt x="282490" y="-41046"/>
                  <a:pt x="459560" y="6484"/>
                  <a:pt x="539189" y="144406"/>
                </a:cubicBezTo>
                <a:cubicBezTo>
                  <a:pt x="577765" y="211271"/>
                  <a:pt x="588052" y="289091"/>
                  <a:pt x="568050" y="363576"/>
                </a:cubicBezTo>
                <a:cubicBezTo>
                  <a:pt x="548047" y="438157"/>
                  <a:pt x="500232" y="500450"/>
                  <a:pt x="433366" y="539027"/>
                </a:cubicBezTo>
                <a:cubicBezTo>
                  <a:pt x="388885" y="564649"/>
                  <a:pt x="339450" y="577793"/>
                  <a:pt x="289444" y="577793"/>
                </a:cubicBezTo>
                <a:close/>
                <a:moveTo>
                  <a:pt x="149331" y="46870"/>
                </a:moveTo>
                <a:cubicBezTo>
                  <a:pt x="84656" y="84208"/>
                  <a:pt x="38460" y="144501"/>
                  <a:pt x="19124" y="216510"/>
                </a:cubicBezTo>
                <a:cubicBezTo>
                  <a:pt x="-212" y="288519"/>
                  <a:pt x="9790" y="363862"/>
                  <a:pt x="47032" y="428441"/>
                </a:cubicBezTo>
                <a:cubicBezTo>
                  <a:pt x="84370" y="493021"/>
                  <a:pt x="144568" y="539312"/>
                  <a:pt x="216673" y="558648"/>
                </a:cubicBezTo>
                <a:cubicBezTo>
                  <a:pt x="288777" y="577984"/>
                  <a:pt x="364024" y="568078"/>
                  <a:pt x="428604" y="530740"/>
                </a:cubicBezTo>
                <a:cubicBezTo>
                  <a:pt x="493183" y="493402"/>
                  <a:pt x="539475" y="433204"/>
                  <a:pt x="558715" y="361099"/>
                </a:cubicBezTo>
                <a:cubicBezTo>
                  <a:pt x="577956" y="288995"/>
                  <a:pt x="568145" y="213748"/>
                  <a:pt x="530807" y="149168"/>
                </a:cubicBezTo>
                <a:cubicBezTo>
                  <a:pt x="453845" y="15723"/>
                  <a:pt x="282681" y="-30092"/>
                  <a:pt x="149331" y="46870"/>
                </a:cubicBezTo>
                <a:lnTo>
                  <a:pt x="149331" y="46870"/>
                </a:lnTo>
                <a:close/>
                <a:moveTo>
                  <a:pt x="255916" y="428537"/>
                </a:moveTo>
                <a:cubicBezTo>
                  <a:pt x="255058" y="428537"/>
                  <a:pt x="254296" y="428346"/>
                  <a:pt x="253534" y="427870"/>
                </a:cubicBezTo>
                <a:lnTo>
                  <a:pt x="186193" y="389008"/>
                </a:lnTo>
                <a:cubicBezTo>
                  <a:pt x="184478" y="388055"/>
                  <a:pt x="183621" y="386150"/>
                  <a:pt x="183811" y="384245"/>
                </a:cubicBezTo>
                <a:cubicBezTo>
                  <a:pt x="184097" y="382340"/>
                  <a:pt x="185431" y="380721"/>
                  <a:pt x="187336" y="380245"/>
                </a:cubicBezTo>
                <a:lnTo>
                  <a:pt x="320495" y="344526"/>
                </a:lnTo>
                <a:lnTo>
                  <a:pt x="147521" y="244799"/>
                </a:lnTo>
                <a:cubicBezTo>
                  <a:pt x="146473" y="244132"/>
                  <a:pt x="145616" y="243180"/>
                  <a:pt x="145330" y="241942"/>
                </a:cubicBezTo>
                <a:cubicBezTo>
                  <a:pt x="145045" y="240703"/>
                  <a:pt x="145140" y="239465"/>
                  <a:pt x="145807" y="238322"/>
                </a:cubicBezTo>
                <a:lnTo>
                  <a:pt x="173620" y="190221"/>
                </a:lnTo>
                <a:cubicBezTo>
                  <a:pt x="174286" y="189078"/>
                  <a:pt x="175334" y="188316"/>
                  <a:pt x="176572" y="188030"/>
                </a:cubicBezTo>
                <a:cubicBezTo>
                  <a:pt x="177811" y="187649"/>
                  <a:pt x="179144" y="187935"/>
                  <a:pt x="180192" y="188506"/>
                </a:cubicBezTo>
                <a:lnTo>
                  <a:pt x="349261" y="289091"/>
                </a:lnTo>
                <a:lnTo>
                  <a:pt x="313637" y="156121"/>
                </a:lnTo>
                <a:cubicBezTo>
                  <a:pt x="313161" y="154216"/>
                  <a:pt x="313828" y="152311"/>
                  <a:pt x="315352" y="151073"/>
                </a:cubicBezTo>
                <a:cubicBezTo>
                  <a:pt x="316876" y="149930"/>
                  <a:pt x="318971" y="149740"/>
                  <a:pt x="320590" y="150692"/>
                </a:cubicBezTo>
                <a:lnTo>
                  <a:pt x="392790" y="192412"/>
                </a:lnTo>
                <a:cubicBezTo>
                  <a:pt x="393838" y="193078"/>
                  <a:pt x="394695" y="194031"/>
                  <a:pt x="394981" y="195269"/>
                </a:cubicBezTo>
                <a:lnTo>
                  <a:pt x="442796" y="373672"/>
                </a:lnTo>
                <a:cubicBezTo>
                  <a:pt x="443463" y="376244"/>
                  <a:pt x="441939" y="378816"/>
                  <a:pt x="439462" y="379483"/>
                </a:cubicBezTo>
                <a:lnTo>
                  <a:pt x="257154" y="428441"/>
                </a:lnTo>
                <a:cubicBezTo>
                  <a:pt x="256773" y="428537"/>
                  <a:pt x="256392" y="428537"/>
                  <a:pt x="255916" y="428537"/>
                </a:cubicBezTo>
                <a:close/>
                <a:moveTo>
                  <a:pt x="200956" y="386531"/>
                </a:moveTo>
                <a:lnTo>
                  <a:pt x="256678" y="418726"/>
                </a:lnTo>
                <a:lnTo>
                  <a:pt x="432414" y="371672"/>
                </a:lnTo>
                <a:lnTo>
                  <a:pt x="386313" y="199746"/>
                </a:lnTo>
                <a:lnTo>
                  <a:pt x="325734" y="164789"/>
                </a:lnTo>
                <a:lnTo>
                  <a:pt x="361453" y="297949"/>
                </a:lnTo>
                <a:cubicBezTo>
                  <a:pt x="361929" y="299854"/>
                  <a:pt x="361262" y="301854"/>
                  <a:pt x="359738" y="302997"/>
                </a:cubicBezTo>
                <a:cubicBezTo>
                  <a:pt x="358214" y="304140"/>
                  <a:pt x="356119" y="304235"/>
                  <a:pt x="354404" y="303283"/>
                </a:cubicBezTo>
                <a:lnTo>
                  <a:pt x="179430" y="199079"/>
                </a:lnTo>
                <a:lnTo>
                  <a:pt x="156475" y="238894"/>
                </a:lnTo>
                <a:lnTo>
                  <a:pt x="335259" y="342145"/>
                </a:lnTo>
                <a:cubicBezTo>
                  <a:pt x="336973" y="343097"/>
                  <a:pt x="337831" y="345002"/>
                  <a:pt x="337640" y="346907"/>
                </a:cubicBezTo>
                <a:cubicBezTo>
                  <a:pt x="337450" y="348812"/>
                  <a:pt x="336021" y="350432"/>
                  <a:pt x="334116" y="350908"/>
                </a:cubicBezTo>
                <a:lnTo>
                  <a:pt x="200956" y="38653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3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-_Nachteil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D10DC48-A17F-488F-B323-4F400DF5A201}"/>
              </a:ext>
            </a:extLst>
          </p:cNvPr>
          <p:cNvSpPr/>
          <p:nvPr userDrawn="1"/>
        </p:nvSpPr>
        <p:spPr>
          <a:xfrm>
            <a:off x="7848161" y="3231031"/>
            <a:ext cx="4345433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AC5B5AD-8476-4CC6-999B-9A73AA474BF4}"/>
              </a:ext>
            </a:extLst>
          </p:cNvPr>
          <p:cNvSpPr/>
          <p:nvPr userDrawn="1"/>
        </p:nvSpPr>
        <p:spPr>
          <a:xfrm>
            <a:off x="7848161" y="-1"/>
            <a:ext cx="4345433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42471"/>
            <a:ext cx="6854400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Pro &amp; Contra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68544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7288-84F4-488A-86B6-FCD1E9C53A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425A68E0-FF0A-4C17-9EA3-D64FF80630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61955" y="1622423"/>
            <a:ext cx="2818819" cy="110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CFCC886F-C1D2-4145-9F7F-7284E10F83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61955" y="4798669"/>
            <a:ext cx="2818819" cy="110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Grafik 23">
            <a:extLst>
              <a:ext uri="{FF2B5EF4-FFF2-40B4-BE49-F238E27FC236}">
                <a16:creationId xmlns:a16="http://schemas.microsoft.com/office/drawing/2014/main" id="{A75BE509-00C4-4624-961C-C968CC14EFA3}"/>
              </a:ext>
            </a:extLst>
          </p:cNvPr>
          <p:cNvSpPr/>
          <p:nvPr userDrawn="1"/>
        </p:nvSpPr>
        <p:spPr>
          <a:xfrm>
            <a:off x="8574128" y="3862721"/>
            <a:ext cx="756000" cy="756000"/>
          </a:xfrm>
          <a:custGeom>
            <a:avLst/>
            <a:gdLst>
              <a:gd name="connsiteX0" fmla="*/ 289444 w 578029"/>
              <a:gd name="connsiteY0" fmla="*/ 577793 h 577793"/>
              <a:gd name="connsiteX1" fmla="*/ 214196 w 578029"/>
              <a:gd name="connsiteY1" fmla="*/ 567792 h 577793"/>
              <a:gd name="connsiteX2" fmla="*/ 38841 w 578029"/>
              <a:gd name="connsiteY2" fmla="*/ 433204 h 577793"/>
              <a:gd name="connsiteX3" fmla="*/ 9980 w 578029"/>
              <a:gd name="connsiteY3" fmla="*/ 214033 h 577793"/>
              <a:gd name="connsiteX4" fmla="*/ 144568 w 578029"/>
              <a:gd name="connsiteY4" fmla="*/ 38678 h 577793"/>
              <a:gd name="connsiteX5" fmla="*/ 144568 w 578029"/>
              <a:gd name="connsiteY5" fmla="*/ 38678 h 577793"/>
              <a:gd name="connsiteX6" fmla="*/ 539189 w 578029"/>
              <a:gd name="connsiteY6" fmla="*/ 144406 h 577793"/>
              <a:gd name="connsiteX7" fmla="*/ 568050 w 578029"/>
              <a:gd name="connsiteY7" fmla="*/ 363576 h 577793"/>
              <a:gd name="connsiteX8" fmla="*/ 433366 w 578029"/>
              <a:gd name="connsiteY8" fmla="*/ 539027 h 577793"/>
              <a:gd name="connsiteX9" fmla="*/ 289444 w 578029"/>
              <a:gd name="connsiteY9" fmla="*/ 577793 h 577793"/>
              <a:gd name="connsiteX10" fmla="*/ 149331 w 578029"/>
              <a:gd name="connsiteY10" fmla="*/ 46870 h 577793"/>
              <a:gd name="connsiteX11" fmla="*/ 19124 w 578029"/>
              <a:gd name="connsiteY11" fmla="*/ 216510 h 577793"/>
              <a:gd name="connsiteX12" fmla="*/ 47032 w 578029"/>
              <a:gd name="connsiteY12" fmla="*/ 428441 h 577793"/>
              <a:gd name="connsiteX13" fmla="*/ 216673 w 578029"/>
              <a:gd name="connsiteY13" fmla="*/ 558648 h 577793"/>
              <a:gd name="connsiteX14" fmla="*/ 428604 w 578029"/>
              <a:gd name="connsiteY14" fmla="*/ 530740 h 577793"/>
              <a:gd name="connsiteX15" fmla="*/ 558715 w 578029"/>
              <a:gd name="connsiteY15" fmla="*/ 361099 h 577793"/>
              <a:gd name="connsiteX16" fmla="*/ 530807 w 578029"/>
              <a:gd name="connsiteY16" fmla="*/ 149168 h 577793"/>
              <a:gd name="connsiteX17" fmla="*/ 149331 w 578029"/>
              <a:gd name="connsiteY17" fmla="*/ 46870 h 577793"/>
              <a:gd name="connsiteX18" fmla="*/ 149331 w 578029"/>
              <a:gd name="connsiteY18" fmla="*/ 46870 h 577793"/>
              <a:gd name="connsiteX19" fmla="*/ 255916 w 578029"/>
              <a:gd name="connsiteY19" fmla="*/ 428537 h 577793"/>
              <a:gd name="connsiteX20" fmla="*/ 253534 w 578029"/>
              <a:gd name="connsiteY20" fmla="*/ 427870 h 577793"/>
              <a:gd name="connsiteX21" fmla="*/ 186193 w 578029"/>
              <a:gd name="connsiteY21" fmla="*/ 389008 h 577793"/>
              <a:gd name="connsiteX22" fmla="*/ 183811 w 578029"/>
              <a:gd name="connsiteY22" fmla="*/ 384245 h 577793"/>
              <a:gd name="connsiteX23" fmla="*/ 187336 w 578029"/>
              <a:gd name="connsiteY23" fmla="*/ 380245 h 577793"/>
              <a:gd name="connsiteX24" fmla="*/ 320495 w 578029"/>
              <a:gd name="connsiteY24" fmla="*/ 344526 h 577793"/>
              <a:gd name="connsiteX25" fmla="*/ 147521 w 578029"/>
              <a:gd name="connsiteY25" fmla="*/ 244799 h 577793"/>
              <a:gd name="connsiteX26" fmla="*/ 145330 w 578029"/>
              <a:gd name="connsiteY26" fmla="*/ 241942 h 577793"/>
              <a:gd name="connsiteX27" fmla="*/ 145807 w 578029"/>
              <a:gd name="connsiteY27" fmla="*/ 238322 h 577793"/>
              <a:gd name="connsiteX28" fmla="*/ 173620 w 578029"/>
              <a:gd name="connsiteY28" fmla="*/ 190221 h 577793"/>
              <a:gd name="connsiteX29" fmla="*/ 176572 w 578029"/>
              <a:gd name="connsiteY29" fmla="*/ 188030 h 577793"/>
              <a:gd name="connsiteX30" fmla="*/ 180192 w 578029"/>
              <a:gd name="connsiteY30" fmla="*/ 188506 h 577793"/>
              <a:gd name="connsiteX31" fmla="*/ 349261 w 578029"/>
              <a:gd name="connsiteY31" fmla="*/ 289091 h 577793"/>
              <a:gd name="connsiteX32" fmla="*/ 313637 w 578029"/>
              <a:gd name="connsiteY32" fmla="*/ 156121 h 577793"/>
              <a:gd name="connsiteX33" fmla="*/ 315352 w 578029"/>
              <a:gd name="connsiteY33" fmla="*/ 151073 h 577793"/>
              <a:gd name="connsiteX34" fmla="*/ 320590 w 578029"/>
              <a:gd name="connsiteY34" fmla="*/ 150692 h 577793"/>
              <a:gd name="connsiteX35" fmla="*/ 392790 w 578029"/>
              <a:gd name="connsiteY35" fmla="*/ 192412 h 577793"/>
              <a:gd name="connsiteX36" fmla="*/ 394981 w 578029"/>
              <a:gd name="connsiteY36" fmla="*/ 195269 h 577793"/>
              <a:gd name="connsiteX37" fmla="*/ 442796 w 578029"/>
              <a:gd name="connsiteY37" fmla="*/ 373672 h 577793"/>
              <a:gd name="connsiteX38" fmla="*/ 439462 w 578029"/>
              <a:gd name="connsiteY38" fmla="*/ 379483 h 577793"/>
              <a:gd name="connsiteX39" fmla="*/ 257154 w 578029"/>
              <a:gd name="connsiteY39" fmla="*/ 428441 h 577793"/>
              <a:gd name="connsiteX40" fmla="*/ 255916 w 578029"/>
              <a:gd name="connsiteY40" fmla="*/ 428537 h 577793"/>
              <a:gd name="connsiteX41" fmla="*/ 200956 w 578029"/>
              <a:gd name="connsiteY41" fmla="*/ 386531 h 577793"/>
              <a:gd name="connsiteX42" fmla="*/ 256678 w 578029"/>
              <a:gd name="connsiteY42" fmla="*/ 418726 h 577793"/>
              <a:gd name="connsiteX43" fmla="*/ 432414 w 578029"/>
              <a:gd name="connsiteY43" fmla="*/ 371672 h 577793"/>
              <a:gd name="connsiteX44" fmla="*/ 386313 w 578029"/>
              <a:gd name="connsiteY44" fmla="*/ 199746 h 577793"/>
              <a:gd name="connsiteX45" fmla="*/ 325734 w 578029"/>
              <a:gd name="connsiteY45" fmla="*/ 164789 h 577793"/>
              <a:gd name="connsiteX46" fmla="*/ 361453 w 578029"/>
              <a:gd name="connsiteY46" fmla="*/ 297949 h 577793"/>
              <a:gd name="connsiteX47" fmla="*/ 359738 w 578029"/>
              <a:gd name="connsiteY47" fmla="*/ 302997 h 577793"/>
              <a:gd name="connsiteX48" fmla="*/ 354404 w 578029"/>
              <a:gd name="connsiteY48" fmla="*/ 303283 h 577793"/>
              <a:gd name="connsiteX49" fmla="*/ 179430 w 578029"/>
              <a:gd name="connsiteY49" fmla="*/ 199079 h 577793"/>
              <a:gd name="connsiteX50" fmla="*/ 156475 w 578029"/>
              <a:gd name="connsiteY50" fmla="*/ 238894 h 577793"/>
              <a:gd name="connsiteX51" fmla="*/ 335259 w 578029"/>
              <a:gd name="connsiteY51" fmla="*/ 342145 h 577793"/>
              <a:gd name="connsiteX52" fmla="*/ 337640 w 578029"/>
              <a:gd name="connsiteY52" fmla="*/ 346907 h 577793"/>
              <a:gd name="connsiteX53" fmla="*/ 334116 w 578029"/>
              <a:gd name="connsiteY53" fmla="*/ 350908 h 577793"/>
              <a:gd name="connsiteX54" fmla="*/ 200956 w 578029"/>
              <a:gd name="connsiteY54" fmla="*/ 386531 h 57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78029" h="577793">
                <a:moveTo>
                  <a:pt x="289444" y="577793"/>
                </a:moveTo>
                <a:cubicBezTo>
                  <a:pt x="264393" y="577793"/>
                  <a:pt x="239056" y="574460"/>
                  <a:pt x="214196" y="567792"/>
                </a:cubicBezTo>
                <a:cubicBezTo>
                  <a:pt x="139711" y="547789"/>
                  <a:pt x="77417" y="499974"/>
                  <a:pt x="38841" y="433204"/>
                </a:cubicBezTo>
                <a:cubicBezTo>
                  <a:pt x="265" y="366434"/>
                  <a:pt x="-10022" y="288614"/>
                  <a:pt x="9980" y="214033"/>
                </a:cubicBezTo>
                <a:cubicBezTo>
                  <a:pt x="29983" y="139548"/>
                  <a:pt x="77703" y="77254"/>
                  <a:pt x="144568" y="38678"/>
                </a:cubicBezTo>
                <a:lnTo>
                  <a:pt x="144568" y="38678"/>
                </a:lnTo>
                <a:cubicBezTo>
                  <a:pt x="282490" y="-41046"/>
                  <a:pt x="459560" y="6484"/>
                  <a:pt x="539189" y="144406"/>
                </a:cubicBezTo>
                <a:cubicBezTo>
                  <a:pt x="577765" y="211271"/>
                  <a:pt x="588052" y="289091"/>
                  <a:pt x="568050" y="363576"/>
                </a:cubicBezTo>
                <a:cubicBezTo>
                  <a:pt x="548047" y="438157"/>
                  <a:pt x="500232" y="500450"/>
                  <a:pt x="433366" y="539027"/>
                </a:cubicBezTo>
                <a:cubicBezTo>
                  <a:pt x="388885" y="564649"/>
                  <a:pt x="339450" y="577793"/>
                  <a:pt x="289444" y="577793"/>
                </a:cubicBezTo>
                <a:close/>
                <a:moveTo>
                  <a:pt x="149331" y="46870"/>
                </a:moveTo>
                <a:cubicBezTo>
                  <a:pt x="84656" y="84208"/>
                  <a:pt x="38460" y="144501"/>
                  <a:pt x="19124" y="216510"/>
                </a:cubicBezTo>
                <a:cubicBezTo>
                  <a:pt x="-212" y="288519"/>
                  <a:pt x="9790" y="363862"/>
                  <a:pt x="47032" y="428441"/>
                </a:cubicBezTo>
                <a:cubicBezTo>
                  <a:pt x="84370" y="493021"/>
                  <a:pt x="144568" y="539312"/>
                  <a:pt x="216673" y="558648"/>
                </a:cubicBezTo>
                <a:cubicBezTo>
                  <a:pt x="288777" y="577984"/>
                  <a:pt x="364024" y="568078"/>
                  <a:pt x="428604" y="530740"/>
                </a:cubicBezTo>
                <a:cubicBezTo>
                  <a:pt x="493183" y="493402"/>
                  <a:pt x="539475" y="433204"/>
                  <a:pt x="558715" y="361099"/>
                </a:cubicBezTo>
                <a:cubicBezTo>
                  <a:pt x="577956" y="288995"/>
                  <a:pt x="568145" y="213748"/>
                  <a:pt x="530807" y="149168"/>
                </a:cubicBezTo>
                <a:cubicBezTo>
                  <a:pt x="453845" y="15723"/>
                  <a:pt x="282681" y="-30092"/>
                  <a:pt x="149331" y="46870"/>
                </a:cubicBezTo>
                <a:lnTo>
                  <a:pt x="149331" y="46870"/>
                </a:lnTo>
                <a:close/>
                <a:moveTo>
                  <a:pt x="255916" y="428537"/>
                </a:moveTo>
                <a:cubicBezTo>
                  <a:pt x="255058" y="428537"/>
                  <a:pt x="254296" y="428346"/>
                  <a:pt x="253534" y="427870"/>
                </a:cubicBezTo>
                <a:lnTo>
                  <a:pt x="186193" y="389008"/>
                </a:lnTo>
                <a:cubicBezTo>
                  <a:pt x="184478" y="388055"/>
                  <a:pt x="183621" y="386150"/>
                  <a:pt x="183811" y="384245"/>
                </a:cubicBezTo>
                <a:cubicBezTo>
                  <a:pt x="184097" y="382340"/>
                  <a:pt x="185431" y="380721"/>
                  <a:pt x="187336" y="380245"/>
                </a:cubicBezTo>
                <a:lnTo>
                  <a:pt x="320495" y="344526"/>
                </a:lnTo>
                <a:lnTo>
                  <a:pt x="147521" y="244799"/>
                </a:lnTo>
                <a:cubicBezTo>
                  <a:pt x="146473" y="244132"/>
                  <a:pt x="145616" y="243180"/>
                  <a:pt x="145330" y="241942"/>
                </a:cubicBezTo>
                <a:cubicBezTo>
                  <a:pt x="145045" y="240703"/>
                  <a:pt x="145140" y="239465"/>
                  <a:pt x="145807" y="238322"/>
                </a:cubicBezTo>
                <a:lnTo>
                  <a:pt x="173620" y="190221"/>
                </a:lnTo>
                <a:cubicBezTo>
                  <a:pt x="174286" y="189078"/>
                  <a:pt x="175334" y="188316"/>
                  <a:pt x="176572" y="188030"/>
                </a:cubicBezTo>
                <a:cubicBezTo>
                  <a:pt x="177811" y="187649"/>
                  <a:pt x="179144" y="187935"/>
                  <a:pt x="180192" y="188506"/>
                </a:cubicBezTo>
                <a:lnTo>
                  <a:pt x="349261" y="289091"/>
                </a:lnTo>
                <a:lnTo>
                  <a:pt x="313637" y="156121"/>
                </a:lnTo>
                <a:cubicBezTo>
                  <a:pt x="313161" y="154216"/>
                  <a:pt x="313828" y="152311"/>
                  <a:pt x="315352" y="151073"/>
                </a:cubicBezTo>
                <a:cubicBezTo>
                  <a:pt x="316876" y="149930"/>
                  <a:pt x="318971" y="149740"/>
                  <a:pt x="320590" y="150692"/>
                </a:cubicBezTo>
                <a:lnTo>
                  <a:pt x="392790" y="192412"/>
                </a:lnTo>
                <a:cubicBezTo>
                  <a:pt x="393838" y="193078"/>
                  <a:pt x="394695" y="194031"/>
                  <a:pt x="394981" y="195269"/>
                </a:cubicBezTo>
                <a:lnTo>
                  <a:pt x="442796" y="373672"/>
                </a:lnTo>
                <a:cubicBezTo>
                  <a:pt x="443463" y="376244"/>
                  <a:pt x="441939" y="378816"/>
                  <a:pt x="439462" y="379483"/>
                </a:cubicBezTo>
                <a:lnTo>
                  <a:pt x="257154" y="428441"/>
                </a:lnTo>
                <a:cubicBezTo>
                  <a:pt x="256773" y="428537"/>
                  <a:pt x="256392" y="428537"/>
                  <a:pt x="255916" y="428537"/>
                </a:cubicBezTo>
                <a:close/>
                <a:moveTo>
                  <a:pt x="200956" y="386531"/>
                </a:moveTo>
                <a:lnTo>
                  <a:pt x="256678" y="418726"/>
                </a:lnTo>
                <a:lnTo>
                  <a:pt x="432414" y="371672"/>
                </a:lnTo>
                <a:lnTo>
                  <a:pt x="386313" y="199746"/>
                </a:lnTo>
                <a:lnTo>
                  <a:pt x="325734" y="164789"/>
                </a:lnTo>
                <a:lnTo>
                  <a:pt x="361453" y="297949"/>
                </a:lnTo>
                <a:cubicBezTo>
                  <a:pt x="361929" y="299854"/>
                  <a:pt x="361262" y="301854"/>
                  <a:pt x="359738" y="302997"/>
                </a:cubicBezTo>
                <a:cubicBezTo>
                  <a:pt x="358214" y="304140"/>
                  <a:pt x="356119" y="304235"/>
                  <a:pt x="354404" y="303283"/>
                </a:cubicBezTo>
                <a:lnTo>
                  <a:pt x="179430" y="199079"/>
                </a:lnTo>
                <a:lnTo>
                  <a:pt x="156475" y="238894"/>
                </a:lnTo>
                <a:lnTo>
                  <a:pt x="335259" y="342145"/>
                </a:lnTo>
                <a:cubicBezTo>
                  <a:pt x="336973" y="343097"/>
                  <a:pt x="337831" y="345002"/>
                  <a:pt x="337640" y="346907"/>
                </a:cubicBezTo>
                <a:cubicBezTo>
                  <a:pt x="337450" y="348812"/>
                  <a:pt x="336021" y="350432"/>
                  <a:pt x="334116" y="350908"/>
                </a:cubicBezTo>
                <a:lnTo>
                  <a:pt x="200956" y="38653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fik 23">
            <a:extLst>
              <a:ext uri="{FF2B5EF4-FFF2-40B4-BE49-F238E27FC236}">
                <a16:creationId xmlns:a16="http://schemas.microsoft.com/office/drawing/2014/main" id="{684C919B-0813-48A0-A303-BDD081B4B45F}"/>
              </a:ext>
            </a:extLst>
          </p:cNvPr>
          <p:cNvSpPr/>
          <p:nvPr userDrawn="1"/>
        </p:nvSpPr>
        <p:spPr>
          <a:xfrm rot="17100000">
            <a:off x="8574127" y="687724"/>
            <a:ext cx="756000" cy="756000"/>
          </a:xfrm>
          <a:custGeom>
            <a:avLst/>
            <a:gdLst>
              <a:gd name="connsiteX0" fmla="*/ 289444 w 578029"/>
              <a:gd name="connsiteY0" fmla="*/ 577793 h 577793"/>
              <a:gd name="connsiteX1" fmla="*/ 214196 w 578029"/>
              <a:gd name="connsiteY1" fmla="*/ 567792 h 577793"/>
              <a:gd name="connsiteX2" fmla="*/ 38841 w 578029"/>
              <a:gd name="connsiteY2" fmla="*/ 433204 h 577793"/>
              <a:gd name="connsiteX3" fmla="*/ 9980 w 578029"/>
              <a:gd name="connsiteY3" fmla="*/ 214033 h 577793"/>
              <a:gd name="connsiteX4" fmla="*/ 144568 w 578029"/>
              <a:gd name="connsiteY4" fmla="*/ 38678 h 577793"/>
              <a:gd name="connsiteX5" fmla="*/ 144568 w 578029"/>
              <a:gd name="connsiteY5" fmla="*/ 38678 h 577793"/>
              <a:gd name="connsiteX6" fmla="*/ 539189 w 578029"/>
              <a:gd name="connsiteY6" fmla="*/ 144406 h 577793"/>
              <a:gd name="connsiteX7" fmla="*/ 568050 w 578029"/>
              <a:gd name="connsiteY7" fmla="*/ 363576 h 577793"/>
              <a:gd name="connsiteX8" fmla="*/ 433366 w 578029"/>
              <a:gd name="connsiteY8" fmla="*/ 539027 h 577793"/>
              <a:gd name="connsiteX9" fmla="*/ 289444 w 578029"/>
              <a:gd name="connsiteY9" fmla="*/ 577793 h 577793"/>
              <a:gd name="connsiteX10" fmla="*/ 149331 w 578029"/>
              <a:gd name="connsiteY10" fmla="*/ 46870 h 577793"/>
              <a:gd name="connsiteX11" fmla="*/ 19124 w 578029"/>
              <a:gd name="connsiteY11" fmla="*/ 216510 h 577793"/>
              <a:gd name="connsiteX12" fmla="*/ 47032 w 578029"/>
              <a:gd name="connsiteY12" fmla="*/ 428441 h 577793"/>
              <a:gd name="connsiteX13" fmla="*/ 216673 w 578029"/>
              <a:gd name="connsiteY13" fmla="*/ 558648 h 577793"/>
              <a:gd name="connsiteX14" fmla="*/ 428604 w 578029"/>
              <a:gd name="connsiteY14" fmla="*/ 530740 h 577793"/>
              <a:gd name="connsiteX15" fmla="*/ 558715 w 578029"/>
              <a:gd name="connsiteY15" fmla="*/ 361099 h 577793"/>
              <a:gd name="connsiteX16" fmla="*/ 530807 w 578029"/>
              <a:gd name="connsiteY16" fmla="*/ 149168 h 577793"/>
              <a:gd name="connsiteX17" fmla="*/ 149331 w 578029"/>
              <a:gd name="connsiteY17" fmla="*/ 46870 h 577793"/>
              <a:gd name="connsiteX18" fmla="*/ 149331 w 578029"/>
              <a:gd name="connsiteY18" fmla="*/ 46870 h 577793"/>
              <a:gd name="connsiteX19" fmla="*/ 255916 w 578029"/>
              <a:gd name="connsiteY19" fmla="*/ 428537 h 577793"/>
              <a:gd name="connsiteX20" fmla="*/ 253534 w 578029"/>
              <a:gd name="connsiteY20" fmla="*/ 427870 h 577793"/>
              <a:gd name="connsiteX21" fmla="*/ 186193 w 578029"/>
              <a:gd name="connsiteY21" fmla="*/ 389008 h 577793"/>
              <a:gd name="connsiteX22" fmla="*/ 183811 w 578029"/>
              <a:gd name="connsiteY22" fmla="*/ 384245 h 577793"/>
              <a:gd name="connsiteX23" fmla="*/ 187336 w 578029"/>
              <a:gd name="connsiteY23" fmla="*/ 380245 h 577793"/>
              <a:gd name="connsiteX24" fmla="*/ 320495 w 578029"/>
              <a:gd name="connsiteY24" fmla="*/ 344526 h 577793"/>
              <a:gd name="connsiteX25" fmla="*/ 147521 w 578029"/>
              <a:gd name="connsiteY25" fmla="*/ 244799 h 577793"/>
              <a:gd name="connsiteX26" fmla="*/ 145330 w 578029"/>
              <a:gd name="connsiteY26" fmla="*/ 241942 h 577793"/>
              <a:gd name="connsiteX27" fmla="*/ 145807 w 578029"/>
              <a:gd name="connsiteY27" fmla="*/ 238322 h 577793"/>
              <a:gd name="connsiteX28" fmla="*/ 173620 w 578029"/>
              <a:gd name="connsiteY28" fmla="*/ 190221 h 577793"/>
              <a:gd name="connsiteX29" fmla="*/ 176572 w 578029"/>
              <a:gd name="connsiteY29" fmla="*/ 188030 h 577793"/>
              <a:gd name="connsiteX30" fmla="*/ 180192 w 578029"/>
              <a:gd name="connsiteY30" fmla="*/ 188506 h 577793"/>
              <a:gd name="connsiteX31" fmla="*/ 349261 w 578029"/>
              <a:gd name="connsiteY31" fmla="*/ 289091 h 577793"/>
              <a:gd name="connsiteX32" fmla="*/ 313637 w 578029"/>
              <a:gd name="connsiteY32" fmla="*/ 156121 h 577793"/>
              <a:gd name="connsiteX33" fmla="*/ 315352 w 578029"/>
              <a:gd name="connsiteY33" fmla="*/ 151073 h 577793"/>
              <a:gd name="connsiteX34" fmla="*/ 320590 w 578029"/>
              <a:gd name="connsiteY34" fmla="*/ 150692 h 577793"/>
              <a:gd name="connsiteX35" fmla="*/ 392790 w 578029"/>
              <a:gd name="connsiteY35" fmla="*/ 192412 h 577793"/>
              <a:gd name="connsiteX36" fmla="*/ 394981 w 578029"/>
              <a:gd name="connsiteY36" fmla="*/ 195269 h 577793"/>
              <a:gd name="connsiteX37" fmla="*/ 442796 w 578029"/>
              <a:gd name="connsiteY37" fmla="*/ 373672 h 577793"/>
              <a:gd name="connsiteX38" fmla="*/ 439462 w 578029"/>
              <a:gd name="connsiteY38" fmla="*/ 379483 h 577793"/>
              <a:gd name="connsiteX39" fmla="*/ 257154 w 578029"/>
              <a:gd name="connsiteY39" fmla="*/ 428441 h 577793"/>
              <a:gd name="connsiteX40" fmla="*/ 255916 w 578029"/>
              <a:gd name="connsiteY40" fmla="*/ 428537 h 577793"/>
              <a:gd name="connsiteX41" fmla="*/ 200956 w 578029"/>
              <a:gd name="connsiteY41" fmla="*/ 386531 h 577793"/>
              <a:gd name="connsiteX42" fmla="*/ 256678 w 578029"/>
              <a:gd name="connsiteY42" fmla="*/ 418726 h 577793"/>
              <a:gd name="connsiteX43" fmla="*/ 432414 w 578029"/>
              <a:gd name="connsiteY43" fmla="*/ 371672 h 577793"/>
              <a:gd name="connsiteX44" fmla="*/ 386313 w 578029"/>
              <a:gd name="connsiteY44" fmla="*/ 199746 h 577793"/>
              <a:gd name="connsiteX45" fmla="*/ 325734 w 578029"/>
              <a:gd name="connsiteY45" fmla="*/ 164789 h 577793"/>
              <a:gd name="connsiteX46" fmla="*/ 361453 w 578029"/>
              <a:gd name="connsiteY46" fmla="*/ 297949 h 577793"/>
              <a:gd name="connsiteX47" fmla="*/ 359738 w 578029"/>
              <a:gd name="connsiteY47" fmla="*/ 302997 h 577793"/>
              <a:gd name="connsiteX48" fmla="*/ 354404 w 578029"/>
              <a:gd name="connsiteY48" fmla="*/ 303283 h 577793"/>
              <a:gd name="connsiteX49" fmla="*/ 179430 w 578029"/>
              <a:gd name="connsiteY49" fmla="*/ 199079 h 577793"/>
              <a:gd name="connsiteX50" fmla="*/ 156475 w 578029"/>
              <a:gd name="connsiteY50" fmla="*/ 238894 h 577793"/>
              <a:gd name="connsiteX51" fmla="*/ 335259 w 578029"/>
              <a:gd name="connsiteY51" fmla="*/ 342145 h 577793"/>
              <a:gd name="connsiteX52" fmla="*/ 337640 w 578029"/>
              <a:gd name="connsiteY52" fmla="*/ 346907 h 577793"/>
              <a:gd name="connsiteX53" fmla="*/ 334116 w 578029"/>
              <a:gd name="connsiteY53" fmla="*/ 350908 h 577793"/>
              <a:gd name="connsiteX54" fmla="*/ 200956 w 578029"/>
              <a:gd name="connsiteY54" fmla="*/ 386531 h 57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78029" h="577793">
                <a:moveTo>
                  <a:pt x="289444" y="577793"/>
                </a:moveTo>
                <a:cubicBezTo>
                  <a:pt x="264393" y="577793"/>
                  <a:pt x="239056" y="574460"/>
                  <a:pt x="214196" y="567792"/>
                </a:cubicBezTo>
                <a:cubicBezTo>
                  <a:pt x="139711" y="547789"/>
                  <a:pt x="77417" y="499974"/>
                  <a:pt x="38841" y="433204"/>
                </a:cubicBezTo>
                <a:cubicBezTo>
                  <a:pt x="265" y="366434"/>
                  <a:pt x="-10022" y="288614"/>
                  <a:pt x="9980" y="214033"/>
                </a:cubicBezTo>
                <a:cubicBezTo>
                  <a:pt x="29983" y="139548"/>
                  <a:pt x="77703" y="77254"/>
                  <a:pt x="144568" y="38678"/>
                </a:cubicBezTo>
                <a:lnTo>
                  <a:pt x="144568" y="38678"/>
                </a:lnTo>
                <a:cubicBezTo>
                  <a:pt x="282490" y="-41046"/>
                  <a:pt x="459560" y="6484"/>
                  <a:pt x="539189" y="144406"/>
                </a:cubicBezTo>
                <a:cubicBezTo>
                  <a:pt x="577765" y="211271"/>
                  <a:pt x="588052" y="289091"/>
                  <a:pt x="568050" y="363576"/>
                </a:cubicBezTo>
                <a:cubicBezTo>
                  <a:pt x="548047" y="438157"/>
                  <a:pt x="500232" y="500450"/>
                  <a:pt x="433366" y="539027"/>
                </a:cubicBezTo>
                <a:cubicBezTo>
                  <a:pt x="388885" y="564649"/>
                  <a:pt x="339450" y="577793"/>
                  <a:pt x="289444" y="577793"/>
                </a:cubicBezTo>
                <a:close/>
                <a:moveTo>
                  <a:pt x="149331" y="46870"/>
                </a:moveTo>
                <a:cubicBezTo>
                  <a:pt x="84656" y="84208"/>
                  <a:pt x="38460" y="144501"/>
                  <a:pt x="19124" y="216510"/>
                </a:cubicBezTo>
                <a:cubicBezTo>
                  <a:pt x="-212" y="288519"/>
                  <a:pt x="9790" y="363862"/>
                  <a:pt x="47032" y="428441"/>
                </a:cubicBezTo>
                <a:cubicBezTo>
                  <a:pt x="84370" y="493021"/>
                  <a:pt x="144568" y="539312"/>
                  <a:pt x="216673" y="558648"/>
                </a:cubicBezTo>
                <a:cubicBezTo>
                  <a:pt x="288777" y="577984"/>
                  <a:pt x="364024" y="568078"/>
                  <a:pt x="428604" y="530740"/>
                </a:cubicBezTo>
                <a:cubicBezTo>
                  <a:pt x="493183" y="493402"/>
                  <a:pt x="539475" y="433204"/>
                  <a:pt x="558715" y="361099"/>
                </a:cubicBezTo>
                <a:cubicBezTo>
                  <a:pt x="577956" y="288995"/>
                  <a:pt x="568145" y="213748"/>
                  <a:pt x="530807" y="149168"/>
                </a:cubicBezTo>
                <a:cubicBezTo>
                  <a:pt x="453845" y="15723"/>
                  <a:pt x="282681" y="-30092"/>
                  <a:pt x="149331" y="46870"/>
                </a:cubicBezTo>
                <a:lnTo>
                  <a:pt x="149331" y="46870"/>
                </a:lnTo>
                <a:close/>
                <a:moveTo>
                  <a:pt x="255916" y="428537"/>
                </a:moveTo>
                <a:cubicBezTo>
                  <a:pt x="255058" y="428537"/>
                  <a:pt x="254296" y="428346"/>
                  <a:pt x="253534" y="427870"/>
                </a:cubicBezTo>
                <a:lnTo>
                  <a:pt x="186193" y="389008"/>
                </a:lnTo>
                <a:cubicBezTo>
                  <a:pt x="184478" y="388055"/>
                  <a:pt x="183621" y="386150"/>
                  <a:pt x="183811" y="384245"/>
                </a:cubicBezTo>
                <a:cubicBezTo>
                  <a:pt x="184097" y="382340"/>
                  <a:pt x="185431" y="380721"/>
                  <a:pt x="187336" y="380245"/>
                </a:cubicBezTo>
                <a:lnTo>
                  <a:pt x="320495" y="344526"/>
                </a:lnTo>
                <a:lnTo>
                  <a:pt x="147521" y="244799"/>
                </a:lnTo>
                <a:cubicBezTo>
                  <a:pt x="146473" y="244132"/>
                  <a:pt x="145616" y="243180"/>
                  <a:pt x="145330" y="241942"/>
                </a:cubicBezTo>
                <a:cubicBezTo>
                  <a:pt x="145045" y="240703"/>
                  <a:pt x="145140" y="239465"/>
                  <a:pt x="145807" y="238322"/>
                </a:cubicBezTo>
                <a:lnTo>
                  <a:pt x="173620" y="190221"/>
                </a:lnTo>
                <a:cubicBezTo>
                  <a:pt x="174286" y="189078"/>
                  <a:pt x="175334" y="188316"/>
                  <a:pt x="176572" y="188030"/>
                </a:cubicBezTo>
                <a:cubicBezTo>
                  <a:pt x="177811" y="187649"/>
                  <a:pt x="179144" y="187935"/>
                  <a:pt x="180192" y="188506"/>
                </a:cubicBezTo>
                <a:lnTo>
                  <a:pt x="349261" y="289091"/>
                </a:lnTo>
                <a:lnTo>
                  <a:pt x="313637" y="156121"/>
                </a:lnTo>
                <a:cubicBezTo>
                  <a:pt x="313161" y="154216"/>
                  <a:pt x="313828" y="152311"/>
                  <a:pt x="315352" y="151073"/>
                </a:cubicBezTo>
                <a:cubicBezTo>
                  <a:pt x="316876" y="149930"/>
                  <a:pt x="318971" y="149740"/>
                  <a:pt x="320590" y="150692"/>
                </a:cubicBezTo>
                <a:lnTo>
                  <a:pt x="392790" y="192412"/>
                </a:lnTo>
                <a:cubicBezTo>
                  <a:pt x="393838" y="193078"/>
                  <a:pt x="394695" y="194031"/>
                  <a:pt x="394981" y="195269"/>
                </a:cubicBezTo>
                <a:lnTo>
                  <a:pt x="442796" y="373672"/>
                </a:lnTo>
                <a:cubicBezTo>
                  <a:pt x="443463" y="376244"/>
                  <a:pt x="441939" y="378816"/>
                  <a:pt x="439462" y="379483"/>
                </a:cubicBezTo>
                <a:lnTo>
                  <a:pt x="257154" y="428441"/>
                </a:lnTo>
                <a:cubicBezTo>
                  <a:pt x="256773" y="428537"/>
                  <a:pt x="256392" y="428537"/>
                  <a:pt x="255916" y="428537"/>
                </a:cubicBezTo>
                <a:close/>
                <a:moveTo>
                  <a:pt x="200956" y="386531"/>
                </a:moveTo>
                <a:lnTo>
                  <a:pt x="256678" y="418726"/>
                </a:lnTo>
                <a:lnTo>
                  <a:pt x="432414" y="371672"/>
                </a:lnTo>
                <a:lnTo>
                  <a:pt x="386313" y="199746"/>
                </a:lnTo>
                <a:lnTo>
                  <a:pt x="325734" y="164789"/>
                </a:lnTo>
                <a:lnTo>
                  <a:pt x="361453" y="297949"/>
                </a:lnTo>
                <a:cubicBezTo>
                  <a:pt x="361929" y="299854"/>
                  <a:pt x="361262" y="301854"/>
                  <a:pt x="359738" y="302997"/>
                </a:cubicBezTo>
                <a:cubicBezTo>
                  <a:pt x="358214" y="304140"/>
                  <a:pt x="356119" y="304235"/>
                  <a:pt x="354404" y="303283"/>
                </a:cubicBezTo>
                <a:lnTo>
                  <a:pt x="179430" y="199079"/>
                </a:lnTo>
                <a:lnTo>
                  <a:pt x="156475" y="238894"/>
                </a:lnTo>
                <a:lnTo>
                  <a:pt x="335259" y="342145"/>
                </a:lnTo>
                <a:cubicBezTo>
                  <a:pt x="336973" y="343097"/>
                  <a:pt x="337831" y="345002"/>
                  <a:pt x="337640" y="346907"/>
                </a:cubicBezTo>
                <a:cubicBezTo>
                  <a:pt x="337450" y="348812"/>
                  <a:pt x="336021" y="350432"/>
                  <a:pt x="334116" y="350908"/>
                </a:cubicBezTo>
                <a:lnTo>
                  <a:pt x="200956" y="38653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Bildplatzhalter 6">
            <a:extLst>
              <a:ext uri="{FF2B5EF4-FFF2-40B4-BE49-F238E27FC236}">
                <a16:creationId xmlns:a16="http://schemas.microsoft.com/office/drawing/2014/main" id="{B6798773-E240-45AA-9869-BDE39AC4C61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" y="1619249"/>
            <a:ext cx="7848000" cy="48456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8005EB43-2803-4CD9-AE4E-B72B4F0CF295}"/>
              </a:ext>
            </a:extLst>
          </p:cNvPr>
          <p:cNvGrpSpPr/>
          <p:nvPr userDrawn="1"/>
        </p:nvGrpSpPr>
        <p:grpSpPr>
          <a:xfrm>
            <a:off x="913138" y="1624174"/>
            <a:ext cx="4742005" cy="4180999"/>
            <a:chOff x="3962817" y="1124755"/>
            <a:chExt cx="5488636" cy="4839299"/>
          </a:xfrm>
        </p:grpSpPr>
        <p:sp>
          <p:nvSpPr>
            <p:cNvPr id="48" name="Oval 2023">
              <a:extLst>
                <a:ext uri="{FF2B5EF4-FFF2-40B4-BE49-F238E27FC236}">
                  <a16:creationId xmlns:a16="http://schemas.microsoft.com/office/drawing/2014/main" id="{B71F94BD-78FA-4C10-B4C1-C5CBAD751777}"/>
                </a:ext>
              </a:extLst>
            </p:cNvPr>
            <p:cNvSpPr/>
            <p:nvPr/>
          </p:nvSpPr>
          <p:spPr bwMode="auto">
            <a:xfrm>
              <a:off x="5081918" y="5592261"/>
              <a:ext cx="3267291" cy="37179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  <a:alpha val="0"/>
                  </a:sysClr>
                </a:gs>
                <a:gs pos="0">
                  <a:sysClr val="windowText" lastClr="000000">
                    <a:alpha val="59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ound Same Side Corner Rectangle 16">
              <a:extLst>
                <a:ext uri="{FF2B5EF4-FFF2-40B4-BE49-F238E27FC236}">
                  <a16:creationId xmlns:a16="http://schemas.microsoft.com/office/drawing/2014/main" id="{ED3BB4F4-42AD-4175-8897-15A5AF32173D}"/>
                </a:ext>
              </a:extLst>
            </p:cNvPr>
            <p:cNvSpPr/>
            <p:nvPr/>
          </p:nvSpPr>
          <p:spPr bwMode="auto">
            <a:xfrm rot="10800000">
              <a:off x="5902048" y="4823329"/>
              <a:ext cx="1759348" cy="974002"/>
            </a:xfrm>
            <a:custGeom>
              <a:avLst/>
              <a:gdLst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810" h="1295400">
                  <a:moveTo>
                    <a:pt x="1712859" y="1295400"/>
                  </a:moveTo>
                  <a:lnTo>
                    <a:pt x="273130" y="1295400"/>
                  </a:lnTo>
                  <a:cubicBezTo>
                    <a:pt x="254568" y="935008"/>
                    <a:pt x="238666" y="675598"/>
                    <a:pt x="193144" y="474817"/>
                  </a:cubicBezTo>
                  <a:cubicBezTo>
                    <a:pt x="147622" y="274036"/>
                    <a:pt x="32191" y="162291"/>
                    <a:pt x="0" y="90714"/>
                  </a:cubicBezTo>
                  <a:lnTo>
                    <a:pt x="0" y="45357"/>
                  </a:lnTo>
                  <a:cubicBezTo>
                    <a:pt x="0" y="20307"/>
                    <a:pt x="20307" y="0"/>
                    <a:pt x="45357" y="0"/>
                  </a:cubicBezTo>
                  <a:lnTo>
                    <a:pt x="1962453" y="0"/>
                  </a:lnTo>
                  <a:cubicBezTo>
                    <a:pt x="1987503" y="0"/>
                    <a:pt x="2007810" y="20307"/>
                    <a:pt x="2007810" y="45357"/>
                  </a:cubicBezTo>
                  <a:lnTo>
                    <a:pt x="2007810" y="90714"/>
                  </a:lnTo>
                  <a:cubicBezTo>
                    <a:pt x="1972601" y="162291"/>
                    <a:pt x="1845712" y="274036"/>
                    <a:pt x="1796554" y="474817"/>
                  </a:cubicBezTo>
                  <a:cubicBezTo>
                    <a:pt x="1747396" y="675598"/>
                    <a:pt x="1701217" y="1278766"/>
                    <a:pt x="1712859" y="1295400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ysClr val="window" lastClr="FFFFFF">
                    <a:lumMod val="65000"/>
                  </a:sysClr>
                </a:gs>
                <a:gs pos="59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33000">
                  <a:srgbClr val="D4D4D4"/>
                </a:gs>
                <a:gs pos="41000">
                  <a:sysClr val="window" lastClr="FFFFFF">
                    <a:lumMod val="86000"/>
                  </a:sysClr>
                </a:gs>
                <a:gs pos="0">
                  <a:sysClr val="window" lastClr="FFFFFF">
                    <a:lumMod val="65000"/>
                  </a:sys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2031">
              <a:extLst>
                <a:ext uri="{FF2B5EF4-FFF2-40B4-BE49-F238E27FC236}">
                  <a16:creationId xmlns:a16="http://schemas.microsoft.com/office/drawing/2014/main" id="{6080D83F-A245-460B-B34A-89577E62E276}"/>
                </a:ext>
              </a:extLst>
            </p:cNvPr>
            <p:cNvSpPr/>
            <p:nvPr/>
          </p:nvSpPr>
          <p:spPr bwMode="auto">
            <a:xfrm>
              <a:off x="7242612" y="5271558"/>
              <a:ext cx="635879" cy="67912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alpha val="67000"/>
                  </a:sysClr>
                </a:gs>
                <a:gs pos="46000">
                  <a:sysClr val="window" lastClr="FFFFFF">
                    <a:lumMod val="65000"/>
                    <a:alpha val="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2032">
              <a:extLst>
                <a:ext uri="{FF2B5EF4-FFF2-40B4-BE49-F238E27FC236}">
                  <a16:creationId xmlns:a16="http://schemas.microsoft.com/office/drawing/2014/main" id="{2A25D845-96D8-4DF4-8BDB-9A8119338C49}"/>
                </a:ext>
              </a:extLst>
            </p:cNvPr>
            <p:cNvSpPr/>
            <p:nvPr/>
          </p:nvSpPr>
          <p:spPr bwMode="auto">
            <a:xfrm>
              <a:off x="5697538" y="5281140"/>
              <a:ext cx="635879" cy="67912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alpha val="67000"/>
                  </a:sysClr>
                </a:gs>
                <a:gs pos="46000">
                  <a:sysClr val="window" lastClr="FFFFFF">
                    <a:lumMod val="65000"/>
                    <a:alpha val="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ound Same Side Corner Rectangle 2027">
              <a:extLst>
                <a:ext uri="{FF2B5EF4-FFF2-40B4-BE49-F238E27FC236}">
                  <a16:creationId xmlns:a16="http://schemas.microsoft.com/office/drawing/2014/main" id="{892D7A01-7AF1-462B-B8CF-8817F1A4F399}"/>
                </a:ext>
              </a:extLst>
            </p:cNvPr>
            <p:cNvSpPr/>
            <p:nvPr/>
          </p:nvSpPr>
          <p:spPr bwMode="auto">
            <a:xfrm>
              <a:off x="3962817" y="1124755"/>
              <a:ext cx="5488634" cy="3277385"/>
            </a:xfrm>
            <a:prstGeom prst="round2SameRect">
              <a:avLst>
                <a:gd name="adj1" fmla="val 5842"/>
                <a:gd name="adj2" fmla="val 0"/>
              </a:avLst>
            </a:prstGeom>
            <a:solidFill>
              <a:sysClr val="windowText" lastClr="000000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2028">
              <a:extLst>
                <a:ext uri="{FF2B5EF4-FFF2-40B4-BE49-F238E27FC236}">
                  <a16:creationId xmlns:a16="http://schemas.microsoft.com/office/drawing/2014/main" id="{9EB87E9F-CF40-4EA6-B4D8-BDEF288FF93E}"/>
                </a:ext>
              </a:extLst>
            </p:cNvPr>
            <p:cNvSpPr/>
            <p:nvPr/>
          </p:nvSpPr>
          <p:spPr bwMode="auto">
            <a:xfrm>
              <a:off x="4297491" y="1467336"/>
              <a:ext cx="4886224" cy="2610375"/>
            </a:xfrm>
            <a:prstGeom prst="rect">
              <a:avLst/>
            </a:prstGeom>
            <a:gradFill flip="none" rotWithShape="1">
              <a:gsLst>
                <a:gs pos="0">
                  <a:sysClr val="windowText" lastClr="000000">
                    <a:lumMod val="65000"/>
                    <a:lumOff val="35000"/>
                  </a:sysClr>
                </a:gs>
                <a:gs pos="99000">
                  <a:sysClr val="windowText" lastClr="000000">
                    <a:lumMod val="75000"/>
                    <a:lumOff val="25000"/>
                  </a:sysClr>
                </a:gs>
              </a:gsLst>
              <a:lin ang="81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innerShdw blurRad="76200">
                <a:prstClr val="black"/>
              </a:innerShdw>
            </a:effectLst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ound Same Side Corner Rectangle 2029">
              <a:extLst>
                <a:ext uri="{FF2B5EF4-FFF2-40B4-BE49-F238E27FC236}">
                  <a16:creationId xmlns:a16="http://schemas.microsoft.com/office/drawing/2014/main" id="{2B796FE9-1A96-493C-ACBB-51F82707AE68}"/>
                </a:ext>
              </a:extLst>
            </p:cNvPr>
            <p:cNvSpPr/>
            <p:nvPr/>
          </p:nvSpPr>
          <p:spPr bwMode="auto">
            <a:xfrm flipV="1">
              <a:off x="3962819" y="4401550"/>
              <a:ext cx="5488634" cy="680045"/>
            </a:xfrm>
            <a:prstGeom prst="round2SameRect">
              <a:avLst>
                <a:gd name="adj1" fmla="val 26340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1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1E3E8006-2D6B-43EF-A521-E46A29829518}"/>
              </a:ext>
            </a:extLst>
          </p:cNvPr>
          <p:cNvSpPr/>
          <p:nvPr userDrawn="1"/>
        </p:nvSpPr>
        <p:spPr>
          <a:xfrm>
            <a:off x="7848161" y="0"/>
            <a:ext cx="4345433" cy="64674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6900139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6900139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7288-84F4-488A-86B6-FCD1E9C53A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9" name="Picture 20">
            <a:extLst>
              <a:ext uri="{FF2B5EF4-FFF2-40B4-BE49-F238E27FC236}">
                <a16:creationId xmlns:a16="http://schemas.microsoft.com/office/drawing/2014/main" id="{9823D0CE-4479-4EE2-8C34-26CCDB1BE6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1069" y="3038474"/>
            <a:ext cx="4503353" cy="350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Bildplatzhalter 6">
            <a:extLst>
              <a:ext uri="{FF2B5EF4-FFF2-40B4-BE49-F238E27FC236}">
                <a16:creationId xmlns:a16="http://schemas.microsoft.com/office/drawing/2014/main" id="{AB272FFC-C464-439C-BCC8-9E5CC2349F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991363" y="3686460"/>
            <a:ext cx="2980800" cy="18504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7" name="Inhaltsplatzhalter 5">
            <a:extLst>
              <a:ext uri="{FF2B5EF4-FFF2-40B4-BE49-F238E27FC236}">
                <a16:creationId xmlns:a16="http://schemas.microsoft.com/office/drawing/2014/main" id="{60D963A6-418D-40A4-BAE5-EC59BB1A20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61957" y="1622424"/>
            <a:ext cx="2816906" cy="37734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0" name="Bildplatzhalter 59">
            <a:extLst>
              <a:ext uri="{FF2B5EF4-FFF2-40B4-BE49-F238E27FC236}">
                <a16:creationId xmlns:a16="http://schemas.microsoft.com/office/drawing/2014/main" id="{AE396467-A992-4768-8382-D2252399497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173370" y="1920486"/>
            <a:ext cx="4222800" cy="2289600"/>
          </a:xfrm>
          <a:custGeom>
            <a:avLst/>
            <a:gdLst>
              <a:gd name="connsiteX0" fmla="*/ 0 w 4222800"/>
              <a:gd name="connsiteY0" fmla="*/ 0 h 2289600"/>
              <a:gd name="connsiteX1" fmla="*/ 4222800 w 4222800"/>
              <a:gd name="connsiteY1" fmla="*/ 0 h 2289600"/>
              <a:gd name="connsiteX2" fmla="*/ 4222800 w 4222800"/>
              <a:gd name="connsiteY2" fmla="*/ 1639484 h 2289600"/>
              <a:gd name="connsiteX3" fmla="*/ 3831510 w 4222800"/>
              <a:gd name="connsiteY3" fmla="*/ 1639484 h 2289600"/>
              <a:gd name="connsiteX4" fmla="*/ 3710574 w 4222800"/>
              <a:gd name="connsiteY4" fmla="*/ 1760420 h 2289600"/>
              <a:gd name="connsiteX5" fmla="*/ 3710574 w 4222800"/>
              <a:gd name="connsiteY5" fmla="*/ 2289600 h 2289600"/>
              <a:gd name="connsiteX6" fmla="*/ 0 w 4222800"/>
              <a:gd name="connsiteY6" fmla="*/ 2289600 h 22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2800" h="2289600">
                <a:moveTo>
                  <a:pt x="0" y="0"/>
                </a:moveTo>
                <a:lnTo>
                  <a:pt x="4222800" y="0"/>
                </a:lnTo>
                <a:lnTo>
                  <a:pt x="4222800" y="1639484"/>
                </a:lnTo>
                <a:lnTo>
                  <a:pt x="3831510" y="1639484"/>
                </a:lnTo>
                <a:cubicBezTo>
                  <a:pt x="3764719" y="1639484"/>
                  <a:pt x="3710574" y="1693629"/>
                  <a:pt x="3710574" y="1760420"/>
                </a:cubicBezTo>
                <a:lnTo>
                  <a:pt x="3710574" y="2289600"/>
                </a:lnTo>
                <a:lnTo>
                  <a:pt x="0" y="22896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6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_Inhalt_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C34912C1-23F1-473D-99FF-57B55358EC0E}"/>
              </a:ext>
            </a:extLst>
          </p:cNvPr>
          <p:cNvGrpSpPr/>
          <p:nvPr userDrawn="1"/>
        </p:nvGrpSpPr>
        <p:grpSpPr>
          <a:xfrm>
            <a:off x="1596128" y="1624174"/>
            <a:ext cx="4742005" cy="4180999"/>
            <a:chOff x="3962817" y="1124755"/>
            <a:chExt cx="5488636" cy="4839299"/>
          </a:xfrm>
        </p:grpSpPr>
        <p:sp>
          <p:nvSpPr>
            <p:cNvPr id="54" name="Oval 2023">
              <a:extLst>
                <a:ext uri="{FF2B5EF4-FFF2-40B4-BE49-F238E27FC236}">
                  <a16:creationId xmlns:a16="http://schemas.microsoft.com/office/drawing/2014/main" id="{C44D2189-8C6E-4A6C-928C-6A1200183ED4}"/>
                </a:ext>
              </a:extLst>
            </p:cNvPr>
            <p:cNvSpPr/>
            <p:nvPr/>
          </p:nvSpPr>
          <p:spPr bwMode="auto">
            <a:xfrm>
              <a:off x="5081918" y="5592261"/>
              <a:ext cx="3267291" cy="37179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  <a:alpha val="0"/>
                  </a:sysClr>
                </a:gs>
                <a:gs pos="0">
                  <a:sysClr val="windowText" lastClr="000000">
                    <a:alpha val="59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ound Same Side Corner Rectangle 16">
              <a:extLst>
                <a:ext uri="{FF2B5EF4-FFF2-40B4-BE49-F238E27FC236}">
                  <a16:creationId xmlns:a16="http://schemas.microsoft.com/office/drawing/2014/main" id="{08DB0F56-5BE4-439B-A2E4-FFB59717620E}"/>
                </a:ext>
              </a:extLst>
            </p:cNvPr>
            <p:cNvSpPr/>
            <p:nvPr/>
          </p:nvSpPr>
          <p:spPr bwMode="auto">
            <a:xfrm rot="10800000">
              <a:off x="5902048" y="4823329"/>
              <a:ext cx="1759348" cy="974002"/>
            </a:xfrm>
            <a:custGeom>
              <a:avLst/>
              <a:gdLst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810" h="1295400">
                  <a:moveTo>
                    <a:pt x="1712859" y="1295400"/>
                  </a:moveTo>
                  <a:lnTo>
                    <a:pt x="273130" y="1295400"/>
                  </a:lnTo>
                  <a:cubicBezTo>
                    <a:pt x="254568" y="935008"/>
                    <a:pt x="238666" y="675598"/>
                    <a:pt x="193144" y="474817"/>
                  </a:cubicBezTo>
                  <a:cubicBezTo>
                    <a:pt x="147622" y="274036"/>
                    <a:pt x="32191" y="162291"/>
                    <a:pt x="0" y="90714"/>
                  </a:cubicBezTo>
                  <a:lnTo>
                    <a:pt x="0" y="45357"/>
                  </a:lnTo>
                  <a:cubicBezTo>
                    <a:pt x="0" y="20307"/>
                    <a:pt x="20307" y="0"/>
                    <a:pt x="45357" y="0"/>
                  </a:cubicBezTo>
                  <a:lnTo>
                    <a:pt x="1962453" y="0"/>
                  </a:lnTo>
                  <a:cubicBezTo>
                    <a:pt x="1987503" y="0"/>
                    <a:pt x="2007810" y="20307"/>
                    <a:pt x="2007810" y="45357"/>
                  </a:cubicBezTo>
                  <a:lnTo>
                    <a:pt x="2007810" y="90714"/>
                  </a:lnTo>
                  <a:cubicBezTo>
                    <a:pt x="1972601" y="162291"/>
                    <a:pt x="1845712" y="274036"/>
                    <a:pt x="1796554" y="474817"/>
                  </a:cubicBezTo>
                  <a:cubicBezTo>
                    <a:pt x="1747396" y="675598"/>
                    <a:pt x="1701217" y="1278766"/>
                    <a:pt x="1712859" y="1295400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ysClr val="window" lastClr="FFFFFF">
                    <a:lumMod val="65000"/>
                  </a:sysClr>
                </a:gs>
                <a:gs pos="59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33000">
                  <a:srgbClr val="D4D4D4"/>
                </a:gs>
                <a:gs pos="41000">
                  <a:sysClr val="window" lastClr="FFFFFF">
                    <a:lumMod val="86000"/>
                  </a:sysClr>
                </a:gs>
                <a:gs pos="0">
                  <a:sysClr val="window" lastClr="FFFFFF">
                    <a:lumMod val="65000"/>
                  </a:sys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2031">
              <a:extLst>
                <a:ext uri="{FF2B5EF4-FFF2-40B4-BE49-F238E27FC236}">
                  <a16:creationId xmlns:a16="http://schemas.microsoft.com/office/drawing/2014/main" id="{EED5C97C-A435-4B08-982F-4D3B0AEE095C}"/>
                </a:ext>
              </a:extLst>
            </p:cNvPr>
            <p:cNvSpPr/>
            <p:nvPr/>
          </p:nvSpPr>
          <p:spPr bwMode="auto">
            <a:xfrm>
              <a:off x="7242612" y="5271558"/>
              <a:ext cx="635879" cy="67912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alpha val="67000"/>
                  </a:sysClr>
                </a:gs>
                <a:gs pos="46000">
                  <a:sysClr val="window" lastClr="FFFFFF">
                    <a:lumMod val="65000"/>
                    <a:alpha val="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032">
              <a:extLst>
                <a:ext uri="{FF2B5EF4-FFF2-40B4-BE49-F238E27FC236}">
                  <a16:creationId xmlns:a16="http://schemas.microsoft.com/office/drawing/2014/main" id="{D8201BE0-53F9-46EA-BF6C-4CE9BCDEBD6B}"/>
                </a:ext>
              </a:extLst>
            </p:cNvPr>
            <p:cNvSpPr/>
            <p:nvPr/>
          </p:nvSpPr>
          <p:spPr bwMode="auto">
            <a:xfrm>
              <a:off x="5697538" y="5281140"/>
              <a:ext cx="635879" cy="67912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alpha val="67000"/>
                  </a:sysClr>
                </a:gs>
                <a:gs pos="46000">
                  <a:sysClr val="window" lastClr="FFFFFF">
                    <a:lumMod val="65000"/>
                    <a:alpha val="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ound Same Side Corner Rectangle 2027">
              <a:extLst>
                <a:ext uri="{FF2B5EF4-FFF2-40B4-BE49-F238E27FC236}">
                  <a16:creationId xmlns:a16="http://schemas.microsoft.com/office/drawing/2014/main" id="{43B52D90-BAE4-4050-BF54-7924601DDF41}"/>
                </a:ext>
              </a:extLst>
            </p:cNvPr>
            <p:cNvSpPr/>
            <p:nvPr/>
          </p:nvSpPr>
          <p:spPr bwMode="auto">
            <a:xfrm>
              <a:off x="3962817" y="1124755"/>
              <a:ext cx="5488634" cy="3277385"/>
            </a:xfrm>
            <a:prstGeom prst="round2SameRect">
              <a:avLst>
                <a:gd name="adj1" fmla="val 5842"/>
                <a:gd name="adj2" fmla="val 0"/>
              </a:avLst>
            </a:prstGeom>
            <a:solidFill>
              <a:sysClr val="windowText" lastClr="000000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028">
              <a:extLst>
                <a:ext uri="{FF2B5EF4-FFF2-40B4-BE49-F238E27FC236}">
                  <a16:creationId xmlns:a16="http://schemas.microsoft.com/office/drawing/2014/main" id="{AC11F7A1-971D-46F0-A032-47EA2CF1383C}"/>
                </a:ext>
              </a:extLst>
            </p:cNvPr>
            <p:cNvSpPr/>
            <p:nvPr/>
          </p:nvSpPr>
          <p:spPr bwMode="auto">
            <a:xfrm>
              <a:off x="4297491" y="1467336"/>
              <a:ext cx="4886224" cy="2610375"/>
            </a:xfrm>
            <a:prstGeom prst="rect">
              <a:avLst/>
            </a:prstGeom>
            <a:gradFill flip="none" rotWithShape="1">
              <a:gsLst>
                <a:gs pos="0">
                  <a:sysClr val="windowText" lastClr="000000">
                    <a:lumMod val="65000"/>
                    <a:lumOff val="35000"/>
                  </a:sysClr>
                </a:gs>
                <a:gs pos="99000">
                  <a:sysClr val="windowText" lastClr="000000">
                    <a:lumMod val="75000"/>
                    <a:lumOff val="25000"/>
                  </a:sysClr>
                </a:gs>
              </a:gsLst>
              <a:lin ang="81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innerShdw blurRad="76200">
                <a:prstClr val="black"/>
              </a:innerShdw>
            </a:effectLst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ound Same Side Corner Rectangle 2029">
              <a:extLst>
                <a:ext uri="{FF2B5EF4-FFF2-40B4-BE49-F238E27FC236}">
                  <a16:creationId xmlns:a16="http://schemas.microsoft.com/office/drawing/2014/main" id="{B543FEB4-56BE-4D4E-9C20-241C0D1166F1}"/>
                </a:ext>
              </a:extLst>
            </p:cNvPr>
            <p:cNvSpPr/>
            <p:nvPr/>
          </p:nvSpPr>
          <p:spPr bwMode="auto">
            <a:xfrm flipV="1">
              <a:off x="3962819" y="4401550"/>
              <a:ext cx="5488634" cy="680045"/>
            </a:xfrm>
            <a:prstGeom prst="round2SameRect">
              <a:avLst>
                <a:gd name="adj1" fmla="val 26340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1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Bildplatzhalter 6">
            <a:extLst>
              <a:ext uri="{FF2B5EF4-FFF2-40B4-BE49-F238E27FC236}">
                <a16:creationId xmlns:a16="http://schemas.microsoft.com/office/drawing/2014/main" id="{DE6113D6-391B-4430-808E-8FFBF2B0FE5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856360" y="1920486"/>
            <a:ext cx="4222800" cy="22896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6CFD991-7D9D-4EFF-87C9-F8CD7B0A5B29}"/>
              </a:ext>
            </a:extLst>
          </p:cNvPr>
          <p:cNvSpPr/>
          <p:nvPr userDrawn="1"/>
        </p:nvSpPr>
        <p:spPr>
          <a:xfrm>
            <a:off x="7848161" y="3231031"/>
            <a:ext cx="4345433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C8CE4CC-B0AF-4F59-B9BF-81DB85A221CE}"/>
              </a:ext>
            </a:extLst>
          </p:cNvPr>
          <p:cNvSpPr/>
          <p:nvPr userDrawn="1"/>
        </p:nvSpPr>
        <p:spPr>
          <a:xfrm>
            <a:off x="7848161" y="-1"/>
            <a:ext cx="4345433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6900139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6900139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7288-84F4-488A-86B6-FCD1E9C53A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2" name="Inhaltsplatzhalter 5">
            <a:extLst>
              <a:ext uri="{FF2B5EF4-FFF2-40B4-BE49-F238E27FC236}">
                <a16:creationId xmlns:a16="http://schemas.microsoft.com/office/drawing/2014/main" id="{79899B02-906B-4E1F-9481-F6823EE1FE1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61957" y="542472"/>
            <a:ext cx="2816906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4" name="Inhaltsplatzhalter 5">
            <a:extLst>
              <a:ext uri="{FF2B5EF4-FFF2-40B4-BE49-F238E27FC236}">
                <a16:creationId xmlns:a16="http://schemas.microsoft.com/office/drawing/2014/main" id="{30F85EC7-2728-4FA4-9711-71813946064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61957" y="3717472"/>
            <a:ext cx="2816906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9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4x_für_dunkle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AB64B2AA-113B-48A1-97F4-42D792707E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8400" cy="6472799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69997D-C595-4FB3-8653-EC6ED404344B}"/>
              </a:ext>
            </a:extLst>
          </p:cNvPr>
          <p:cNvSpPr/>
          <p:nvPr userDrawn="1"/>
        </p:nvSpPr>
        <p:spPr>
          <a:xfrm>
            <a:off x="6096001" y="3231031"/>
            <a:ext cx="3049200" cy="323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18CFFC-82A9-4623-AED4-B536EF2431A2}"/>
              </a:ext>
            </a:extLst>
          </p:cNvPr>
          <p:cNvSpPr/>
          <p:nvPr userDrawn="1"/>
        </p:nvSpPr>
        <p:spPr>
          <a:xfrm>
            <a:off x="6096001" y="-1"/>
            <a:ext cx="3049200" cy="32364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DB496A-AF3F-4D69-A1CE-0E150A9E00DB}"/>
              </a:ext>
            </a:extLst>
          </p:cNvPr>
          <p:cNvSpPr/>
          <p:nvPr userDrawn="1"/>
        </p:nvSpPr>
        <p:spPr>
          <a:xfrm>
            <a:off x="9142800" y="-1"/>
            <a:ext cx="3049200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2A48EA-F5E1-473B-A24E-AB61005F5DB4}"/>
              </a:ext>
            </a:extLst>
          </p:cNvPr>
          <p:cNvSpPr/>
          <p:nvPr userDrawn="1"/>
        </p:nvSpPr>
        <p:spPr>
          <a:xfrm>
            <a:off x="9142800" y="3231031"/>
            <a:ext cx="3049200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37BD17-2ECB-4B36-BE3A-BD4BE0F9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5107553" cy="41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F9151-1D79-4D54-A43D-C9086A27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C9BE5F-0BDD-45B3-9913-44C0C032A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platzhalter 30">
            <a:extLst>
              <a:ext uri="{FF2B5EF4-FFF2-40B4-BE49-F238E27FC236}">
                <a16:creationId xmlns:a16="http://schemas.microsoft.com/office/drawing/2014/main" id="{D4CCF6DD-71DD-4799-8FF5-E6DCC7A219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5107554" cy="304800"/>
          </a:xfrm>
        </p:spPr>
        <p:txBody>
          <a:bodyPr/>
          <a:lstStyle>
            <a:lvl1pPr>
              <a:defRPr sz="1200" b="1" cap="none">
                <a:solidFill>
                  <a:schemeClr val="bg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523C1097-75D6-4600-844C-6D8356A81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08351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682A3897-3C64-430D-AF85-D25282C65D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08351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4B67614-DC59-491F-AF42-A08988199BA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455150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0" name="Inhaltsplatzhalter 5">
            <a:extLst>
              <a:ext uri="{FF2B5EF4-FFF2-40B4-BE49-F238E27FC236}">
                <a16:creationId xmlns:a16="http://schemas.microsoft.com/office/drawing/2014/main" id="{60590C3B-2A10-4041-B0EB-0E6F4B8BE89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455150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7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4x_für_helle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AB64B2AA-113B-48A1-97F4-42D792707E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8400" cy="64727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69997D-C595-4FB3-8653-EC6ED404344B}"/>
              </a:ext>
            </a:extLst>
          </p:cNvPr>
          <p:cNvSpPr/>
          <p:nvPr userDrawn="1"/>
        </p:nvSpPr>
        <p:spPr>
          <a:xfrm>
            <a:off x="6096001" y="3231031"/>
            <a:ext cx="3049200" cy="323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18CFFC-82A9-4623-AED4-B536EF2431A2}"/>
              </a:ext>
            </a:extLst>
          </p:cNvPr>
          <p:cNvSpPr/>
          <p:nvPr userDrawn="1"/>
        </p:nvSpPr>
        <p:spPr>
          <a:xfrm>
            <a:off x="6096001" y="-1"/>
            <a:ext cx="3049200" cy="32364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DB496A-AF3F-4D69-A1CE-0E150A9E00DB}"/>
              </a:ext>
            </a:extLst>
          </p:cNvPr>
          <p:cNvSpPr/>
          <p:nvPr userDrawn="1"/>
        </p:nvSpPr>
        <p:spPr>
          <a:xfrm>
            <a:off x="9142800" y="-1"/>
            <a:ext cx="3049200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2A48EA-F5E1-473B-A24E-AB61005F5DB4}"/>
              </a:ext>
            </a:extLst>
          </p:cNvPr>
          <p:cNvSpPr/>
          <p:nvPr userDrawn="1"/>
        </p:nvSpPr>
        <p:spPr>
          <a:xfrm>
            <a:off x="9142800" y="3231031"/>
            <a:ext cx="3049200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37BD17-2ECB-4B36-BE3A-BD4BE0F9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5107553" cy="41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F9151-1D79-4D54-A43D-C9086A27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C9BE5F-0BDD-45B3-9913-44C0C032A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platzhalter 30">
            <a:extLst>
              <a:ext uri="{FF2B5EF4-FFF2-40B4-BE49-F238E27FC236}">
                <a16:creationId xmlns:a16="http://schemas.microsoft.com/office/drawing/2014/main" id="{D4CCF6DD-71DD-4799-8FF5-E6DCC7A219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5107554" cy="304800"/>
          </a:xfrm>
        </p:spPr>
        <p:txBody>
          <a:bodyPr/>
          <a:lstStyle>
            <a:lvl1pPr>
              <a:defRPr sz="1200" b="1" cap="none">
                <a:solidFill>
                  <a:schemeClr val="tx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523C1097-75D6-4600-844C-6D8356A81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08351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682A3897-3C64-430D-AF85-D25282C65D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08351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4B67614-DC59-491F-AF42-A08988199BA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455150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0" name="Inhaltsplatzhalter 5">
            <a:extLst>
              <a:ext uri="{FF2B5EF4-FFF2-40B4-BE49-F238E27FC236}">
                <a16:creationId xmlns:a16="http://schemas.microsoft.com/office/drawing/2014/main" id="{60590C3B-2A10-4041-B0EB-0E6F4B8BE89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455150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369997D-C595-4FB3-8653-EC6ED404344B}"/>
              </a:ext>
            </a:extLst>
          </p:cNvPr>
          <p:cNvSpPr/>
          <p:nvPr userDrawn="1"/>
        </p:nvSpPr>
        <p:spPr>
          <a:xfrm>
            <a:off x="6096001" y="3231031"/>
            <a:ext cx="3049200" cy="323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18CFFC-82A9-4623-AED4-B536EF2431A2}"/>
              </a:ext>
            </a:extLst>
          </p:cNvPr>
          <p:cNvSpPr/>
          <p:nvPr userDrawn="1"/>
        </p:nvSpPr>
        <p:spPr>
          <a:xfrm>
            <a:off x="6096001" y="-1"/>
            <a:ext cx="3049200" cy="32364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DB496A-AF3F-4D69-A1CE-0E150A9E00DB}"/>
              </a:ext>
            </a:extLst>
          </p:cNvPr>
          <p:cNvSpPr/>
          <p:nvPr userDrawn="1"/>
        </p:nvSpPr>
        <p:spPr>
          <a:xfrm>
            <a:off x="9142800" y="-1"/>
            <a:ext cx="3049200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2A48EA-F5E1-473B-A24E-AB61005F5DB4}"/>
              </a:ext>
            </a:extLst>
          </p:cNvPr>
          <p:cNvSpPr/>
          <p:nvPr userDrawn="1"/>
        </p:nvSpPr>
        <p:spPr>
          <a:xfrm>
            <a:off x="9142800" y="3231031"/>
            <a:ext cx="3049200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37BD17-2ECB-4B36-BE3A-BD4BE0F9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5107553" cy="41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F9151-1D79-4D54-A43D-C9086A27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C9BE5F-0BDD-45B3-9913-44C0C032A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platzhalter 30">
            <a:extLst>
              <a:ext uri="{FF2B5EF4-FFF2-40B4-BE49-F238E27FC236}">
                <a16:creationId xmlns:a16="http://schemas.microsoft.com/office/drawing/2014/main" id="{D4CCF6DD-71DD-4799-8FF5-E6DCC7A219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5107554" cy="304800"/>
          </a:xfrm>
        </p:spPr>
        <p:txBody>
          <a:bodyPr/>
          <a:lstStyle>
            <a:lvl1pPr>
              <a:defRPr sz="1200" b="1" cap="none">
                <a:solidFill>
                  <a:schemeClr val="tx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523C1097-75D6-4600-844C-6D8356A81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08351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682A3897-3C64-430D-AF85-D25282C65D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08351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4B67614-DC59-491F-AF42-A08988199BA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455150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0" name="Inhaltsplatzhalter 5">
            <a:extLst>
              <a:ext uri="{FF2B5EF4-FFF2-40B4-BE49-F238E27FC236}">
                <a16:creationId xmlns:a16="http://schemas.microsoft.com/office/drawing/2014/main" id="{60590C3B-2A10-4041-B0EB-0E6F4B8BE89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455150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0DF86733-D774-49C7-897C-29ADE5A89A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5107553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4x_mit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369997D-C595-4FB3-8653-EC6ED404344B}"/>
              </a:ext>
            </a:extLst>
          </p:cNvPr>
          <p:cNvSpPr/>
          <p:nvPr userDrawn="1"/>
        </p:nvSpPr>
        <p:spPr>
          <a:xfrm>
            <a:off x="6096001" y="3231031"/>
            <a:ext cx="3049200" cy="323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18CFFC-82A9-4623-AED4-B536EF2431A2}"/>
              </a:ext>
            </a:extLst>
          </p:cNvPr>
          <p:cNvSpPr/>
          <p:nvPr userDrawn="1"/>
        </p:nvSpPr>
        <p:spPr>
          <a:xfrm>
            <a:off x="6096001" y="-1"/>
            <a:ext cx="3049200" cy="32364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DB496A-AF3F-4D69-A1CE-0E150A9E00DB}"/>
              </a:ext>
            </a:extLst>
          </p:cNvPr>
          <p:cNvSpPr/>
          <p:nvPr userDrawn="1"/>
        </p:nvSpPr>
        <p:spPr>
          <a:xfrm>
            <a:off x="9142800" y="-1"/>
            <a:ext cx="3049200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2A48EA-F5E1-473B-A24E-AB61005F5DB4}"/>
              </a:ext>
            </a:extLst>
          </p:cNvPr>
          <p:cNvSpPr/>
          <p:nvPr userDrawn="1"/>
        </p:nvSpPr>
        <p:spPr>
          <a:xfrm>
            <a:off x="9142800" y="3231031"/>
            <a:ext cx="3049200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37BD17-2ECB-4B36-BE3A-BD4BE0F9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5107553" cy="41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F9151-1D79-4D54-A43D-C9086A27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C9BE5F-0BDD-45B3-9913-44C0C032A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platzhalter 30">
            <a:extLst>
              <a:ext uri="{FF2B5EF4-FFF2-40B4-BE49-F238E27FC236}">
                <a16:creationId xmlns:a16="http://schemas.microsoft.com/office/drawing/2014/main" id="{D4CCF6DD-71DD-4799-8FF5-E6DCC7A219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5107554" cy="304800"/>
          </a:xfrm>
        </p:spPr>
        <p:txBody>
          <a:bodyPr/>
          <a:lstStyle>
            <a:lvl1pPr>
              <a:defRPr sz="1200" b="1" cap="none">
                <a:solidFill>
                  <a:schemeClr val="tx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0DF86733-D774-49C7-897C-29ADE5A89A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5107553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FA584294-7CE4-4E37-9B42-BD9211DD8E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06452" y="1885982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E22E8B74-6E25-4A67-A7F3-FF032F3850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53251" y="1885982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5" name="Textplatzhalter 9">
            <a:extLst>
              <a:ext uri="{FF2B5EF4-FFF2-40B4-BE49-F238E27FC236}">
                <a16:creationId xmlns:a16="http://schemas.microsoft.com/office/drawing/2014/main" id="{DBAEBAF1-9B87-41D5-A2FA-9EC1C0F86BF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06452" y="5118548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76F31D04-D8A3-424D-B140-539E379019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53251" y="5118548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</p:spTree>
    <p:extLst>
      <p:ext uri="{BB962C8B-B14F-4D97-AF65-F5344CB8AC3E}">
        <p14:creationId xmlns:p14="http://schemas.microsoft.com/office/powerpoint/2010/main" val="364248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4x_mit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369997D-C595-4FB3-8653-EC6ED404344B}"/>
              </a:ext>
            </a:extLst>
          </p:cNvPr>
          <p:cNvSpPr/>
          <p:nvPr userDrawn="1"/>
        </p:nvSpPr>
        <p:spPr>
          <a:xfrm>
            <a:off x="6096001" y="3231031"/>
            <a:ext cx="3049200" cy="323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18CFFC-82A9-4623-AED4-B536EF2431A2}"/>
              </a:ext>
            </a:extLst>
          </p:cNvPr>
          <p:cNvSpPr/>
          <p:nvPr userDrawn="1"/>
        </p:nvSpPr>
        <p:spPr>
          <a:xfrm>
            <a:off x="6096001" y="-1"/>
            <a:ext cx="3049200" cy="32364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DB496A-AF3F-4D69-A1CE-0E150A9E00DB}"/>
              </a:ext>
            </a:extLst>
          </p:cNvPr>
          <p:cNvSpPr/>
          <p:nvPr userDrawn="1"/>
        </p:nvSpPr>
        <p:spPr>
          <a:xfrm>
            <a:off x="9142800" y="-1"/>
            <a:ext cx="3049200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2A48EA-F5E1-473B-A24E-AB61005F5DB4}"/>
              </a:ext>
            </a:extLst>
          </p:cNvPr>
          <p:cNvSpPr/>
          <p:nvPr userDrawn="1"/>
        </p:nvSpPr>
        <p:spPr>
          <a:xfrm>
            <a:off x="9142800" y="3231031"/>
            <a:ext cx="3049200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37BD17-2ECB-4B36-BE3A-BD4BE0F9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78238"/>
            <a:ext cx="5107553" cy="41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F9151-1D79-4D54-A43D-C9086A27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C9BE5F-0BDD-45B3-9913-44C0C032A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platzhalter 30">
            <a:extLst>
              <a:ext uri="{FF2B5EF4-FFF2-40B4-BE49-F238E27FC236}">
                <a16:creationId xmlns:a16="http://schemas.microsoft.com/office/drawing/2014/main" id="{D4CCF6DD-71DD-4799-8FF5-E6DCC7A219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4179848"/>
            <a:ext cx="5107554" cy="304800"/>
          </a:xfrm>
        </p:spPr>
        <p:txBody>
          <a:bodyPr/>
          <a:lstStyle>
            <a:lvl1pPr>
              <a:defRPr sz="1200" b="1" cap="none">
                <a:solidFill>
                  <a:schemeClr val="tx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0DF86733-D774-49C7-897C-29ADE5A89A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4738492"/>
            <a:ext cx="5107553" cy="14416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FA584294-7CE4-4E37-9B42-BD9211DD8E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06452" y="1885982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E22E8B74-6E25-4A67-A7F3-FF032F3850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53251" y="1885982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5" name="Textplatzhalter 9">
            <a:extLst>
              <a:ext uri="{FF2B5EF4-FFF2-40B4-BE49-F238E27FC236}">
                <a16:creationId xmlns:a16="http://schemas.microsoft.com/office/drawing/2014/main" id="{DBAEBAF1-9B87-41D5-A2FA-9EC1C0F86BF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06452" y="5118548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76F31D04-D8A3-424D-B140-539E379019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53251" y="5118548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</p:spTree>
    <p:extLst>
      <p:ext uri="{BB962C8B-B14F-4D97-AF65-F5344CB8AC3E}">
        <p14:creationId xmlns:p14="http://schemas.microsoft.com/office/powerpoint/2010/main" val="246496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369997D-C595-4FB3-8653-EC6ED404344B}"/>
              </a:ext>
            </a:extLst>
          </p:cNvPr>
          <p:cNvSpPr/>
          <p:nvPr userDrawn="1"/>
        </p:nvSpPr>
        <p:spPr>
          <a:xfrm>
            <a:off x="6096001" y="3231031"/>
            <a:ext cx="3049200" cy="323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18CFFC-82A9-4623-AED4-B536EF2431A2}"/>
              </a:ext>
            </a:extLst>
          </p:cNvPr>
          <p:cNvSpPr/>
          <p:nvPr userDrawn="1"/>
        </p:nvSpPr>
        <p:spPr>
          <a:xfrm>
            <a:off x="6096001" y="-1"/>
            <a:ext cx="3049200" cy="32364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DB496A-AF3F-4D69-A1CE-0E150A9E00DB}"/>
              </a:ext>
            </a:extLst>
          </p:cNvPr>
          <p:cNvSpPr/>
          <p:nvPr userDrawn="1"/>
        </p:nvSpPr>
        <p:spPr>
          <a:xfrm>
            <a:off x="9142800" y="-1"/>
            <a:ext cx="3049200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2A48EA-F5E1-473B-A24E-AB61005F5DB4}"/>
              </a:ext>
            </a:extLst>
          </p:cNvPr>
          <p:cNvSpPr/>
          <p:nvPr userDrawn="1"/>
        </p:nvSpPr>
        <p:spPr>
          <a:xfrm>
            <a:off x="9142800" y="3231031"/>
            <a:ext cx="3049200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37BD17-2ECB-4B36-BE3A-BD4BE0F9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5107553" cy="41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F9151-1D79-4D54-A43D-C9086A27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C9BE5F-0BDD-45B3-9913-44C0C032A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platzhalter 30">
            <a:extLst>
              <a:ext uri="{FF2B5EF4-FFF2-40B4-BE49-F238E27FC236}">
                <a16:creationId xmlns:a16="http://schemas.microsoft.com/office/drawing/2014/main" id="{D4CCF6DD-71DD-4799-8FF5-E6DCC7A219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5107554" cy="304800"/>
          </a:xfrm>
        </p:spPr>
        <p:txBody>
          <a:bodyPr/>
          <a:lstStyle>
            <a:lvl1pPr>
              <a:defRPr sz="1200" b="1" cap="none">
                <a:solidFill>
                  <a:schemeClr val="tx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523C1097-75D6-4600-844C-6D8356A81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08351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682A3897-3C64-430D-AF85-D25282C65D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08351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4B67614-DC59-491F-AF42-A08988199BA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455150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0" name="Inhaltsplatzhalter 5">
            <a:extLst>
              <a:ext uri="{FF2B5EF4-FFF2-40B4-BE49-F238E27FC236}">
                <a16:creationId xmlns:a16="http://schemas.microsoft.com/office/drawing/2014/main" id="{60590C3B-2A10-4041-B0EB-0E6F4B8BE89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455150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0DF86733-D774-49C7-897C-29ADE5A89A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5107553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mit_Icons_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F1E3D49-2DD1-456D-A19C-FCD60D1EF1FE}"/>
              </a:ext>
            </a:extLst>
          </p:cNvPr>
          <p:cNvSpPr/>
          <p:nvPr userDrawn="1"/>
        </p:nvSpPr>
        <p:spPr>
          <a:xfrm>
            <a:off x="1" y="0"/>
            <a:ext cx="4063998" cy="64674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CFD27B-BF88-4AF9-AC3D-BD7965C4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3111741" cy="13158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710203-F222-413D-8993-7FF540F67B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906ED8-1901-48AA-96BB-294003BF6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1FA8BC9-78CB-4FDF-86F8-9C10721543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2111730"/>
            <a:ext cx="3111741" cy="491769"/>
          </a:xfrm>
        </p:spPr>
        <p:txBody>
          <a:bodyPr/>
          <a:lstStyle>
            <a:lvl1pPr>
              <a:defRPr sz="1200" b="1" cap="none">
                <a:solidFill>
                  <a:schemeClr val="bg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BAAA7DD-F44D-453D-91F3-0871DA29AA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84675" y="1230626"/>
            <a:ext cx="2772000" cy="167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82A5956D-5972-4402-AC9D-E9965543A7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08775" y="1230626"/>
            <a:ext cx="2772000" cy="167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92D37229-555B-4F84-ADB0-629DC2FAD3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84675" y="4216777"/>
            <a:ext cx="2772000" cy="167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2" name="Textplatzhalter 13">
            <a:extLst>
              <a:ext uri="{FF2B5EF4-FFF2-40B4-BE49-F238E27FC236}">
                <a16:creationId xmlns:a16="http://schemas.microsoft.com/office/drawing/2014/main" id="{07B7E4FB-9E5F-4165-8DC6-E634C323A9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08775" y="4216777"/>
            <a:ext cx="2772000" cy="167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5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9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F1E3D49-2DD1-456D-A19C-FCD60D1EF1FE}"/>
              </a:ext>
            </a:extLst>
          </p:cNvPr>
          <p:cNvSpPr/>
          <p:nvPr userDrawn="1"/>
        </p:nvSpPr>
        <p:spPr>
          <a:xfrm>
            <a:off x="1" y="0"/>
            <a:ext cx="4063998" cy="64674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CFD27B-BF88-4AF9-AC3D-BD7965C4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3111741" cy="13158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710203-F222-413D-8993-7FF540F67B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906ED8-1901-48AA-96BB-294003BF6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1FA8BC9-78CB-4FDF-86F8-9C10721543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2111730"/>
            <a:ext cx="3111741" cy="491769"/>
          </a:xfrm>
        </p:spPr>
        <p:txBody>
          <a:bodyPr/>
          <a:lstStyle>
            <a:lvl1pPr>
              <a:defRPr sz="1200" b="1" cap="none">
                <a:solidFill>
                  <a:schemeClr val="bg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BAAA7DD-F44D-453D-91F3-0871DA29AA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4799" y="542471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1" name="Textplatzhalter 13">
            <a:extLst>
              <a:ext uri="{FF2B5EF4-FFF2-40B4-BE49-F238E27FC236}">
                <a16:creationId xmlns:a16="http://schemas.microsoft.com/office/drawing/2014/main" id="{B779213D-9892-4C55-ABDF-3184F65F9B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28175" y="542471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33135AC1-7343-4C26-AF33-2CE0B6FBFB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41175" y="542471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33F88312-812C-4461-8DCA-1B618E9AB3B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28175" y="2607200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0B6BA387-89B0-4EEE-B57B-479877CD380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41175" y="2607200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179A65F1-A62C-4CC2-8B36-48FEF744972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28175" y="4671929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7" name="Textplatzhalter 13">
            <a:extLst>
              <a:ext uri="{FF2B5EF4-FFF2-40B4-BE49-F238E27FC236}">
                <a16:creationId xmlns:a16="http://schemas.microsoft.com/office/drawing/2014/main" id="{AE91BC17-844C-469E-A241-8759EA8D31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41175" y="4671929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8" name="Textplatzhalter 13">
            <a:extLst>
              <a:ext uri="{FF2B5EF4-FFF2-40B4-BE49-F238E27FC236}">
                <a16:creationId xmlns:a16="http://schemas.microsoft.com/office/drawing/2014/main" id="{9DE649EB-4724-47C7-8365-2C878E8586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14799" y="2607200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9" name="Textplatzhalter 13">
            <a:extLst>
              <a:ext uri="{FF2B5EF4-FFF2-40B4-BE49-F238E27FC236}">
                <a16:creationId xmlns:a16="http://schemas.microsoft.com/office/drawing/2014/main" id="{B3464ECB-5C5B-4C65-A613-B76FD34085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14799" y="4671929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49811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1072800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4C7C9E47-1AB0-445F-8FE0-8763DCD6B5B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5184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739705F9-6233-46DD-86B8-227E04B803E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4863" y="1622424"/>
            <a:ext cx="5184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E98671-3FE7-49AF-81B1-1503D033D9B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3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>
            <a:extLst>
              <a:ext uri="{FF2B5EF4-FFF2-40B4-BE49-F238E27FC236}">
                <a16:creationId xmlns:a16="http://schemas.microsoft.com/office/drawing/2014/main" id="{B9AA78F4-254A-47DE-917E-037A421437DF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E1A0ED-EB23-4606-AEE1-2791D640EFC2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1072800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0BAF5FB-B9A0-4A6D-88E7-6297104898A9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7CD507D7-F0DC-4DAA-82F9-E100FB832AE5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0E711AE-7E04-4445-A03C-D87CB6B43E4F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7890B7C-5E1E-4FFB-831C-DA85A04E3C62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F333072-3C38-413E-8104-3D54BB55E327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F4BC1F9-94B7-4DD7-870E-AD54F5E8C7E6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64991EC-B504-40BB-B90B-85D3FD3F9DFC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DA29548-DF39-4A6E-B8A5-4882EB5DF4C8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C0D67FB-B534-41E7-9171-3B6BF232076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032E3EC-ED20-44F7-BFD3-70A0692E22BB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6A7E459-5400-4BF6-A63C-7B181977BC7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C178E26-9CAB-47B4-A36F-8FB21A041618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0B04744-F4DC-4DEE-9511-6D6F1AA54567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DACEE7C-EB7D-4994-A03B-F60D03CBD5F3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27" name="Inhaltsplatzhalter 5">
            <a:extLst>
              <a:ext uri="{FF2B5EF4-FFF2-40B4-BE49-F238E27FC236}">
                <a16:creationId xmlns:a16="http://schemas.microsoft.com/office/drawing/2014/main" id="{21B86FF6-DCD0-4BDD-BAEF-AC9E51CF0D8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0863" y="1622424"/>
            <a:ext cx="10728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EFAEB8-1041-4F6E-802C-34B779997B3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B6430F7-5D06-41D8-AF74-194721944810}"/>
              </a:ext>
            </a:extLst>
          </p:cNvPr>
          <p:cNvGrpSpPr/>
          <p:nvPr userDrawn="1"/>
        </p:nvGrpSpPr>
        <p:grpSpPr>
          <a:xfrm>
            <a:off x="11420526" y="6565290"/>
            <a:ext cx="496327" cy="193297"/>
            <a:chOff x="11327926" y="6553715"/>
            <a:chExt cx="496327" cy="193297"/>
          </a:xfrm>
        </p:grpSpPr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3CD41750-8186-40C1-AF71-061F91384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560397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38CB7E44-C417-40D5-8353-F9F6F5AB5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CB4E703B-DAFB-4E77-86BD-B05649842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E7C5EB68-A9F6-4387-B0EC-78D0449B0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822F4EBB-6878-4820-8AEA-35831AAB8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D1AD43C5-A684-41CC-BFD9-CA35A0A4A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51C6072-0582-477B-B181-C7B62E9D8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29164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B08236D-CCD6-400D-8F45-E26FD40CD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8EFF180-31DB-4572-9CF7-2905F045E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18731AB-4640-4429-8C9D-1FE6CDBD9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19A99CC-0578-4D76-A25F-9CF1A9B0B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2F43AE7-8C37-4D1D-B0D9-87D25D6ED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85F0AA-E6F3-4995-BF60-6F4D47C6A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97930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E18008D-A279-46DB-AC46-74B5D9F78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298141E-B031-4E66-8A30-B8204E3AE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3D613AE-2EFF-4D95-84CB-4074F3581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9CDDE420-FE1C-481C-9D38-9DF509D99E8F}"/>
                </a:ext>
              </a:extLst>
            </p:cNvPr>
            <p:cNvSpPr/>
            <p:nvPr/>
          </p:nvSpPr>
          <p:spPr>
            <a:xfrm rot="20580000">
              <a:off x="11551158" y="6553715"/>
              <a:ext cx="49763" cy="49763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165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_Zweispaltig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>
            <a:extLst>
              <a:ext uri="{FF2B5EF4-FFF2-40B4-BE49-F238E27FC236}">
                <a16:creationId xmlns:a16="http://schemas.microsoft.com/office/drawing/2014/main" id="{1836E671-48B1-474F-A11E-B84FC639B277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E1A0ED-EB23-4606-AEE1-2791D640EFC2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1072800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0BAF5FB-B9A0-4A6D-88E7-6297104898A9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7CD507D7-F0DC-4DAA-82F9-E100FB832AE5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0E711AE-7E04-4445-A03C-D87CB6B43E4F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7890B7C-5E1E-4FFB-831C-DA85A04E3C62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F333072-3C38-413E-8104-3D54BB55E327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F4BC1F9-94B7-4DD7-870E-AD54F5E8C7E6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64991EC-B504-40BB-B90B-85D3FD3F9DFC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DA29548-DF39-4A6E-B8A5-4882EB5DF4C8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C0D67FB-B534-41E7-9171-3B6BF232076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032E3EC-ED20-44F7-BFD3-70A0692E22BB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6A7E459-5400-4BF6-A63C-7B181977BC7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C178E26-9CAB-47B4-A36F-8FB21A041618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0B04744-F4DC-4DEE-9511-6D6F1AA54567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DACEE7C-EB7D-4994-A03B-F60D03CBD5F3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28" name="Inhaltsplatzhalter 5">
            <a:extLst>
              <a:ext uri="{FF2B5EF4-FFF2-40B4-BE49-F238E27FC236}">
                <a16:creationId xmlns:a16="http://schemas.microsoft.com/office/drawing/2014/main" id="{51078AB0-68E3-40B3-835F-E081D9A1C6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5184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9" name="Inhaltsplatzhalter 5">
            <a:extLst>
              <a:ext uri="{FF2B5EF4-FFF2-40B4-BE49-F238E27FC236}">
                <a16:creationId xmlns:a16="http://schemas.microsoft.com/office/drawing/2014/main" id="{823F8C82-B1B5-42AA-9427-D2A5CF831DA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4863" y="1622424"/>
            <a:ext cx="5184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992F9B-24C3-456C-85A8-D7A57FE5BE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B6D3BCF-0318-4802-95B9-3DE9E394E9D1}"/>
              </a:ext>
            </a:extLst>
          </p:cNvPr>
          <p:cNvGrpSpPr/>
          <p:nvPr userDrawn="1"/>
        </p:nvGrpSpPr>
        <p:grpSpPr>
          <a:xfrm>
            <a:off x="11420526" y="6565290"/>
            <a:ext cx="496327" cy="193297"/>
            <a:chOff x="11327926" y="6553715"/>
            <a:chExt cx="496327" cy="193297"/>
          </a:xfrm>
        </p:grpSpPr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5B040B61-6F9D-4CD7-8C5D-23213DFC5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560397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6FC39415-E819-492C-B17A-2E35EFA91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E903C582-2F1B-492A-A2D3-72633FAA0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E8EC6EDF-5263-4299-8AF3-088EE61F5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ABAD98CB-CE01-4174-9C52-F0E093D39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BE375C17-29C9-4221-9E3F-63FF5C5C8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46">
              <a:extLst>
                <a:ext uri="{FF2B5EF4-FFF2-40B4-BE49-F238E27FC236}">
                  <a16:creationId xmlns:a16="http://schemas.microsoft.com/office/drawing/2014/main" id="{9951BEA6-F37E-4784-AFAA-D23B55CC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29164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id="{3F63F6C0-8207-4001-AA98-2234C9F6A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DFF5E933-3CC5-4E38-BBA7-8184336D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D1707AE4-1DB3-4D86-8D9C-AB800EAA4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46829846-9476-4F7C-AA6A-DEA4E2233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71C4BA0D-5660-46C0-ABA2-D0840872A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8F862DD1-DB45-45D9-A26B-A111644F7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97930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B0B04D47-F5FC-4244-8059-EE0C4D4D6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0FD94A60-7BC4-4557-8C11-885D7DD0B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539E8F1A-0F83-490D-A04D-D93C94D11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03B2E5BC-50A5-47F1-8897-847084B12508}"/>
                </a:ext>
              </a:extLst>
            </p:cNvPr>
            <p:cNvSpPr/>
            <p:nvPr/>
          </p:nvSpPr>
          <p:spPr>
            <a:xfrm rot="20580000">
              <a:off x="11551158" y="6553715"/>
              <a:ext cx="49763" cy="49763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004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523" y="542471"/>
            <a:ext cx="468234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1484" y="1044081"/>
            <a:ext cx="4687378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5998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E6A65B42-B2A5-46A9-96DD-0C4E870D32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47087"/>
            <a:ext cx="6094800" cy="1918800"/>
          </a:xfrm>
          <a:solidFill>
            <a:srgbClr val="425563"/>
          </a:solidFill>
        </p:spPr>
        <p:txBody>
          <a:bodyPr lIns="342000" tIns="288000" rIns="342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, optionales Textfeld über dem Bild. Gegebenenfalls rauslöschen. </a:t>
            </a:r>
          </a:p>
        </p:txBody>
      </p:sp>
      <p:sp>
        <p:nvSpPr>
          <p:cNvPr id="30" name="Inhaltsplatzhalter 5">
            <a:extLst>
              <a:ext uri="{FF2B5EF4-FFF2-40B4-BE49-F238E27FC236}">
                <a16:creationId xmlns:a16="http://schemas.microsoft.com/office/drawing/2014/main" id="{C4ACFB45-00FB-40FB-8A22-F95FAE6762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95263" y="1622424"/>
            <a:ext cx="468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DFFA96-1576-44F7-A561-AF684014678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2" y="0"/>
            <a:ext cx="6095998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468234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4687378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FE9C3C82-4CE2-4FB5-AFDB-310E322E17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7200" y="4547087"/>
            <a:ext cx="6094800" cy="1918800"/>
          </a:xfrm>
          <a:solidFill>
            <a:srgbClr val="425563"/>
          </a:solidFill>
        </p:spPr>
        <p:txBody>
          <a:bodyPr lIns="342000" tIns="288000" rIns="342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, optionales Textfeld über dem Bild. Gegebenenfalls rauslöschen. </a:t>
            </a:r>
          </a:p>
        </p:txBody>
      </p:sp>
      <p:sp>
        <p:nvSpPr>
          <p:cNvPr id="31" name="Inhaltsplatzhalter 5">
            <a:extLst>
              <a:ext uri="{FF2B5EF4-FFF2-40B4-BE49-F238E27FC236}">
                <a16:creationId xmlns:a16="http://schemas.microsoft.com/office/drawing/2014/main" id="{3443DC9B-F5E6-4279-A432-AEBE270A8D4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0800" y="1622424"/>
            <a:ext cx="468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1171E4-D781-41EC-BA57-EADE8D7083A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1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773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6773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63998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06773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7D0AB9-6480-47B6-B557-28BBB1E5FF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_Bild_Inhalt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773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6773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63998" cy="32328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06773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03BF1F-8872-4E85-B671-7B9FDAA6F6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467981D5-9877-48BB-89E7-B2EF6D2D41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3233087"/>
            <a:ext cx="4063998" cy="32328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8002" y="0"/>
            <a:ext cx="4063998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88AFCC-3951-497E-A9C4-3E2FF2D403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4x_mit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369997D-C595-4FB3-8653-EC6ED404344B}"/>
              </a:ext>
            </a:extLst>
          </p:cNvPr>
          <p:cNvSpPr/>
          <p:nvPr userDrawn="1"/>
        </p:nvSpPr>
        <p:spPr>
          <a:xfrm>
            <a:off x="6096001" y="3231031"/>
            <a:ext cx="3049200" cy="323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18CFFC-82A9-4623-AED4-B536EF2431A2}"/>
              </a:ext>
            </a:extLst>
          </p:cNvPr>
          <p:cNvSpPr/>
          <p:nvPr userDrawn="1"/>
        </p:nvSpPr>
        <p:spPr>
          <a:xfrm>
            <a:off x="6096001" y="-1"/>
            <a:ext cx="3049200" cy="32364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DB496A-AF3F-4D69-A1CE-0E150A9E00DB}"/>
              </a:ext>
            </a:extLst>
          </p:cNvPr>
          <p:cNvSpPr/>
          <p:nvPr userDrawn="1"/>
        </p:nvSpPr>
        <p:spPr>
          <a:xfrm>
            <a:off x="9142800" y="-1"/>
            <a:ext cx="3049200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2A48EA-F5E1-473B-A24E-AB61005F5DB4}"/>
              </a:ext>
            </a:extLst>
          </p:cNvPr>
          <p:cNvSpPr/>
          <p:nvPr userDrawn="1"/>
        </p:nvSpPr>
        <p:spPr>
          <a:xfrm>
            <a:off x="9142800" y="3231031"/>
            <a:ext cx="3049200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37BD17-2ECB-4B36-BE3A-BD4BE0F9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5107553" cy="41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F9151-1D79-4D54-A43D-C9086A27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C9BE5F-0BDD-45B3-9913-44C0C032A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platzhalter 30">
            <a:extLst>
              <a:ext uri="{FF2B5EF4-FFF2-40B4-BE49-F238E27FC236}">
                <a16:creationId xmlns:a16="http://schemas.microsoft.com/office/drawing/2014/main" id="{D4CCF6DD-71DD-4799-8FF5-E6DCC7A219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5107554" cy="304800"/>
          </a:xfrm>
        </p:spPr>
        <p:txBody>
          <a:bodyPr/>
          <a:lstStyle>
            <a:lvl1pPr>
              <a:defRPr sz="1200" b="1" cap="none">
                <a:solidFill>
                  <a:schemeClr val="tx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0DF86733-D774-49C7-897C-29ADE5A89A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5107553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FA584294-7CE4-4E37-9B42-BD9211DD8E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06452" y="1885982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E22E8B74-6E25-4A67-A7F3-FF032F3850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53251" y="1885982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5" name="Textplatzhalter 9">
            <a:extLst>
              <a:ext uri="{FF2B5EF4-FFF2-40B4-BE49-F238E27FC236}">
                <a16:creationId xmlns:a16="http://schemas.microsoft.com/office/drawing/2014/main" id="{DBAEBAF1-9B87-41D5-A2FA-9EC1C0F86BF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06452" y="5118548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76F31D04-D8A3-424D-B140-539E379019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53251" y="5118548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</p:spTree>
    <p:extLst>
      <p:ext uri="{BB962C8B-B14F-4D97-AF65-F5344CB8AC3E}">
        <p14:creationId xmlns:p14="http://schemas.microsoft.com/office/powerpoint/2010/main" val="400748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x_Bild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88AFCC-3951-497E-A9C4-3E2FF2D403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83238BE0-1754-4413-A5D9-D238349382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8002" y="0"/>
            <a:ext cx="4063998" cy="32328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BE214677-9960-4F24-85D7-55405DF7D55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8002" y="3233087"/>
            <a:ext cx="4063998" cy="32328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_Option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9">
            <a:extLst>
              <a:ext uri="{FF2B5EF4-FFF2-40B4-BE49-F238E27FC236}">
                <a16:creationId xmlns:a16="http://schemas.microsoft.com/office/drawing/2014/main" id="{2D13E1F8-FF95-4C8B-AE10-73FD7C81949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3998" y="0"/>
            <a:ext cx="8128002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542471"/>
            <a:ext cx="3111804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</a:t>
            </a:r>
            <a:endParaRPr lang="en-US"/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3112519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2197106"/>
            <a:ext cx="3111809" cy="39829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99AC64-C4B7-4CC1-B111-976BB1F883E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07E59-A937-4DBF-8887-234B6548F58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19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Option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689355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B6AEC12A-100A-4CE7-84FD-B15CB98E56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0744" y="542471"/>
            <a:ext cx="3182266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</a:t>
            </a:r>
            <a:endParaRPr lang="en-US"/>
          </a:p>
        </p:txBody>
      </p:sp>
      <p:sp>
        <p:nvSpPr>
          <p:cNvPr id="26" name="Textplatzhalter 30">
            <a:extLst>
              <a:ext uri="{FF2B5EF4-FFF2-40B4-BE49-F238E27FC236}">
                <a16:creationId xmlns:a16="http://schemas.microsoft.com/office/drawing/2014/main" id="{6E581B98-2A6F-4489-BC17-EFF4E7BD7B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90744" y="1044081"/>
            <a:ext cx="3182997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27" name="Inhaltsplatzhalter 5">
            <a:extLst>
              <a:ext uri="{FF2B5EF4-FFF2-40B4-BE49-F238E27FC236}">
                <a16:creationId xmlns:a16="http://schemas.microsoft.com/office/drawing/2014/main" id="{150D9242-DC98-460B-A80F-04E15AFA6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0744" y="2197106"/>
            <a:ext cx="3182997" cy="39829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6837DFF-22DF-4963-963F-6432673564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5B22E0-D7C0-4FD9-8709-D40C7A462B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75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 zur freien Gestal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C001E-69E6-4FEA-BD7A-6A61EEAF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C19652-BB96-4819-A0B0-EB8AE04C3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36F4EE-8A66-494A-9122-2D97BBFDB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extplatzhalter 30">
            <a:extLst>
              <a:ext uri="{FF2B5EF4-FFF2-40B4-BE49-F238E27FC236}">
                <a16:creationId xmlns:a16="http://schemas.microsoft.com/office/drawing/2014/main" id="{31CAFDD0-B8D9-4FBE-B880-32EFC31E23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C19652-BB96-4819-A0B0-EB8AE04C3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36F4EE-8A66-494A-9122-2D97BBFDB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e Folie zur freien Gestaltung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3DF54EA-7860-4CDE-9D50-36D416E3135D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E7B3F1-4AEE-448B-8225-508421C7C284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0C001E-69E6-4FEA-BD7A-6A61EEAF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C19652-BB96-4819-A0B0-EB8AE04C3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36F4EE-8A66-494A-9122-2D97BBFDB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extplatzhalter 30">
            <a:extLst>
              <a:ext uri="{FF2B5EF4-FFF2-40B4-BE49-F238E27FC236}">
                <a16:creationId xmlns:a16="http://schemas.microsoft.com/office/drawing/2014/main" id="{31CAFDD0-B8D9-4FBE-B880-32EFC31E23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F3C4978-DBB0-42DC-B110-CC3130B142ED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4222940-6F77-410F-9641-B7D4F4E58233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C88C726-56DC-44D5-93FA-EC506EF37A00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7FF01B8-F82E-46D7-9B43-525A3C1C4795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6C4E170-8B93-4A02-895E-35F6570496AA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2464A1D-AFFC-4854-806D-002E4EB5EBA6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B902D50-3BE9-4331-A6DB-84775D199F43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BBA9050-2714-47A5-8094-ECD2DC50C317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8861A36-F595-4D17-8D68-6FF674BEA119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730C86E-1759-4EF2-8B33-02A50364E1F9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C48F841-1AF0-4081-8ED0-9CFAF9C9B3E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A7C0C74-E42F-4842-92E6-EE0790787213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F5D5344-CCE4-43E7-93B1-D608E0E43857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D688399-F757-428F-A574-B1EE977CE9D6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9C95CF5-F5C6-48DA-AED6-AEB548ED0C8C}"/>
              </a:ext>
            </a:extLst>
          </p:cNvPr>
          <p:cNvGrpSpPr/>
          <p:nvPr userDrawn="1"/>
        </p:nvGrpSpPr>
        <p:grpSpPr>
          <a:xfrm>
            <a:off x="11420526" y="6565290"/>
            <a:ext cx="496327" cy="193297"/>
            <a:chOff x="11327926" y="6553715"/>
            <a:chExt cx="496327" cy="193297"/>
          </a:xfrm>
        </p:grpSpPr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DBE6DFB7-0F64-46A4-BB62-B0F703460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560397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576DFD59-CEDB-4568-8BC4-90E6A9D3D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70CE6911-1FD3-48DE-B63A-7841A2B5F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E0EE6066-E0F1-4370-831F-F95E76493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B8B49E03-8A10-49F3-9AF0-52F7E3DD2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id="{38FC8CCE-49BF-4EAE-A5FC-3C1BF8521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98C94596-A4DD-4313-A8F7-A83AACDD2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29164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76DE9780-0373-47F3-8B9F-4316BFD46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C75EAD6E-F0A0-4CBA-AA88-96589EDBA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49">
              <a:extLst>
                <a:ext uri="{FF2B5EF4-FFF2-40B4-BE49-F238E27FC236}">
                  <a16:creationId xmlns:a16="http://schemas.microsoft.com/office/drawing/2014/main" id="{17760988-B7BC-48F6-B2DE-8F95FF9C3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50">
              <a:extLst>
                <a:ext uri="{FF2B5EF4-FFF2-40B4-BE49-F238E27FC236}">
                  <a16:creationId xmlns:a16="http://schemas.microsoft.com/office/drawing/2014/main" id="{42512072-B347-4B80-9B4C-5CAD8D229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89DDD243-2EE1-42E4-A1BF-BA8C69010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52">
              <a:extLst>
                <a:ext uri="{FF2B5EF4-FFF2-40B4-BE49-F238E27FC236}">
                  <a16:creationId xmlns:a16="http://schemas.microsoft.com/office/drawing/2014/main" id="{68012EF5-1DF7-4D1D-BA94-6A3345C46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97930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ctangle 53">
              <a:extLst>
                <a:ext uri="{FF2B5EF4-FFF2-40B4-BE49-F238E27FC236}">
                  <a16:creationId xmlns:a16="http://schemas.microsoft.com/office/drawing/2014/main" id="{4EBE5138-71FF-422A-805B-B524B8ABF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54">
              <a:extLst>
                <a:ext uri="{FF2B5EF4-FFF2-40B4-BE49-F238E27FC236}">
                  <a16:creationId xmlns:a16="http://schemas.microsoft.com/office/drawing/2014/main" id="{80786935-7375-449A-BE3F-876A9BEA1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ctangle 55">
              <a:extLst>
                <a:ext uri="{FF2B5EF4-FFF2-40B4-BE49-F238E27FC236}">
                  <a16:creationId xmlns:a16="http://schemas.microsoft.com/office/drawing/2014/main" id="{06644B42-02E5-4037-8DB4-49DB3D487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DDB5D610-4BA7-4BFA-B0E9-0FC7ADDAEA00}"/>
                </a:ext>
              </a:extLst>
            </p:cNvPr>
            <p:cNvSpPr/>
            <p:nvPr/>
          </p:nvSpPr>
          <p:spPr>
            <a:xfrm rot="20580000">
              <a:off x="11551158" y="6553715"/>
              <a:ext cx="49763" cy="49763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10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_Inhalt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11EFD6DB-A8E4-4639-AFCB-504E05C58D19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2754F40-8910-4F46-AEF0-E4C65656FD97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523" y="542471"/>
            <a:ext cx="468234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1484" y="1044081"/>
            <a:ext cx="4687378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5998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41A2484-FF6B-479E-8597-B2234A1922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47087"/>
            <a:ext cx="6094800" cy="1918800"/>
          </a:xfrm>
          <a:solidFill>
            <a:schemeClr val="tx1"/>
          </a:solidFill>
        </p:spPr>
        <p:txBody>
          <a:bodyPr lIns="342000" tIns="288000" rIns="342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, optionales Textfeld über dem Bild. Gegebenenfalls rauslöschen. 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1DB3B1-34E4-48CD-B837-ABB807607B3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8C919C-43BE-4956-9F69-73E7699AAB2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5D5EFB5-5BFD-437B-A73B-710D0811F3E6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189FEC59-8003-4F8C-B4A4-4BEA2BA3636D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91D4676-66BF-4383-8C7D-56A299F7C794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64843B81-E4D6-40D1-9908-0597EF7B53F2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66599D7-848F-4017-A5D1-6F4A9AEE3643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1A99036-668B-4954-BEF5-AFB136CF18E3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ABB77BA-C1D8-4FF6-ADB8-A9F189594626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17658FB6-D25C-4A62-BC25-9ADD370F4E77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6E2D5A2-7D04-440D-ACC0-6AC2DB9C26C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FE9C50D-668F-4812-B443-D868A0445F93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F08CDA5-9145-4961-A3A2-38E7EA26D1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55F171F-0E16-4B7B-BE0F-CB41D839A040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8544DCF-3F4E-4A79-93A0-C46F88D98A73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7F902AE-76B6-4C7E-858A-2D0D1DB1B2F5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DA3F9D78-AEF7-4FFB-ADD4-267D92D071FB}"/>
              </a:ext>
            </a:extLst>
          </p:cNvPr>
          <p:cNvGrpSpPr/>
          <p:nvPr userDrawn="1"/>
        </p:nvGrpSpPr>
        <p:grpSpPr>
          <a:xfrm>
            <a:off x="11420526" y="6565290"/>
            <a:ext cx="496327" cy="193297"/>
            <a:chOff x="11327926" y="6553715"/>
            <a:chExt cx="496327" cy="193297"/>
          </a:xfrm>
        </p:grpSpPr>
        <p:sp>
          <p:nvSpPr>
            <p:cNvPr id="52" name="Rectangle 39">
              <a:extLst>
                <a:ext uri="{FF2B5EF4-FFF2-40B4-BE49-F238E27FC236}">
                  <a16:creationId xmlns:a16="http://schemas.microsoft.com/office/drawing/2014/main" id="{4DF183D8-A61E-4657-B931-3092651DD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560397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F6B131A3-F8ED-4287-8CE3-5A58EE9EA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C94DC7D5-0189-4B82-BA33-972276BCA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Rectangle 42">
              <a:extLst>
                <a:ext uri="{FF2B5EF4-FFF2-40B4-BE49-F238E27FC236}">
                  <a16:creationId xmlns:a16="http://schemas.microsoft.com/office/drawing/2014/main" id="{E03C838B-CDD5-4A57-B6BE-1724D7D6F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43">
              <a:extLst>
                <a:ext uri="{FF2B5EF4-FFF2-40B4-BE49-F238E27FC236}">
                  <a16:creationId xmlns:a16="http://schemas.microsoft.com/office/drawing/2014/main" id="{F96CE311-334C-4D75-B149-33E2A0C8D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Rectangle 44">
              <a:extLst>
                <a:ext uri="{FF2B5EF4-FFF2-40B4-BE49-F238E27FC236}">
                  <a16:creationId xmlns:a16="http://schemas.microsoft.com/office/drawing/2014/main" id="{9BA1149A-F46D-464B-89EE-879441C0B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ectangle 46">
              <a:extLst>
                <a:ext uri="{FF2B5EF4-FFF2-40B4-BE49-F238E27FC236}">
                  <a16:creationId xmlns:a16="http://schemas.microsoft.com/office/drawing/2014/main" id="{9F56C8C4-0BCC-41BF-B017-9F0BB6322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29164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47">
              <a:extLst>
                <a:ext uri="{FF2B5EF4-FFF2-40B4-BE49-F238E27FC236}">
                  <a16:creationId xmlns:a16="http://schemas.microsoft.com/office/drawing/2014/main" id="{126FC27D-D0B1-49C0-BD96-51FE45A08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Rectangle 48">
              <a:extLst>
                <a:ext uri="{FF2B5EF4-FFF2-40B4-BE49-F238E27FC236}">
                  <a16:creationId xmlns:a16="http://schemas.microsoft.com/office/drawing/2014/main" id="{09913B17-DD43-40B2-BCA2-AA0483E6F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Rectangle 49">
              <a:extLst>
                <a:ext uri="{FF2B5EF4-FFF2-40B4-BE49-F238E27FC236}">
                  <a16:creationId xmlns:a16="http://schemas.microsoft.com/office/drawing/2014/main" id="{F03EF027-EA2D-4CC0-B96C-BA455E703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ectangle 50">
              <a:extLst>
                <a:ext uri="{FF2B5EF4-FFF2-40B4-BE49-F238E27FC236}">
                  <a16:creationId xmlns:a16="http://schemas.microsoft.com/office/drawing/2014/main" id="{B8D17A8B-7E41-4ECB-9487-3D72BB6B0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Rectangle 51">
              <a:extLst>
                <a:ext uri="{FF2B5EF4-FFF2-40B4-BE49-F238E27FC236}">
                  <a16:creationId xmlns:a16="http://schemas.microsoft.com/office/drawing/2014/main" id="{43AF3318-D330-49B7-905D-C59CDB162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angle 52">
              <a:extLst>
                <a:ext uri="{FF2B5EF4-FFF2-40B4-BE49-F238E27FC236}">
                  <a16:creationId xmlns:a16="http://schemas.microsoft.com/office/drawing/2014/main" id="{31B7F861-0BF0-413F-B123-B821D3E5C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97930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Rectangle 53">
              <a:extLst>
                <a:ext uri="{FF2B5EF4-FFF2-40B4-BE49-F238E27FC236}">
                  <a16:creationId xmlns:a16="http://schemas.microsoft.com/office/drawing/2014/main" id="{997CD1E2-EB71-4660-BE82-64ACD4C5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0DAAB2BC-8850-4206-9C54-1CEC5529E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ctangle 55">
              <a:extLst>
                <a:ext uri="{FF2B5EF4-FFF2-40B4-BE49-F238E27FC236}">
                  <a16:creationId xmlns:a16="http://schemas.microsoft.com/office/drawing/2014/main" id="{642B4334-6984-41C9-859A-88913ABD5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C2F98324-992A-45DE-BCBB-D71E1EA96257}"/>
                </a:ext>
              </a:extLst>
            </p:cNvPr>
            <p:cNvSpPr/>
            <p:nvPr/>
          </p:nvSpPr>
          <p:spPr>
            <a:xfrm rot="20580000">
              <a:off x="11551158" y="6553715"/>
              <a:ext cx="49763" cy="49763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9" name="Inhaltsplatzhalter 5">
            <a:extLst>
              <a:ext uri="{FF2B5EF4-FFF2-40B4-BE49-F238E27FC236}">
                <a16:creationId xmlns:a16="http://schemas.microsoft.com/office/drawing/2014/main" id="{299DB28A-2940-4BB7-BCB7-865173F7735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95263" y="1622424"/>
            <a:ext cx="468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3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_Bild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9C052DF7-C677-4257-8509-EC627A92AFFC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10367F4-36EF-43B4-B951-423F9905E580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2" y="0"/>
            <a:ext cx="6095998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468234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4687378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E6F30880-3324-4B80-9C18-13139C9EC9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7200" y="4547087"/>
            <a:ext cx="6094800" cy="1918800"/>
          </a:xfrm>
          <a:solidFill>
            <a:schemeClr val="tx1"/>
          </a:solidFill>
        </p:spPr>
        <p:txBody>
          <a:bodyPr lIns="342000" tIns="288000" rIns="342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, optionales Textfeld über dem Bild. Gegebenenfalls rauslöschen. 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9DF9CC0-002E-473A-82FC-BAB5F0F91BFD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2BEAF47-5F33-4B1B-B271-8B07204A93F3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2642126-F478-440A-9D24-AFE6BA42D8F6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27A83FE-7279-4179-BA16-BAA9100FDE41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7A4A7B5-FA1C-4E73-B3EB-6C9BF2D89C84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8311FD82-AAEF-455A-9E2E-1B2E56538BF0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BD16AA04-FBBD-4EC6-A529-59FEC249A51C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B982F1FD-3441-4776-8065-1D3CBEEDE5DE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A7F2233-4DF1-44BE-B2CC-5BB8D4E0E63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C7557183-2A88-4CEC-BC82-E2700B2BF6ED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CD9EBE7-4A0F-480F-A16B-E78ADCD31BF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17EE1BFA-CB47-41C2-9BC5-4A95F5548299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E1BC545-55F3-4EE5-BDCE-0EE8F1FD4216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207C070-9D89-4E45-93D1-7CD69FBA1AB8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12E3CBA1-001A-4374-A407-32B57910C2B5}"/>
              </a:ext>
            </a:extLst>
          </p:cNvPr>
          <p:cNvGrpSpPr/>
          <p:nvPr userDrawn="1"/>
        </p:nvGrpSpPr>
        <p:grpSpPr>
          <a:xfrm>
            <a:off x="11420526" y="6565290"/>
            <a:ext cx="496327" cy="193297"/>
            <a:chOff x="11327926" y="6553715"/>
            <a:chExt cx="496327" cy="193297"/>
          </a:xfrm>
        </p:grpSpPr>
        <p:sp>
          <p:nvSpPr>
            <p:cNvPr id="52" name="Rectangle 39">
              <a:extLst>
                <a:ext uri="{FF2B5EF4-FFF2-40B4-BE49-F238E27FC236}">
                  <a16:creationId xmlns:a16="http://schemas.microsoft.com/office/drawing/2014/main" id="{06564054-85AC-4EA8-83DC-F87F08E46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560397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113A9E81-77CE-42B2-B9DD-073597681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006BDDA9-0596-4111-9B70-C01366EE1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Rectangle 42">
              <a:extLst>
                <a:ext uri="{FF2B5EF4-FFF2-40B4-BE49-F238E27FC236}">
                  <a16:creationId xmlns:a16="http://schemas.microsoft.com/office/drawing/2014/main" id="{00EBF161-5BC3-402E-A91F-2AD0D38D0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43">
              <a:extLst>
                <a:ext uri="{FF2B5EF4-FFF2-40B4-BE49-F238E27FC236}">
                  <a16:creationId xmlns:a16="http://schemas.microsoft.com/office/drawing/2014/main" id="{C9338478-34B6-4E9F-A55A-2EA8D6EFE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Rectangle 44">
              <a:extLst>
                <a:ext uri="{FF2B5EF4-FFF2-40B4-BE49-F238E27FC236}">
                  <a16:creationId xmlns:a16="http://schemas.microsoft.com/office/drawing/2014/main" id="{BA86F359-7D88-41C0-B79D-D3DCA4E3F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ectangle 46">
              <a:extLst>
                <a:ext uri="{FF2B5EF4-FFF2-40B4-BE49-F238E27FC236}">
                  <a16:creationId xmlns:a16="http://schemas.microsoft.com/office/drawing/2014/main" id="{89BE733E-0B7E-4126-AA25-77389F44F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29164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47">
              <a:extLst>
                <a:ext uri="{FF2B5EF4-FFF2-40B4-BE49-F238E27FC236}">
                  <a16:creationId xmlns:a16="http://schemas.microsoft.com/office/drawing/2014/main" id="{340EC975-D2C5-4674-BCD3-72680D507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Rectangle 48">
              <a:extLst>
                <a:ext uri="{FF2B5EF4-FFF2-40B4-BE49-F238E27FC236}">
                  <a16:creationId xmlns:a16="http://schemas.microsoft.com/office/drawing/2014/main" id="{42A7C1D1-E05D-493F-85DD-9446E905C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Rectangle 49">
              <a:extLst>
                <a:ext uri="{FF2B5EF4-FFF2-40B4-BE49-F238E27FC236}">
                  <a16:creationId xmlns:a16="http://schemas.microsoft.com/office/drawing/2014/main" id="{FE786B8A-2C9D-46CD-B45D-7F64507BF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ectangle 50">
              <a:extLst>
                <a:ext uri="{FF2B5EF4-FFF2-40B4-BE49-F238E27FC236}">
                  <a16:creationId xmlns:a16="http://schemas.microsoft.com/office/drawing/2014/main" id="{CA28A3CD-46B8-4C83-A8B4-C1FF4700A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Rectangle 51">
              <a:extLst>
                <a:ext uri="{FF2B5EF4-FFF2-40B4-BE49-F238E27FC236}">
                  <a16:creationId xmlns:a16="http://schemas.microsoft.com/office/drawing/2014/main" id="{ADF6C2F8-8AD8-4EF3-9D87-EF385CD99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angle 52">
              <a:extLst>
                <a:ext uri="{FF2B5EF4-FFF2-40B4-BE49-F238E27FC236}">
                  <a16:creationId xmlns:a16="http://schemas.microsoft.com/office/drawing/2014/main" id="{DA76EE15-8D3D-492D-B54D-2FA12D4A2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97930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Rectangle 53">
              <a:extLst>
                <a:ext uri="{FF2B5EF4-FFF2-40B4-BE49-F238E27FC236}">
                  <a16:creationId xmlns:a16="http://schemas.microsoft.com/office/drawing/2014/main" id="{A95561C7-647F-4C4A-9D39-2F61B0F88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EE4892C3-5E06-4985-A981-3575C92AD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ctangle 55">
              <a:extLst>
                <a:ext uri="{FF2B5EF4-FFF2-40B4-BE49-F238E27FC236}">
                  <a16:creationId xmlns:a16="http://schemas.microsoft.com/office/drawing/2014/main" id="{8381FA91-20BE-4857-A9CC-17404ED8B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5464E520-5296-4202-BECE-41190B00BA9B}"/>
                </a:ext>
              </a:extLst>
            </p:cNvPr>
            <p:cNvSpPr/>
            <p:nvPr/>
          </p:nvSpPr>
          <p:spPr>
            <a:xfrm rot="20580000">
              <a:off x="11551158" y="6553715"/>
              <a:ext cx="49763" cy="49763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9" name="Inhaltsplatzhalter 5">
            <a:extLst>
              <a:ext uri="{FF2B5EF4-FFF2-40B4-BE49-F238E27FC236}">
                <a16:creationId xmlns:a16="http://schemas.microsoft.com/office/drawing/2014/main" id="{803F430B-5E14-4773-937D-550BFEEB3B8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0800" y="1622424"/>
            <a:ext cx="468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65F8E2-48A8-4233-A839-2C44D77DB50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37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_Inhalt_Option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F9780DB8-E4E4-4693-8206-B141A0643A59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075C95-6FBE-49B8-BC27-BDE75549944B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BE724F3-5D62-4875-ADD3-5DFA1C52A584}"/>
              </a:ext>
            </a:extLst>
          </p:cNvPr>
          <p:cNvGrpSpPr/>
          <p:nvPr userDrawn="1"/>
        </p:nvGrpSpPr>
        <p:grpSpPr>
          <a:xfrm>
            <a:off x="11420526" y="6565290"/>
            <a:ext cx="496327" cy="193297"/>
            <a:chOff x="11327926" y="6553715"/>
            <a:chExt cx="496327" cy="193297"/>
          </a:xfrm>
        </p:grpSpPr>
        <p:sp>
          <p:nvSpPr>
            <p:cNvPr id="12" name="Rectangle 39">
              <a:extLst>
                <a:ext uri="{FF2B5EF4-FFF2-40B4-BE49-F238E27FC236}">
                  <a16:creationId xmlns:a16="http://schemas.microsoft.com/office/drawing/2014/main" id="{47C01354-95C4-4839-8A8A-CE705EF47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560397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40">
              <a:extLst>
                <a:ext uri="{FF2B5EF4-FFF2-40B4-BE49-F238E27FC236}">
                  <a16:creationId xmlns:a16="http://schemas.microsoft.com/office/drawing/2014/main" id="{34CDE33C-B56E-4A26-8CD8-0AA73533E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41">
              <a:extLst>
                <a:ext uri="{FF2B5EF4-FFF2-40B4-BE49-F238E27FC236}">
                  <a16:creationId xmlns:a16="http://schemas.microsoft.com/office/drawing/2014/main" id="{A4583C8E-033C-46CF-AE26-5ED42D966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42">
              <a:extLst>
                <a:ext uri="{FF2B5EF4-FFF2-40B4-BE49-F238E27FC236}">
                  <a16:creationId xmlns:a16="http://schemas.microsoft.com/office/drawing/2014/main" id="{76A3E370-044E-4CD8-A205-22E775D27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tangle 43">
              <a:extLst>
                <a:ext uri="{FF2B5EF4-FFF2-40B4-BE49-F238E27FC236}">
                  <a16:creationId xmlns:a16="http://schemas.microsoft.com/office/drawing/2014/main" id="{E3369593-EC66-4C59-BC1B-78BC3F0C7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Rectangle 44">
              <a:extLst>
                <a:ext uri="{FF2B5EF4-FFF2-40B4-BE49-F238E27FC236}">
                  <a16:creationId xmlns:a16="http://schemas.microsoft.com/office/drawing/2014/main" id="{2A8DE60D-103D-4E9D-A9B2-C3EC40A15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46">
              <a:extLst>
                <a:ext uri="{FF2B5EF4-FFF2-40B4-BE49-F238E27FC236}">
                  <a16:creationId xmlns:a16="http://schemas.microsoft.com/office/drawing/2014/main" id="{288B31AB-8081-4D60-AE5D-AE69B9233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29164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47">
              <a:extLst>
                <a:ext uri="{FF2B5EF4-FFF2-40B4-BE49-F238E27FC236}">
                  <a16:creationId xmlns:a16="http://schemas.microsoft.com/office/drawing/2014/main" id="{3E6CB913-09B7-4CE2-AB2E-5A8CE2FFD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48">
              <a:extLst>
                <a:ext uri="{FF2B5EF4-FFF2-40B4-BE49-F238E27FC236}">
                  <a16:creationId xmlns:a16="http://schemas.microsoft.com/office/drawing/2014/main" id="{24C69C7C-BF01-4570-99A1-894087883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49">
              <a:extLst>
                <a:ext uri="{FF2B5EF4-FFF2-40B4-BE49-F238E27FC236}">
                  <a16:creationId xmlns:a16="http://schemas.microsoft.com/office/drawing/2014/main" id="{B5DADA9E-E40D-4D77-A11F-B543A2DEF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50">
              <a:extLst>
                <a:ext uri="{FF2B5EF4-FFF2-40B4-BE49-F238E27FC236}">
                  <a16:creationId xmlns:a16="http://schemas.microsoft.com/office/drawing/2014/main" id="{F33F1C9F-D450-429B-A35C-23B38352D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51">
              <a:extLst>
                <a:ext uri="{FF2B5EF4-FFF2-40B4-BE49-F238E27FC236}">
                  <a16:creationId xmlns:a16="http://schemas.microsoft.com/office/drawing/2014/main" id="{DCC70B22-E6F0-46EB-B507-D9EDED2D5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52">
              <a:extLst>
                <a:ext uri="{FF2B5EF4-FFF2-40B4-BE49-F238E27FC236}">
                  <a16:creationId xmlns:a16="http://schemas.microsoft.com/office/drawing/2014/main" id="{92D627D1-AA6D-425E-A3D7-C78C81D67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97930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53">
              <a:extLst>
                <a:ext uri="{FF2B5EF4-FFF2-40B4-BE49-F238E27FC236}">
                  <a16:creationId xmlns:a16="http://schemas.microsoft.com/office/drawing/2014/main" id="{EDB0C0E3-1E16-4138-8B1D-4B011D5B3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54">
              <a:extLst>
                <a:ext uri="{FF2B5EF4-FFF2-40B4-BE49-F238E27FC236}">
                  <a16:creationId xmlns:a16="http://schemas.microsoft.com/office/drawing/2014/main" id="{429FDA6E-C958-4C93-8E64-B2D634ED3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55">
              <a:extLst>
                <a:ext uri="{FF2B5EF4-FFF2-40B4-BE49-F238E27FC236}">
                  <a16:creationId xmlns:a16="http://schemas.microsoft.com/office/drawing/2014/main" id="{5B1AC361-C03F-489F-AC5F-140DC27E5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E1D698DA-E854-4A87-8099-D424FE0B03A7}"/>
                </a:ext>
              </a:extLst>
            </p:cNvPr>
            <p:cNvSpPr/>
            <p:nvPr/>
          </p:nvSpPr>
          <p:spPr>
            <a:xfrm rot="20580000">
              <a:off x="11551158" y="6553715"/>
              <a:ext cx="49763" cy="49763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773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6773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63998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06773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74A203-9BC3-40C6-AC28-34C116EFB8AB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8C6E268-A796-4853-B4E0-2D04A945399C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1C540B3-8135-4551-A53D-3EADCF33FA07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344A9B8-E9E9-4108-8B3E-C12DCCB8481E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489D2E4-784A-4428-B0A2-7DD5A7D60895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84958CF-9BA1-4C9C-A8D2-15CF9AD7F242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7618D28-ACC6-49D2-B977-580E574130C7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37D49F1-B645-44F1-897B-A385C7E6F2A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D67CBA1-DAFB-4E8C-9679-AA0A07EF810E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99A504F5-8B16-4F08-B132-E8F861FE8251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FC6E697-5125-48EC-877E-577D4979B3D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0591CFC0-7E29-4E6E-8500-10DE7E775B6D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06BA17C-DC46-4544-8FDB-22E0F2880BE4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1BCB7A4-6AE7-4C8B-984D-E245B27FBCFD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D9D10D-2AF6-4ACE-B8D5-3CC9FF75A7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41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x_Bild_Inhalt_Option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F9780DB8-E4E4-4693-8206-B141A0643A59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075C95-6FBE-49B8-BC27-BDE75549944B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BE724F3-5D62-4875-ADD3-5DFA1C52A584}"/>
              </a:ext>
            </a:extLst>
          </p:cNvPr>
          <p:cNvGrpSpPr/>
          <p:nvPr userDrawn="1"/>
        </p:nvGrpSpPr>
        <p:grpSpPr>
          <a:xfrm>
            <a:off x="11420526" y="6565290"/>
            <a:ext cx="496327" cy="193297"/>
            <a:chOff x="11327926" y="6553715"/>
            <a:chExt cx="496327" cy="193297"/>
          </a:xfrm>
        </p:grpSpPr>
        <p:sp>
          <p:nvSpPr>
            <p:cNvPr id="12" name="Rectangle 39">
              <a:extLst>
                <a:ext uri="{FF2B5EF4-FFF2-40B4-BE49-F238E27FC236}">
                  <a16:creationId xmlns:a16="http://schemas.microsoft.com/office/drawing/2014/main" id="{47C01354-95C4-4839-8A8A-CE705EF47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560397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40">
              <a:extLst>
                <a:ext uri="{FF2B5EF4-FFF2-40B4-BE49-F238E27FC236}">
                  <a16:creationId xmlns:a16="http://schemas.microsoft.com/office/drawing/2014/main" id="{34CDE33C-B56E-4A26-8CD8-0AA73533E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41">
              <a:extLst>
                <a:ext uri="{FF2B5EF4-FFF2-40B4-BE49-F238E27FC236}">
                  <a16:creationId xmlns:a16="http://schemas.microsoft.com/office/drawing/2014/main" id="{A4583C8E-033C-46CF-AE26-5ED42D966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42">
              <a:extLst>
                <a:ext uri="{FF2B5EF4-FFF2-40B4-BE49-F238E27FC236}">
                  <a16:creationId xmlns:a16="http://schemas.microsoft.com/office/drawing/2014/main" id="{76A3E370-044E-4CD8-A205-22E775D27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tangle 43">
              <a:extLst>
                <a:ext uri="{FF2B5EF4-FFF2-40B4-BE49-F238E27FC236}">
                  <a16:creationId xmlns:a16="http://schemas.microsoft.com/office/drawing/2014/main" id="{E3369593-EC66-4C59-BC1B-78BC3F0C7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Rectangle 44">
              <a:extLst>
                <a:ext uri="{FF2B5EF4-FFF2-40B4-BE49-F238E27FC236}">
                  <a16:creationId xmlns:a16="http://schemas.microsoft.com/office/drawing/2014/main" id="{2A8DE60D-103D-4E9D-A9B2-C3EC40A15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46">
              <a:extLst>
                <a:ext uri="{FF2B5EF4-FFF2-40B4-BE49-F238E27FC236}">
                  <a16:creationId xmlns:a16="http://schemas.microsoft.com/office/drawing/2014/main" id="{288B31AB-8081-4D60-AE5D-AE69B9233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29164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47">
              <a:extLst>
                <a:ext uri="{FF2B5EF4-FFF2-40B4-BE49-F238E27FC236}">
                  <a16:creationId xmlns:a16="http://schemas.microsoft.com/office/drawing/2014/main" id="{3E6CB913-09B7-4CE2-AB2E-5A8CE2FFD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48">
              <a:extLst>
                <a:ext uri="{FF2B5EF4-FFF2-40B4-BE49-F238E27FC236}">
                  <a16:creationId xmlns:a16="http://schemas.microsoft.com/office/drawing/2014/main" id="{24C69C7C-BF01-4570-99A1-894087883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49">
              <a:extLst>
                <a:ext uri="{FF2B5EF4-FFF2-40B4-BE49-F238E27FC236}">
                  <a16:creationId xmlns:a16="http://schemas.microsoft.com/office/drawing/2014/main" id="{B5DADA9E-E40D-4D77-A11F-B543A2DEF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50">
              <a:extLst>
                <a:ext uri="{FF2B5EF4-FFF2-40B4-BE49-F238E27FC236}">
                  <a16:creationId xmlns:a16="http://schemas.microsoft.com/office/drawing/2014/main" id="{F33F1C9F-D450-429B-A35C-23B38352D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51">
              <a:extLst>
                <a:ext uri="{FF2B5EF4-FFF2-40B4-BE49-F238E27FC236}">
                  <a16:creationId xmlns:a16="http://schemas.microsoft.com/office/drawing/2014/main" id="{DCC70B22-E6F0-46EB-B507-D9EDED2D5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52">
              <a:extLst>
                <a:ext uri="{FF2B5EF4-FFF2-40B4-BE49-F238E27FC236}">
                  <a16:creationId xmlns:a16="http://schemas.microsoft.com/office/drawing/2014/main" id="{92D627D1-AA6D-425E-A3D7-C78C81D67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97930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53">
              <a:extLst>
                <a:ext uri="{FF2B5EF4-FFF2-40B4-BE49-F238E27FC236}">
                  <a16:creationId xmlns:a16="http://schemas.microsoft.com/office/drawing/2014/main" id="{EDB0C0E3-1E16-4138-8B1D-4B011D5B3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54">
              <a:extLst>
                <a:ext uri="{FF2B5EF4-FFF2-40B4-BE49-F238E27FC236}">
                  <a16:creationId xmlns:a16="http://schemas.microsoft.com/office/drawing/2014/main" id="{429FDA6E-C958-4C93-8E64-B2D634ED3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55">
              <a:extLst>
                <a:ext uri="{FF2B5EF4-FFF2-40B4-BE49-F238E27FC236}">
                  <a16:creationId xmlns:a16="http://schemas.microsoft.com/office/drawing/2014/main" id="{5B1AC361-C03F-489F-AC5F-140DC27E5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E1D698DA-E854-4A87-8099-D424FE0B03A7}"/>
                </a:ext>
              </a:extLst>
            </p:cNvPr>
            <p:cNvSpPr/>
            <p:nvPr/>
          </p:nvSpPr>
          <p:spPr>
            <a:xfrm rot="20580000">
              <a:off x="11551158" y="6553715"/>
              <a:ext cx="49763" cy="49763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773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6773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06773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74A203-9BC3-40C6-AC28-34C116EFB8AB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8C6E268-A796-4853-B4E0-2D04A945399C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1C540B3-8135-4551-A53D-3EADCF33FA07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344A9B8-E9E9-4108-8B3E-C12DCCB8481E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489D2E4-784A-4428-B0A2-7DD5A7D60895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84958CF-9BA1-4C9C-A8D2-15CF9AD7F242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7618D28-ACC6-49D2-B977-580E574130C7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37D49F1-B645-44F1-897B-A385C7E6F2A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D67CBA1-DAFB-4E8C-9679-AA0A07EF810E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99A504F5-8B16-4F08-B132-E8F861FE8251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FC6E697-5125-48EC-877E-577D4979B3D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0591CFC0-7E29-4E6E-8500-10DE7E775B6D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06BA17C-DC46-4544-8FDB-22E0F2880BE4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1BCB7A4-6AE7-4C8B-984D-E245B27FBCFD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D9D10D-2AF6-4ACE-B8D5-3CC9FF75A7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6" name="Bildplatzhalter 9">
            <a:extLst>
              <a:ext uri="{FF2B5EF4-FFF2-40B4-BE49-F238E27FC236}">
                <a16:creationId xmlns:a16="http://schemas.microsoft.com/office/drawing/2014/main" id="{F22486C6-7464-40FA-9C21-CB0EE4BEC40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63998" cy="32328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47" name="Bildplatzhalter 9">
            <a:extLst>
              <a:ext uri="{FF2B5EF4-FFF2-40B4-BE49-F238E27FC236}">
                <a16:creationId xmlns:a16="http://schemas.microsoft.com/office/drawing/2014/main" id="{B7E50FC7-28F5-4924-82C4-8B3585C15FA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3233087"/>
            <a:ext cx="4063998" cy="32328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3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4x_mit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369997D-C595-4FB3-8653-EC6ED404344B}"/>
              </a:ext>
            </a:extLst>
          </p:cNvPr>
          <p:cNvSpPr/>
          <p:nvPr userDrawn="1"/>
        </p:nvSpPr>
        <p:spPr>
          <a:xfrm>
            <a:off x="6096001" y="3231031"/>
            <a:ext cx="3049200" cy="323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18CFFC-82A9-4623-AED4-B536EF2431A2}"/>
              </a:ext>
            </a:extLst>
          </p:cNvPr>
          <p:cNvSpPr/>
          <p:nvPr userDrawn="1"/>
        </p:nvSpPr>
        <p:spPr>
          <a:xfrm>
            <a:off x="6096001" y="-1"/>
            <a:ext cx="3049200" cy="32364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DB496A-AF3F-4D69-A1CE-0E150A9E00DB}"/>
              </a:ext>
            </a:extLst>
          </p:cNvPr>
          <p:cNvSpPr/>
          <p:nvPr userDrawn="1"/>
        </p:nvSpPr>
        <p:spPr>
          <a:xfrm>
            <a:off x="9142800" y="-1"/>
            <a:ext cx="3049200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2A48EA-F5E1-473B-A24E-AB61005F5DB4}"/>
              </a:ext>
            </a:extLst>
          </p:cNvPr>
          <p:cNvSpPr/>
          <p:nvPr userDrawn="1"/>
        </p:nvSpPr>
        <p:spPr>
          <a:xfrm>
            <a:off x="9142800" y="3231031"/>
            <a:ext cx="3049200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37BD17-2ECB-4B36-BE3A-BD4BE0F9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78238"/>
            <a:ext cx="5107553" cy="41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F9151-1D79-4D54-A43D-C9086A27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C9BE5F-0BDD-45B3-9913-44C0C032A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platzhalter 30">
            <a:extLst>
              <a:ext uri="{FF2B5EF4-FFF2-40B4-BE49-F238E27FC236}">
                <a16:creationId xmlns:a16="http://schemas.microsoft.com/office/drawing/2014/main" id="{D4CCF6DD-71DD-4799-8FF5-E6DCC7A219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4179848"/>
            <a:ext cx="5107554" cy="304800"/>
          </a:xfrm>
        </p:spPr>
        <p:txBody>
          <a:bodyPr/>
          <a:lstStyle>
            <a:lvl1pPr>
              <a:defRPr sz="1200" b="1" cap="none">
                <a:solidFill>
                  <a:schemeClr val="tx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0DF86733-D774-49C7-897C-29ADE5A89A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4738492"/>
            <a:ext cx="5107553" cy="14416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FA584294-7CE4-4E37-9B42-BD9211DD8E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06452" y="1885982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E22E8B74-6E25-4A67-A7F3-FF032F3850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53251" y="1885982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5" name="Textplatzhalter 9">
            <a:extLst>
              <a:ext uri="{FF2B5EF4-FFF2-40B4-BE49-F238E27FC236}">
                <a16:creationId xmlns:a16="http://schemas.microsoft.com/office/drawing/2014/main" id="{DBAEBAF1-9B87-41D5-A2FA-9EC1C0F86BF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06452" y="5118548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76F31D04-D8A3-424D-B140-539E379019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53251" y="5118548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</p:spTree>
    <p:extLst>
      <p:ext uri="{BB962C8B-B14F-4D97-AF65-F5344CB8AC3E}">
        <p14:creationId xmlns:p14="http://schemas.microsoft.com/office/powerpoint/2010/main" val="340407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_Bild_Option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>
            <a:extLst>
              <a:ext uri="{FF2B5EF4-FFF2-40B4-BE49-F238E27FC236}">
                <a16:creationId xmlns:a16="http://schemas.microsoft.com/office/drawing/2014/main" id="{E1D504D1-1E89-4B6C-951F-1E28D5FA7F86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632DAE-DBFE-4A26-8922-D615ECE97F03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3EE2378-402E-4A7A-8F54-CF91C0F475FB}"/>
              </a:ext>
            </a:extLst>
          </p:cNvPr>
          <p:cNvGrpSpPr/>
          <p:nvPr userDrawn="1"/>
        </p:nvGrpSpPr>
        <p:grpSpPr>
          <a:xfrm>
            <a:off x="11420526" y="6565290"/>
            <a:ext cx="496327" cy="193297"/>
            <a:chOff x="11327926" y="6553715"/>
            <a:chExt cx="496327" cy="193297"/>
          </a:xfrm>
        </p:grpSpPr>
        <p:sp>
          <p:nvSpPr>
            <p:cNvPr id="12" name="Rectangle 39">
              <a:extLst>
                <a:ext uri="{FF2B5EF4-FFF2-40B4-BE49-F238E27FC236}">
                  <a16:creationId xmlns:a16="http://schemas.microsoft.com/office/drawing/2014/main" id="{49CB00DE-9C69-47FE-8CBA-CF947E1EC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560397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40">
              <a:extLst>
                <a:ext uri="{FF2B5EF4-FFF2-40B4-BE49-F238E27FC236}">
                  <a16:creationId xmlns:a16="http://schemas.microsoft.com/office/drawing/2014/main" id="{93DE4395-A1F2-46B8-B5B2-621E170AA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41">
              <a:extLst>
                <a:ext uri="{FF2B5EF4-FFF2-40B4-BE49-F238E27FC236}">
                  <a16:creationId xmlns:a16="http://schemas.microsoft.com/office/drawing/2014/main" id="{92108EED-C8EB-4D7C-95ED-32D58FB54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42">
              <a:extLst>
                <a:ext uri="{FF2B5EF4-FFF2-40B4-BE49-F238E27FC236}">
                  <a16:creationId xmlns:a16="http://schemas.microsoft.com/office/drawing/2014/main" id="{569F0D41-30A7-46E6-8A43-C6EEF1391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tangle 43">
              <a:extLst>
                <a:ext uri="{FF2B5EF4-FFF2-40B4-BE49-F238E27FC236}">
                  <a16:creationId xmlns:a16="http://schemas.microsoft.com/office/drawing/2014/main" id="{8647F2D8-6813-418B-B8FD-F6DCF6147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Rectangle 44">
              <a:extLst>
                <a:ext uri="{FF2B5EF4-FFF2-40B4-BE49-F238E27FC236}">
                  <a16:creationId xmlns:a16="http://schemas.microsoft.com/office/drawing/2014/main" id="{DD437D80-D9BA-493F-8941-F5438C47E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46">
              <a:extLst>
                <a:ext uri="{FF2B5EF4-FFF2-40B4-BE49-F238E27FC236}">
                  <a16:creationId xmlns:a16="http://schemas.microsoft.com/office/drawing/2014/main" id="{B583FE6E-441F-4D83-98F8-6B065810A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29164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47">
              <a:extLst>
                <a:ext uri="{FF2B5EF4-FFF2-40B4-BE49-F238E27FC236}">
                  <a16:creationId xmlns:a16="http://schemas.microsoft.com/office/drawing/2014/main" id="{E87FFDF7-B08C-465E-8826-6C586C9DD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48">
              <a:extLst>
                <a:ext uri="{FF2B5EF4-FFF2-40B4-BE49-F238E27FC236}">
                  <a16:creationId xmlns:a16="http://schemas.microsoft.com/office/drawing/2014/main" id="{50897487-EC02-4C12-8A28-AD38E2580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49">
              <a:extLst>
                <a:ext uri="{FF2B5EF4-FFF2-40B4-BE49-F238E27FC236}">
                  <a16:creationId xmlns:a16="http://schemas.microsoft.com/office/drawing/2014/main" id="{AE0F1A1E-39BB-4023-AB0F-2F902CA47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50">
              <a:extLst>
                <a:ext uri="{FF2B5EF4-FFF2-40B4-BE49-F238E27FC236}">
                  <a16:creationId xmlns:a16="http://schemas.microsoft.com/office/drawing/2014/main" id="{4EC0F875-D2AE-47F6-B2F9-695D1212E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51">
              <a:extLst>
                <a:ext uri="{FF2B5EF4-FFF2-40B4-BE49-F238E27FC236}">
                  <a16:creationId xmlns:a16="http://schemas.microsoft.com/office/drawing/2014/main" id="{BE86BBD4-AA14-48C4-9424-2D157CA8D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52">
              <a:extLst>
                <a:ext uri="{FF2B5EF4-FFF2-40B4-BE49-F238E27FC236}">
                  <a16:creationId xmlns:a16="http://schemas.microsoft.com/office/drawing/2014/main" id="{51687385-27C7-4377-A80A-38969E402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97930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53">
              <a:extLst>
                <a:ext uri="{FF2B5EF4-FFF2-40B4-BE49-F238E27FC236}">
                  <a16:creationId xmlns:a16="http://schemas.microsoft.com/office/drawing/2014/main" id="{D4526085-DF53-445F-8CA6-A01180076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54">
              <a:extLst>
                <a:ext uri="{FF2B5EF4-FFF2-40B4-BE49-F238E27FC236}">
                  <a16:creationId xmlns:a16="http://schemas.microsoft.com/office/drawing/2014/main" id="{B0177F4D-8853-45EC-8A83-62CA893E1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55">
              <a:extLst>
                <a:ext uri="{FF2B5EF4-FFF2-40B4-BE49-F238E27FC236}">
                  <a16:creationId xmlns:a16="http://schemas.microsoft.com/office/drawing/2014/main" id="{3B681007-6F13-48D5-B6C1-7BC5F8AF3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36CEB3C7-090A-4C3D-973B-3D7206C49523}"/>
                </a:ext>
              </a:extLst>
            </p:cNvPr>
            <p:cNvSpPr/>
            <p:nvPr/>
          </p:nvSpPr>
          <p:spPr>
            <a:xfrm rot="20580000">
              <a:off x="11551158" y="6553715"/>
              <a:ext cx="49763" cy="49763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8002" y="0"/>
            <a:ext cx="4063998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811974B-2AA7-4055-8139-B25B4FB2C473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37401EA-EB0F-4BD2-B4E3-D91E28C7389D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582DBD9-7788-453C-8ED0-C254E18C6754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CB64B17-3795-4658-99A8-E31DA1412606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1A9319B-136F-40CE-A690-CEAB20D8F343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E4C3FF8-5B82-419C-9E04-F76123EA101E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26459E0-2A84-430F-8B3E-2EAF4B2DC889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2521A36-EAD9-4595-9C3F-463F3A45E63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8149358-B866-4F1B-993C-B31ED5B84B7C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4522511-3A4C-48A2-89BE-A9EFADEE0D2C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12D55A7-10A3-4331-9014-1B65C83DD3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16EFEF11-2BB9-4974-A0FB-0775AEC58A3B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81197D4-2592-45D7-88C4-EAD8BF688AF8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9D34C899-056E-4D28-A9DB-B43D7AD22F0E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2B8A1E-110B-4273-AD59-F0D534B4C1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6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_2x_Bild_Option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>
            <a:extLst>
              <a:ext uri="{FF2B5EF4-FFF2-40B4-BE49-F238E27FC236}">
                <a16:creationId xmlns:a16="http://schemas.microsoft.com/office/drawing/2014/main" id="{E1D504D1-1E89-4B6C-951F-1E28D5FA7F86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632DAE-DBFE-4A26-8922-D615ECE97F03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3EE2378-402E-4A7A-8F54-CF91C0F475FB}"/>
              </a:ext>
            </a:extLst>
          </p:cNvPr>
          <p:cNvGrpSpPr/>
          <p:nvPr userDrawn="1"/>
        </p:nvGrpSpPr>
        <p:grpSpPr>
          <a:xfrm>
            <a:off x="11420526" y="6565290"/>
            <a:ext cx="496327" cy="193297"/>
            <a:chOff x="11327926" y="6553715"/>
            <a:chExt cx="496327" cy="193297"/>
          </a:xfrm>
        </p:grpSpPr>
        <p:sp>
          <p:nvSpPr>
            <p:cNvPr id="12" name="Rectangle 39">
              <a:extLst>
                <a:ext uri="{FF2B5EF4-FFF2-40B4-BE49-F238E27FC236}">
                  <a16:creationId xmlns:a16="http://schemas.microsoft.com/office/drawing/2014/main" id="{49CB00DE-9C69-47FE-8CBA-CF947E1EC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560397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40">
              <a:extLst>
                <a:ext uri="{FF2B5EF4-FFF2-40B4-BE49-F238E27FC236}">
                  <a16:creationId xmlns:a16="http://schemas.microsoft.com/office/drawing/2014/main" id="{93DE4395-A1F2-46B8-B5B2-621E170AA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41">
              <a:extLst>
                <a:ext uri="{FF2B5EF4-FFF2-40B4-BE49-F238E27FC236}">
                  <a16:creationId xmlns:a16="http://schemas.microsoft.com/office/drawing/2014/main" id="{92108EED-C8EB-4D7C-95ED-32D58FB54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42">
              <a:extLst>
                <a:ext uri="{FF2B5EF4-FFF2-40B4-BE49-F238E27FC236}">
                  <a16:creationId xmlns:a16="http://schemas.microsoft.com/office/drawing/2014/main" id="{569F0D41-30A7-46E6-8A43-C6EEF1391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tangle 43">
              <a:extLst>
                <a:ext uri="{FF2B5EF4-FFF2-40B4-BE49-F238E27FC236}">
                  <a16:creationId xmlns:a16="http://schemas.microsoft.com/office/drawing/2014/main" id="{8647F2D8-6813-418B-B8FD-F6DCF6147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Rectangle 44">
              <a:extLst>
                <a:ext uri="{FF2B5EF4-FFF2-40B4-BE49-F238E27FC236}">
                  <a16:creationId xmlns:a16="http://schemas.microsoft.com/office/drawing/2014/main" id="{DD437D80-D9BA-493F-8941-F5438C47E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46">
              <a:extLst>
                <a:ext uri="{FF2B5EF4-FFF2-40B4-BE49-F238E27FC236}">
                  <a16:creationId xmlns:a16="http://schemas.microsoft.com/office/drawing/2014/main" id="{B583FE6E-441F-4D83-98F8-6B065810A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29164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47">
              <a:extLst>
                <a:ext uri="{FF2B5EF4-FFF2-40B4-BE49-F238E27FC236}">
                  <a16:creationId xmlns:a16="http://schemas.microsoft.com/office/drawing/2014/main" id="{E87FFDF7-B08C-465E-8826-6C586C9DD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48">
              <a:extLst>
                <a:ext uri="{FF2B5EF4-FFF2-40B4-BE49-F238E27FC236}">
                  <a16:creationId xmlns:a16="http://schemas.microsoft.com/office/drawing/2014/main" id="{50897487-EC02-4C12-8A28-AD38E2580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49">
              <a:extLst>
                <a:ext uri="{FF2B5EF4-FFF2-40B4-BE49-F238E27FC236}">
                  <a16:creationId xmlns:a16="http://schemas.microsoft.com/office/drawing/2014/main" id="{AE0F1A1E-39BB-4023-AB0F-2F902CA47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50">
              <a:extLst>
                <a:ext uri="{FF2B5EF4-FFF2-40B4-BE49-F238E27FC236}">
                  <a16:creationId xmlns:a16="http://schemas.microsoft.com/office/drawing/2014/main" id="{4EC0F875-D2AE-47F6-B2F9-695D1212E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51">
              <a:extLst>
                <a:ext uri="{FF2B5EF4-FFF2-40B4-BE49-F238E27FC236}">
                  <a16:creationId xmlns:a16="http://schemas.microsoft.com/office/drawing/2014/main" id="{BE86BBD4-AA14-48C4-9424-2D157CA8D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52">
              <a:extLst>
                <a:ext uri="{FF2B5EF4-FFF2-40B4-BE49-F238E27FC236}">
                  <a16:creationId xmlns:a16="http://schemas.microsoft.com/office/drawing/2014/main" id="{51687385-27C7-4377-A80A-38969E402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97930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53">
              <a:extLst>
                <a:ext uri="{FF2B5EF4-FFF2-40B4-BE49-F238E27FC236}">
                  <a16:creationId xmlns:a16="http://schemas.microsoft.com/office/drawing/2014/main" id="{D4526085-DF53-445F-8CA6-A01180076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54">
              <a:extLst>
                <a:ext uri="{FF2B5EF4-FFF2-40B4-BE49-F238E27FC236}">
                  <a16:creationId xmlns:a16="http://schemas.microsoft.com/office/drawing/2014/main" id="{B0177F4D-8853-45EC-8A83-62CA893E1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55">
              <a:extLst>
                <a:ext uri="{FF2B5EF4-FFF2-40B4-BE49-F238E27FC236}">
                  <a16:creationId xmlns:a16="http://schemas.microsoft.com/office/drawing/2014/main" id="{3B681007-6F13-48D5-B6C1-7BC5F8AF3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36CEB3C7-090A-4C3D-973B-3D7206C49523}"/>
                </a:ext>
              </a:extLst>
            </p:cNvPr>
            <p:cNvSpPr/>
            <p:nvPr/>
          </p:nvSpPr>
          <p:spPr>
            <a:xfrm rot="20580000">
              <a:off x="11551158" y="6553715"/>
              <a:ext cx="49763" cy="49763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811974B-2AA7-4055-8139-B25B4FB2C473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37401EA-EB0F-4BD2-B4E3-D91E28C7389D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582DBD9-7788-453C-8ED0-C254E18C6754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CB64B17-3795-4658-99A8-E31DA1412606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1A9319B-136F-40CE-A690-CEAB20D8F343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E4C3FF8-5B82-419C-9E04-F76123EA101E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26459E0-2A84-430F-8B3E-2EAF4B2DC889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2521A36-EAD9-4595-9C3F-463F3A45E63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8149358-B866-4F1B-993C-B31ED5B84B7C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4522511-3A4C-48A2-89BE-A9EFADEE0D2C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12D55A7-10A3-4331-9014-1B65C83DD3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16EFEF11-2BB9-4974-A0FB-0775AEC58A3B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81197D4-2592-45D7-88C4-EAD8BF688AF8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9D34C899-056E-4D28-A9DB-B43D7AD22F0E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2B8A1E-110B-4273-AD59-F0D534B4C1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5" name="Bildplatzhalter 9">
            <a:extLst>
              <a:ext uri="{FF2B5EF4-FFF2-40B4-BE49-F238E27FC236}">
                <a16:creationId xmlns:a16="http://schemas.microsoft.com/office/drawing/2014/main" id="{26C3D7EE-CB9F-47C5-B3FC-5E4470B32C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8002" y="0"/>
            <a:ext cx="4063998" cy="32328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47" name="Bildplatzhalter 9">
            <a:extLst>
              <a:ext uri="{FF2B5EF4-FFF2-40B4-BE49-F238E27FC236}">
                <a16:creationId xmlns:a16="http://schemas.microsoft.com/office/drawing/2014/main" id="{1385299E-4538-4E93-85AB-996D7F853B8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8002" y="3233087"/>
            <a:ext cx="4063998" cy="32328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82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_Bild_Option_2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09B4CA32-257E-44C2-BD34-257F29247112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Bildplatzhalter 9">
            <a:extLst>
              <a:ext uri="{FF2B5EF4-FFF2-40B4-BE49-F238E27FC236}">
                <a16:creationId xmlns:a16="http://schemas.microsoft.com/office/drawing/2014/main" id="{2D13E1F8-FF95-4C8B-AE10-73FD7C81949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3998" y="0"/>
            <a:ext cx="8128002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075C95-6FBE-49B8-BC27-BDE75549944B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542471"/>
            <a:ext cx="3111804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3112519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2197106"/>
            <a:ext cx="3111809" cy="39829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74A203-9BC3-40C6-AC28-34C116EFB8AB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8C6E268-A796-4853-B4E0-2D04A945399C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1C540B3-8135-4551-A53D-3EADCF33FA07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344A9B8-E9E9-4108-8B3E-C12DCCB8481E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489D2E4-784A-4428-B0A2-7DD5A7D60895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84958CF-9BA1-4C9C-A8D2-15CF9AD7F242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7618D28-ACC6-49D2-B977-580E574130C7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37D49F1-B645-44F1-897B-A385C7E6F2A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D67CBA1-DAFB-4E8C-9679-AA0A07EF810E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99A504F5-8B16-4F08-B132-E8F861FE8251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FC6E697-5125-48EC-877E-577D4979B3D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0591CFC0-7E29-4E6E-8500-10DE7E775B6D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06BA17C-DC46-4544-8FDB-22E0F2880BE4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1BCB7A4-6AE7-4C8B-984D-E245B27FBCFD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C23C92-D693-4A91-8ECD-9812B36AD4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EDC0B4C-15A7-4BAE-AD6C-AEACEF36D436}"/>
              </a:ext>
            </a:extLst>
          </p:cNvPr>
          <p:cNvGrpSpPr/>
          <p:nvPr userDrawn="1"/>
        </p:nvGrpSpPr>
        <p:grpSpPr>
          <a:xfrm>
            <a:off x="11420526" y="6565290"/>
            <a:ext cx="496327" cy="193297"/>
            <a:chOff x="11327926" y="6553715"/>
            <a:chExt cx="496327" cy="193297"/>
          </a:xfrm>
        </p:grpSpPr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EA5D7D53-0BC4-441F-A222-0CC685CB6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560397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529C7C38-7B8D-4F9F-A7D1-714B43B0E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41">
              <a:extLst>
                <a:ext uri="{FF2B5EF4-FFF2-40B4-BE49-F238E27FC236}">
                  <a16:creationId xmlns:a16="http://schemas.microsoft.com/office/drawing/2014/main" id="{05C00C9F-B35B-4DC4-B4F9-10B4D20A1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Rectangle 42">
              <a:extLst>
                <a:ext uri="{FF2B5EF4-FFF2-40B4-BE49-F238E27FC236}">
                  <a16:creationId xmlns:a16="http://schemas.microsoft.com/office/drawing/2014/main" id="{2E2F41C2-07F0-4BA8-AF08-372FCDFD6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Rectangle 43">
              <a:extLst>
                <a:ext uri="{FF2B5EF4-FFF2-40B4-BE49-F238E27FC236}">
                  <a16:creationId xmlns:a16="http://schemas.microsoft.com/office/drawing/2014/main" id="{BDD5CACC-4C57-4E6D-B7C7-6CDF3E676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ectangle 44">
              <a:extLst>
                <a:ext uri="{FF2B5EF4-FFF2-40B4-BE49-F238E27FC236}">
                  <a16:creationId xmlns:a16="http://schemas.microsoft.com/office/drawing/2014/main" id="{37F06820-9B11-481C-A0D9-0C0641FCC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356EE858-5184-4305-8BD4-8EEE7538B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29164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angle 47">
              <a:extLst>
                <a:ext uri="{FF2B5EF4-FFF2-40B4-BE49-F238E27FC236}">
                  <a16:creationId xmlns:a16="http://schemas.microsoft.com/office/drawing/2014/main" id="{BE45B8D6-ACF6-401D-A3AB-B08D80F64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Rectangle 48">
              <a:extLst>
                <a:ext uri="{FF2B5EF4-FFF2-40B4-BE49-F238E27FC236}">
                  <a16:creationId xmlns:a16="http://schemas.microsoft.com/office/drawing/2014/main" id="{97197518-0D9B-473C-B955-70E6A69DD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Rectangle 49">
              <a:extLst>
                <a:ext uri="{FF2B5EF4-FFF2-40B4-BE49-F238E27FC236}">
                  <a16:creationId xmlns:a16="http://schemas.microsoft.com/office/drawing/2014/main" id="{F9A48E2B-8CFC-41FC-8421-B680D25A9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ctangle 50">
              <a:extLst>
                <a:ext uri="{FF2B5EF4-FFF2-40B4-BE49-F238E27FC236}">
                  <a16:creationId xmlns:a16="http://schemas.microsoft.com/office/drawing/2014/main" id="{C3721D32-6D21-4398-8DAE-8FFD47C9D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Rectangle 51">
              <a:extLst>
                <a:ext uri="{FF2B5EF4-FFF2-40B4-BE49-F238E27FC236}">
                  <a16:creationId xmlns:a16="http://schemas.microsoft.com/office/drawing/2014/main" id="{60707600-031F-4287-A616-48E6C57BD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Rectangle 52">
              <a:extLst>
                <a:ext uri="{FF2B5EF4-FFF2-40B4-BE49-F238E27FC236}">
                  <a16:creationId xmlns:a16="http://schemas.microsoft.com/office/drawing/2014/main" id="{8BC71906-EDF6-418F-81F1-3DBC65B9C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97930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Rectangle 53">
              <a:extLst>
                <a:ext uri="{FF2B5EF4-FFF2-40B4-BE49-F238E27FC236}">
                  <a16:creationId xmlns:a16="http://schemas.microsoft.com/office/drawing/2014/main" id="{FB9E91B8-91CB-4E93-9653-DC548C632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54">
              <a:extLst>
                <a:ext uri="{FF2B5EF4-FFF2-40B4-BE49-F238E27FC236}">
                  <a16:creationId xmlns:a16="http://schemas.microsoft.com/office/drawing/2014/main" id="{FF1B5C2F-BB06-4180-A3E4-AA147EE22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Rectangle 55">
              <a:extLst>
                <a:ext uri="{FF2B5EF4-FFF2-40B4-BE49-F238E27FC236}">
                  <a16:creationId xmlns:a16="http://schemas.microsoft.com/office/drawing/2014/main" id="{2C3E98C9-8BC5-4045-9629-7859A4FA5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9A868842-67B3-45DA-87FD-8D44250D408B}"/>
                </a:ext>
              </a:extLst>
            </p:cNvPr>
            <p:cNvSpPr/>
            <p:nvPr/>
          </p:nvSpPr>
          <p:spPr>
            <a:xfrm rot="20580000">
              <a:off x="11551158" y="6553715"/>
              <a:ext cx="49763" cy="49763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79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_Inhalt_Option_2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AD2C93C8-484F-40D0-92E1-A5793D5A117D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632DAE-DBFE-4A26-8922-D615ECE97F03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689355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811974B-2AA7-4055-8139-B25B4FB2C473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37401EA-EB0F-4BD2-B4E3-D91E28C7389D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582DBD9-7788-453C-8ED0-C254E18C6754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CB64B17-3795-4658-99A8-E31DA1412606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1A9319B-136F-40CE-A690-CEAB20D8F343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E4C3FF8-5B82-419C-9E04-F76123EA101E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26459E0-2A84-430F-8B3E-2EAF4B2DC889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2521A36-EAD9-4595-9C3F-463F3A45E63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8149358-B866-4F1B-993C-B31ED5B84B7C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4522511-3A4C-48A2-89BE-A9EFADEE0D2C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12D55A7-10A3-4331-9014-1B65C83DD3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16EFEF11-2BB9-4974-A0FB-0775AEC58A3B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81197D4-2592-45D7-88C4-EAD8BF688AF8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9D34C899-056E-4D28-A9DB-B43D7AD22F0E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5E55BD-D3A3-4A62-832F-DCC8863647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B6AEC12A-100A-4CE7-84FD-B15CB98E56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0744" y="542471"/>
            <a:ext cx="3182266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</a:t>
            </a:r>
            <a:endParaRPr lang="en-US"/>
          </a:p>
        </p:txBody>
      </p:sp>
      <p:sp>
        <p:nvSpPr>
          <p:cNvPr id="26" name="Textplatzhalter 30">
            <a:extLst>
              <a:ext uri="{FF2B5EF4-FFF2-40B4-BE49-F238E27FC236}">
                <a16:creationId xmlns:a16="http://schemas.microsoft.com/office/drawing/2014/main" id="{6E581B98-2A6F-4489-BC17-EFF4E7BD7B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90744" y="1044081"/>
            <a:ext cx="3182997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27" name="Inhaltsplatzhalter 5">
            <a:extLst>
              <a:ext uri="{FF2B5EF4-FFF2-40B4-BE49-F238E27FC236}">
                <a16:creationId xmlns:a16="http://schemas.microsoft.com/office/drawing/2014/main" id="{150D9242-DC98-460B-A80F-04E15AFA6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0744" y="2197106"/>
            <a:ext cx="3182997" cy="39829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1FED0FE-263D-482D-9575-72A87FCC4C14}"/>
              </a:ext>
            </a:extLst>
          </p:cNvPr>
          <p:cNvGrpSpPr/>
          <p:nvPr userDrawn="1"/>
        </p:nvGrpSpPr>
        <p:grpSpPr>
          <a:xfrm>
            <a:off x="11420526" y="6565290"/>
            <a:ext cx="496327" cy="193297"/>
            <a:chOff x="11327926" y="6553715"/>
            <a:chExt cx="496327" cy="193297"/>
          </a:xfrm>
        </p:grpSpPr>
        <p:sp>
          <p:nvSpPr>
            <p:cNvPr id="59" name="Rectangle 39">
              <a:extLst>
                <a:ext uri="{FF2B5EF4-FFF2-40B4-BE49-F238E27FC236}">
                  <a16:creationId xmlns:a16="http://schemas.microsoft.com/office/drawing/2014/main" id="{4BC8D0FA-9CC4-4383-B64C-B831FA5AA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560397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Rectangle 40">
              <a:extLst>
                <a:ext uri="{FF2B5EF4-FFF2-40B4-BE49-F238E27FC236}">
                  <a16:creationId xmlns:a16="http://schemas.microsoft.com/office/drawing/2014/main" id="{5623B4AF-CDF9-450A-927F-2CCDB4785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Rectangle 41">
              <a:extLst>
                <a:ext uri="{FF2B5EF4-FFF2-40B4-BE49-F238E27FC236}">
                  <a16:creationId xmlns:a16="http://schemas.microsoft.com/office/drawing/2014/main" id="{0FFC34E3-A99C-4BAD-9AE9-213A72381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ectangle 42">
              <a:extLst>
                <a:ext uri="{FF2B5EF4-FFF2-40B4-BE49-F238E27FC236}">
                  <a16:creationId xmlns:a16="http://schemas.microsoft.com/office/drawing/2014/main" id="{B0E5F0EA-E589-4893-80B6-D7D300803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Rectangle 43">
              <a:extLst>
                <a:ext uri="{FF2B5EF4-FFF2-40B4-BE49-F238E27FC236}">
                  <a16:creationId xmlns:a16="http://schemas.microsoft.com/office/drawing/2014/main" id="{7B07DEC5-FDC3-4723-B431-506D4DE7F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angle 44">
              <a:extLst>
                <a:ext uri="{FF2B5EF4-FFF2-40B4-BE49-F238E27FC236}">
                  <a16:creationId xmlns:a16="http://schemas.microsoft.com/office/drawing/2014/main" id="{03D6BAA3-6979-4C96-A4B9-1FEC84A90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Rectangle 46">
              <a:extLst>
                <a:ext uri="{FF2B5EF4-FFF2-40B4-BE49-F238E27FC236}">
                  <a16:creationId xmlns:a16="http://schemas.microsoft.com/office/drawing/2014/main" id="{02ED0F34-6CB9-439F-BC33-C613A0167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29164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Rectangle 47">
              <a:extLst>
                <a:ext uri="{FF2B5EF4-FFF2-40B4-BE49-F238E27FC236}">
                  <a16:creationId xmlns:a16="http://schemas.microsoft.com/office/drawing/2014/main" id="{D367F0BB-B17F-4A09-A160-00DC74C8E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ctangle 48">
              <a:extLst>
                <a:ext uri="{FF2B5EF4-FFF2-40B4-BE49-F238E27FC236}">
                  <a16:creationId xmlns:a16="http://schemas.microsoft.com/office/drawing/2014/main" id="{B44A3B9D-08B9-4C94-8E52-44B5C39A7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Rectangle 49">
              <a:extLst>
                <a:ext uri="{FF2B5EF4-FFF2-40B4-BE49-F238E27FC236}">
                  <a16:creationId xmlns:a16="http://schemas.microsoft.com/office/drawing/2014/main" id="{E082E6D8-8B8F-47CC-BCEA-81F9B76A1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Rectangle 50">
              <a:extLst>
                <a:ext uri="{FF2B5EF4-FFF2-40B4-BE49-F238E27FC236}">
                  <a16:creationId xmlns:a16="http://schemas.microsoft.com/office/drawing/2014/main" id="{EEC0B0B9-6D56-45A8-AF57-799BD1B63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Rectangle 51">
              <a:extLst>
                <a:ext uri="{FF2B5EF4-FFF2-40B4-BE49-F238E27FC236}">
                  <a16:creationId xmlns:a16="http://schemas.microsoft.com/office/drawing/2014/main" id="{B9A70CE1-118E-4F42-8FA8-BFF84FEFE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52">
              <a:extLst>
                <a:ext uri="{FF2B5EF4-FFF2-40B4-BE49-F238E27FC236}">
                  <a16:creationId xmlns:a16="http://schemas.microsoft.com/office/drawing/2014/main" id="{775FBC4D-2922-4011-9473-444B7E14A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97930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Rectangle 53">
              <a:extLst>
                <a:ext uri="{FF2B5EF4-FFF2-40B4-BE49-F238E27FC236}">
                  <a16:creationId xmlns:a16="http://schemas.microsoft.com/office/drawing/2014/main" id="{B6030581-0E97-4D44-B299-7C183FD92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Rectangle 54">
              <a:extLst>
                <a:ext uri="{FF2B5EF4-FFF2-40B4-BE49-F238E27FC236}">
                  <a16:creationId xmlns:a16="http://schemas.microsoft.com/office/drawing/2014/main" id="{FD03ABEA-AB21-484C-A98E-A1C10114A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55">
              <a:extLst>
                <a:ext uri="{FF2B5EF4-FFF2-40B4-BE49-F238E27FC236}">
                  <a16:creationId xmlns:a16="http://schemas.microsoft.com/office/drawing/2014/main" id="{ECF7431E-CB60-44BA-AF78-2F2C02A7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F219C645-0C8E-48AD-A6C9-EF01432EB1A4}"/>
                </a:ext>
              </a:extLst>
            </p:cNvPr>
            <p:cNvSpPr/>
            <p:nvPr/>
          </p:nvSpPr>
          <p:spPr>
            <a:xfrm rot="20580000">
              <a:off x="11551158" y="6553715"/>
              <a:ext cx="49763" cy="49763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623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_1_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2DFF9360-C372-4C78-9D7A-049239437CEF}"/>
              </a:ext>
            </a:extLst>
          </p:cNvPr>
          <p:cNvSpPr/>
          <p:nvPr userDrawn="1"/>
        </p:nvSpPr>
        <p:spPr>
          <a:xfrm>
            <a:off x="4064000" y="4538990"/>
            <a:ext cx="8128000" cy="193040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9E4782C-315D-487C-93B8-B7B01BF8AA75}"/>
              </a:ext>
            </a:extLst>
          </p:cNvPr>
          <p:cNvGrpSpPr/>
          <p:nvPr userDrawn="1"/>
        </p:nvGrpSpPr>
        <p:grpSpPr>
          <a:xfrm>
            <a:off x="3898340" y="0"/>
            <a:ext cx="8293660" cy="4538991"/>
            <a:chOff x="3898340" y="0"/>
            <a:chExt cx="8293660" cy="453899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8E9274C-4785-41D4-B92A-62E506B27FE7}"/>
                </a:ext>
              </a:extLst>
            </p:cNvPr>
            <p:cNvSpPr/>
            <p:nvPr/>
          </p:nvSpPr>
          <p:spPr>
            <a:xfrm>
              <a:off x="4064000" y="0"/>
              <a:ext cx="8128000" cy="4538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" name="Dreieck 45">
              <a:extLst>
                <a:ext uri="{FF2B5EF4-FFF2-40B4-BE49-F238E27FC236}">
                  <a16:creationId xmlns:a16="http://schemas.microsoft.com/office/drawing/2014/main" id="{6E2E5FF5-6D47-4957-BFCC-00E8214B941F}"/>
                </a:ext>
              </a:extLst>
            </p:cNvPr>
            <p:cNvSpPr/>
            <p:nvPr userDrawn="1"/>
          </p:nvSpPr>
          <p:spPr>
            <a:xfrm rot="16200000">
              <a:off x="3694471" y="2052119"/>
              <a:ext cx="842489" cy="43475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3258F225-BCA3-4E66-8420-3B2B230E8D6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05628"/>
            <a:ext cx="4063998" cy="4333359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903355 h 4333359"/>
              <a:gd name="connsiteX3" fmla="*/ 3898340 w 4063998"/>
              <a:gd name="connsiteY3" fmla="*/ 2063867 h 4333359"/>
              <a:gd name="connsiteX4" fmla="*/ 4063998 w 4063998"/>
              <a:gd name="connsiteY4" fmla="*/ 2224378 h 4333359"/>
              <a:gd name="connsiteX5" fmla="*/ 4063998 w 4063998"/>
              <a:gd name="connsiteY5" fmla="*/ 4333359 h 4333359"/>
              <a:gd name="connsiteX6" fmla="*/ 0 w 4063998"/>
              <a:gd name="connsiteY6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903355"/>
                </a:lnTo>
                <a:lnTo>
                  <a:pt x="3898340" y="2063867"/>
                </a:lnTo>
                <a:lnTo>
                  <a:pt x="4063998" y="2224378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979E-E3D5-4368-A757-F0A978F789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51DEE-C59E-42AA-A29F-900B1A492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12DC826-FE76-4BC0-8C71-CD0C6187B970}"/>
              </a:ext>
            </a:extLst>
          </p:cNvPr>
          <p:cNvSpPr/>
          <p:nvPr userDrawn="1"/>
        </p:nvSpPr>
        <p:spPr>
          <a:xfrm>
            <a:off x="1" y="0"/>
            <a:ext cx="4064000" cy="20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5C897A83-9DDE-4F68-B0E6-687119B4A851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531078" y="541339"/>
            <a:ext cx="7228800" cy="3708000"/>
          </a:xfrm>
        </p:spPr>
        <p:txBody>
          <a:bodyPr anchor="ctr"/>
          <a:lstStyle>
            <a:lvl1pPr>
              <a:defRPr sz="2400" i="1">
                <a:solidFill>
                  <a:schemeClr val="bg1"/>
                </a:solidFill>
              </a:defRPr>
            </a:lvl1pPr>
            <a:lvl2pPr>
              <a:defRPr sz="2400" i="1"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„Zitat“</a:t>
            </a: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0C7B8CE0-D8CF-4397-B79C-7EA8DF3B0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18186"/>
            <a:ext cx="2776537" cy="82061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Max Mustermann</a:t>
            </a:r>
            <a:endParaRPr lang="en-US"/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10324414-3CCF-4B5A-8838-ECF2816E47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0799" y="5715806"/>
            <a:ext cx="2776537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sp>
        <p:nvSpPr>
          <p:cNvPr id="24" name="Freeform 120">
            <a:extLst>
              <a:ext uri="{FF2B5EF4-FFF2-40B4-BE49-F238E27FC236}">
                <a16:creationId xmlns:a16="http://schemas.microsoft.com/office/drawing/2014/main" id="{4233E26B-4F64-488E-A904-6905F9CA03EC}"/>
              </a:ext>
            </a:extLst>
          </p:cNvPr>
          <p:cNvSpPr>
            <a:spLocks/>
          </p:cNvSpPr>
          <p:nvPr userDrawn="1"/>
        </p:nvSpPr>
        <p:spPr bwMode="auto">
          <a:xfrm>
            <a:off x="4437500" y="5007984"/>
            <a:ext cx="433882" cy="417377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A3F0C8F-0D6F-4E40-8299-81BD15B615A0}"/>
              </a:ext>
            </a:extLst>
          </p:cNvPr>
          <p:cNvGrpSpPr/>
          <p:nvPr userDrawn="1"/>
        </p:nvGrpSpPr>
        <p:grpSpPr>
          <a:xfrm>
            <a:off x="4475873" y="5640000"/>
            <a:ext cx="357137" cy="259898"/>
            <a:chOff x="7038976" y="3984625"/>
            <a:chExt cx="320675" cy="233363"/>
          </a:xfrm>
        </p:grpSpPr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96EF118B-00EF-41AB-864A-4196B5F84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Line 193">
              <a:extLst>
                <a:ext uri="{FF2B5EF4-FFF2-40B4-BE49-F238E27FC236}">
                  <a16:creationId xmlns:a16="http://schemas.microsoft.com/office/drawing/2014/main" id="{CCEC571A-9DB5-4F66-AF52-BE85CADD4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Line 194">
              <a:extLst>
                <a:ext uri="{FF2B5EF4-FFF2-40B4-BE49-F238E27FC236}">
                  <a16:creationId xmlns:a16="http://schemas.microsoft.com/office/drawing/2014/main" id="{6E785689-4EC9-47CC-8875-2B173F425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195">
              <a:extLst>
                <a:ext uri="{FF2B5EF4-FFF2-40B4-BE49-F238E27FC236}">
                  <a16:creationId xmlns:a16="http://schemas.microsoft.com/office/drawing/2014/main" id="{CA570959-5485-40FE-B392-FA11255B8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6ED245-A870-4D4D-94F0-FBAEC1502441}"/>
              </a:ext>
            </a:extLst>
          </p:cNvPr>
          <p:cNvGrpSpPr/>
          <p:nvPr userDrawn="1"/>
        </p:nvGrpSpPr>
        <p:grpSpPr>
          <a:xfrm>
            <a:off x="8518007" y="4957342"/>
            <a:ext cx="433882" cy="441234"/>
            <a:chOff x="4777940" y="3598695"/>
            <a:chExt cx="672100" cy="683488"/>
          </a:xfrm>
        </p:grpSpPr>
        <p:sp>
          <p:nvSpPr>
            <p:cNvPr id="31" name="Oval 1451">
              <a:extLst>
                <a:ext uri="{FF2B5EF4-FFF2-40B4-BE49-F238E27FC236}">
                  <a16:creationId xmlns:a16="http://schemas.microsoft.com/office/drawing/2014/main" id="{06E6645F-E578-4A3D-A605-DDE79D93B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1452">
              <a:extLst>
                <a:ext uri="{FF2B5EF4-FFF2-40B4-BE49-F238E27FC236}">
                  <a16:creationId xmlns:a16="http://schemas.microsoft.com/office/drawing/2014/main" id="{CFC3B31A-7F1C-46E6-8210-02F662B32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1453">
              <a:extLst>
                <a:ext uri="{FF2B5EF4-FFF2-40B4-BE49-F238E27FC236}">
                  <a16:creationId xmlns:a16="http://schemas.microsoft.com/office/drawing/2014/main" id="{786431F2-1AAB-40ED-99E3-56C8D2B5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9" name="Textplatzhalter 13">
            <a:extLst>
              <a:ext uri="{FF2B5EF4-FFF2-40B4-BE49-F238E27FC236}">
                <a16:creationId xmlns:a16="http://schemas.microsoft.com/office/drawing/2014/main" id="{F9209090-7D99-46DA-9E48-1562C8C8BF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21168" y="5078188"/>
            <a:ext cx="3351600" cy="277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41" name="Textplatzhalter 13">
            <a:extLst>
              <a:ext uri="{FF2B5EF4-FFF2-40B4-BE49-F238E27FC236}">
                <a16:creationId xmlns:a16="http://schemas.microsoft.com/office/drawing/2014/main" id="{5CC1293A-B9DE-499A-B8DD-3102340AF2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21168" y="5631465"/>
            <a:ext cx="3351600" cy="277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43" name="Textplatzhalter 13">
            <a:extLst>
              <a:ext uri="{FF2B5EF4-FFF2-40B4-BE49-F238E27FC236}">
                <a16:creationId xmlns:a16="http://schemas.microsoft.com/office/drawing/2014/main" id="{BC3D8181-E919-460C-A923-7973791D19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25778" y="5039475"/>
            <a:ext cx="2154997" cy="277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</p:spTree>
    <p:extLst>
      <p:ext uri="{BB962C8B-B14F-4D97-AF65-F5344CB8AC3E}">
        <p14:creationId xmlns:p14="http://schemas.microsoft.com/office/powerpoint/2010/main" val="107945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_2_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ildplatzhalter 46">
            <a:extLst>
              <a:ext uri="{FF2B5EF4-FFF2-40B4-BE49-F238E27FC236}">
                <a16:creationId xmlns:a16="http://schemas.microsoft.com/office/drawing/2014/main" id="{A45AD825-A9C1-4A02-B4AC-565EF7E75C2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8002" y="205628"/>
            <a:ext cx="4063998" cy="4333359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800972 h 4333359"/>
              <a:gd name="connsiteX3" fmla="*/ 4063998 w 4063998"/>
              <a:gd name="connsiteY3" fmla="*/ 1903355 h 4333359"/>
              <a:gd name="connsiteX4" fmla="*/ 4063998 w 4063998"/>
              <a:gd name="connsiteY4" fmla="*/ 2224378 h 4333359"/>
              <a:gd name="connsiteX5" fmla="*/ 4063998 w 4063998"/>
              <a:gd name="connsiteY5" fmla="*/ 3223372 h 4333359"/>
              <a:gd name="connsiteX6" fmla="*/ 4063998 w 4063998"/>
              <a:gd name="connsiteY6" fmla="*/ 4333359 h 4333359"/>
              <a:gd name="connsiteX7" fmla="*/ 0 w 4063998"/>
              <a:gd name="connsiteY7" fmla="*/ 4333359 h 4333359"/>
              <a:gd name="connsiteX8" fmla="*/ 0 w 4063998"/>
              <a:gd name="connsiteY8" fmla="*/ 3800085 h 4333359"/>
              <a:gd name="connsiteX9" fmla="*/ 152057 w 4063998"/>
              <a:gd name="connsiteY9" fmla="*/ 3652753 h 4333359"/>
              <a:gd name="connsiteX10" fmla="*/ 0 w 4063998"/>
              <a:gd name="connsiteY10" fmla="*/ 3505420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lnTo>
                  <a:pt x="0" y="3800085"/>
                </a:lnTo>
                <a:lnTo>
                  <a:pt x="152057" y="3652753"/>
                </a:lnTo>
                <a:lnTo>
                  <a:pt x="0" y="350542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C5DBB53-4D4F-4D09-8FCB-46E75561F01A}"/>
              </a:ext>
            </a:extLst>
          </p:cNvPr>
          <p:cNvSpPr/>
          <p:nvPr userDrawn="1"/>
        </p:nvSpPr>
        <p:spPr>
          <a:xfrm>
            <a:off x="1" y="0"/>
            <a:ext cx="12193200" cy="20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ildplatzhalter 48">
            <a:extLst>
              <a:ext uri="{FF2B5EF4-FFF2-40B4-BE49-F238E27FC236}">
                <a16:creationId xmlns:a16="http://schemas.microsoft.com/office/drawing/2014/main" id="{1F2EF054-73DC-41C7-93DA-217622EB8231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0" y="205628"/>
            <a:ext cx="4063998" cy="4333359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391209 h 4333359"/>
              <a:gd name="connsiteX3" fmla="*/ 3898342 w 4063998"/>
              <a:gd name="connsiteY3" fmla="*/ 551719 h 4333359"/>
              <a:gd name="connsiteX4" fmla="*/ 4063998 w 4063998"/>
              <a:gd name="connsiteY4" fmla="*/ 712228 h 4333359"/>
              <a:gd name="connsiteX5" fmla="*/ 4063998 w 4063998"/>
              <a:gd name="connsiteY5" fmla="*/ 1800972 h 4333359"/>
              <a:gd name="connsiteX6" fmla="*/ 4063998 w 4063998"/>
              <a:gd name="connsiteY6" fmla="*/ 1903355 h 4333359"/>
              <a:gd name="connsiteX7" fmla="*/ 4063998 w 4063998"/>
              <a:gd name="connsiteY7" fmla="*/ 2224378 h 4333359"/>
              <a:gd name="connsiteX8" fmla="*/ 4063998 w 4063998"/>
              <a:gd name="connsiteY8" fmla="*/ 3223372 h 4333359"/>
              <a:gd name="connsiteX9" fmla="*/ 4063998 w 4063998"/>
              <a:gd name="connsiteY9" fmla="*/ 4333359 h 4333359"/>
              <a:gd name="connsiteX10" fmla="*/ 0 w 4063998"/>
              <a:gd name="connsiteY10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391209"/>
                </a:lnTo>
                <a:lnTo>
                  <a:pt x="3898342" y="551719"/>
                </a:lnTo>
                <a:lnTo>
                  <a:pt x="4063998" y="712228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979E-E3D5-4368-A757-F0A978F78918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51DEE-C59E-42AA-A29F-900B1A492E5A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0C7B8CE0-D8CF-4397-B79C-7EA8DF3B0DF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50863" y="4818186"/>
            <a:ext cx="2776537" cy="82061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Max Mustermann</a:t>
            </a:r>
            <a:endParaRPr lang="en-US"/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10324414-3CCF-4B5A-8838-ECF2816E478F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50799" y="5715806"/>
            <a:ext cx="2776537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13896FA-DEEA-4B4F-9877-4956F63D0CEB}"/>
              </a:ext>
            </a:extLst>
          </p:cNvPr>
          <p:cNvGrpSpPr/>
          <p:nvPr userDrawn="1"/>
        </p:nvGrpSpPr>
        <p:grpSpPr>
          <a:xfrm>
            <a:off x="4063153" y="3323268"/>
            <a:ext cx="4216906" cy="3146123"/>
            <a:chOff x="4063153" y="3323268"/>
            <a:chExt cx="4216906" cy="3146123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A02F78DD-2A05-4980-95E6-E4827CACF1CE}"/>
                </a:ext>
              </a:extLst>
            </p:cNvPr>
            <p:cNvSpPr/>
            <p:nvPr userDrawn="1"/>
          </p:nvSpPr>
          <p:spPr>
            <a:xfrm>
              <a:off x="4063153" y="3323268"/>
              <a:ext cx="4068000" cy="3146123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Dreieck 58">
              <a:extLst>
                <a:ext uri="{FF2B5EF4-FFF2-40B4-BE49-F238E27FC236}">
                  <a16:creationId xmlns:a16="http://schemas.microsoft.com/office/drawing/2014/main" id="{3219BED6-BBB6-439B-9273-EC10032DB4BA}"/>
                </a:ext>
              </a:extLst>
            </p:cNvPr>
            <p:cNvSpPr/>
            <p:nvPr userDrawn="1"/>
          </p:nvSpPr>
          <p:spPr>
            <a:xfrm rot="5400000">
              <a:off x="7641438" y="3641004"/>
              <a:ext cx="842489" cy="434752"/>
            </a:xfrm>
            <a:prstGeom prst="triangle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4CD3926-1FBC-4196-8423-A231D87A101F}"/>
              </a:ext>
            </a:extLst>
          </p:cNvPr>
          <p:cNvGrpSpPr/>
          <p:nvPr userDrawn="1"/>
        </p:nvGrpSpPr>
        <p:grpSpPr>
          <a:xfrm>
            <a:off x="3898342" y="205629"/>
            <a:ext cx="4232811" cy="3117639"/>
            <a:chOff x="3898342" y="205629"/>
            <a:chExt cx="4232811" cy="3117639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1C018132-8790-40D7-8E7D-271DF62EFDCF}"/>
                </a:ext>
              </a:extLst>
            </p:cNvPr>
            <p:cNvSpPr/>
            <p:nvPr userDrawn="1"/>
          </p:nvSpPr>
          <p:spPr>
            <a:xfrm>
              <a:off x="4064000" y="205629"/>
              <a:ext cx="4067153" cy="31176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Dreieck 45">
              <a:extLst>
                <a:ext uri="{FF2B5EF4-FFF2-40B4-BE49-F238E27FC236}">
                  <a16:creationId xmlns:a16="http://schemas.microsoft.com/office/drawing/2014/main" id="{D0CBFA5E-CCCC-405F-8C66-C3CA32F90651}"/>
                </a:ext>
              </a:extLst>
            </p:cNvPr>
            <p:cNvSpPr/>
            <p:nvPr userDrawn="1"/>
          </p:nvSpPr>
          <p:spPr>
            <a:xfrm rot="16200000">
              <a:off x="3694473" y="539971"/>
              <a:ext cx="842489" cy="43475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platzhalter 13">
            <a:extLst>
              <a:ext uri="{FF2B5EF4-FFF2-40B4-BE49-F238E27FC236}">
                <a16:creationId xmlns:a16="http://schemas.microsoft.com/office/drawing/2014/main" id="{DB1F72BD-A861-4B9C-97CB-81CE2546EB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25724" y="5715806"/>
            <a:ext cx="2755981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sp>
        <p:nvSpPr>
          <p:cNvPr id="55" name="Textplatzhalter 13">
            <a:extLst>
              <a:ext uri="{FF2B5EF4-FFF2-40B4-BE49-F238E27FC236}">
                <a16:creationId xmlns:a16="http://schemas.microsoft.com/office/drawing/2014/main" id="{860D94C0-79AE-43B2-A4A5-BC16FCEB1C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25724" y="4818186"/>
            <a:ext cx="2755051" cy="8208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Max Mustermann</a:t>
            </a:r>
          </a:p>
        </p:txBody>
      </p:sp>
      <p:sp>
        <p:nvSpPr>
          <p:cNvPr id="57" name="Textplatzhalter 13">
            <a:extLst>
              <a:ext uri="{FF2B5EF4-FFF2-40B4-BE49-F238E27FC236}">
                <a16:creationId xmlns:a16="http://schemas.microsoft.com/office/drawing/2014/main" id="{4E3EC170-E577-43DD-AEF8-44882EEB76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4350" y="546565"/>
            <a:ext cx="3538800" cy="1080000"/>
          </a:xfrm>
        </p:spPr>
        <p:txBody>
          <a:bodyPr anchor="t"/>
          <a:lstStyle>
            <a:lvl1pPr>
              <a:defRPr sz="1400" i="1">
                <a:solidFill>
                  <a:schemeClr val="bg1"/>
                </a:solidFill>
              </a:defRPr>
            </a:lvl1pPr>
            <a:lvl2pPr>
              <a:defRPr sz="2400" i="1"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„Zitat“</a:t>
            </a:r>
          </a:p>
        </p:txBody>
      </p:sp>
      <p:sp>
        <p:nvSpPr>
          <p:cNvPr id="59" name="Textplatzhalter 13">
            <a:extLst>
              <a:ext uri="{FF2B5EF4-FFF2-40B4-BE49-F238E27FC236}">
                <a16:creationId xmlns:a16="http://schemas.microsoft.com/office/drawing/2014/main" id="{C8172999-9E09-484A-A9FF-BFD3DC3FA5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34350" y="3615690"/>
            <a:ext cx="3538800" cy="1080000"/>
          </a:xfrm>
        </p:spPr>
        <p:txBody>
          <a:bodyPr anchor="t"/>
          <a:lstStyle>
            <a:lvl1pPr>
              <a:defRPr sz="1400" i="1">
                <a:solidFill>
                  <a:schemeClr val="bg1"/>
                </a:solidFill>
              </a:defRPr>
            </a:lvl1pPr>
            <a:lvl2pPr>
              <a:defRPr sz="2400" i="1"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„Zitat“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06234AF-8319-4CAD-BAB7-0FD5EA3EFC05}"/>
              </a:ext>
            </a:extLst>
          </p:cNvPr>
          <p:cNvGrpSpPr/>
          <p:nvPr userDrawn="1"/>
        </p:nvGrpSpPr>
        <p:grpSpPr>
          <a:xfrm>
            <a:off x="4394814" y="2391602"/>
            <a:ext cx="180910" cy="131653"/>
            <a:chOff x="7038976" y="3984625"/>
            <a:chExt cx="320675" cy="233363"/>
          </a:xfrm>
        </p:grpSpPr>
        <p:sp>
          <p:nvSpPr>
            <p:cNvPr id="61" name="Freeform 192">
              <a:extLst>
                <a:ext uri="{FF2B5EF4-FFF2-40B4-BE49-F238E27FC236}">
                  <a16:creationId xmlns:a16="http://schemas.microsoft.com/office/drawing/2014/main" id="{6CE44CCF-3677-42AF-A597-24CF7433B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Line 193">
              <a:extLst>
                <a:ext uri="{FF2B5EF4-FFF2-40B4-BE49-F238E27FC236}">
                  <a16:creationId xmlns:a16="http://schemas.microsoft.com/office/drawing/2014/main" id="{AA2464FE-2CF3-4D68-85D7-8CF86E969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Line 194">
              <a:extLst>
                <a:ext uri="{FF2B5EF4-FFF2-40B4-BE49-F238E27FC236}">
                  <a16:creationId xmlns:a16="http://schemas.microsoft.com/office/drawing/2014/main" id="{6242A19E-9430-4497-B8D2-1BC3D5152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95">
              <a:extLst>
                <a:ext uri="{FF2B5EF4-FFF2-40B4-BE49-F238E27FC236}">
                  <a16:creationId xmlns:a16="http://schemas.microsoft.com/office/drawing/2014/main" id="{97AFADC7-C8D5-4997-84B5-AEEFEFCAA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65" name="Freeform 120">
            <a:extLst>
              <a:ext uri="{FF2B5EF4-FFF2-40B4-BE49-F238E27FC236}">
                <a16:creationId xmlns:a16="http://schemas.microsoft.com/office/drawing/2014/main" id="{63EAF477-5925-4F94-B374-978DA92682B4}"/>
              </a:ext>
            </a:extLst>
          </p:cNvPr>
          <p:cNvSpPr>
            <a:spLocks/>
          </p:cNvSpPr>
          <p:nvPr userDrawn="1"/>
        </p:nvSpPr>
        <p:spPr bwMode="auto">
          <a:xfrm>
            <a:off x="4341218" y="2020369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32CA32BA-2AC5-45B9-BB57-A793947DB3C3}"/>
              </a:ext>
            </a:extLst>
          </p:cNvPr>
          <p:cNvGrpSpPr/>
          <p:nvPr userDrawn="1"/>
        </p:nvGrpSpPr>
        <p:grpSpPr>
          <a:xfrm>
            <a:off x="4376089" y="2677999"/>
            <a:ext cx="217861" cy="221553"/>
            <a:chOff x="4777940" y="3598695"/>
            <a:chExt cx="672100" cy="683488"/>
          </a:xfrm>
        </p:grpSpPr>
        <p:sp>
          <p:nvSpPr>
            <p:cNvPr id="67" name="Oval 1451">
              <a:extLst>
                <a:ext uri="{FF2B5EF4-FFF2-40B4-BE49-F238E27FC236}">
                  <a16:creationId xmlns:a16="http://schemas.microsoft.com/office/drawing/2014/main" id="{F7B66B9F-E500-43C3-BF7B-A0F4F99AD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1452">
              <a:extLst>
                <a:ext uri="{FF2B5EF4-FFF2-40B4-BE49-F238E27FC236}">
                  <a16:creationId xmlns:a16="http://schemas.microsoft.com/office/drawing/2014/main" id="{88931211-609F-487E-A88C-5377463F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1453">
              <a:extLst>
                <a:ext uri="{FF2B5EF4-FFF2-40B4-BE49-F238E27FC236}">
                  <a16:creationId xmlns:a16="http://schemas.microsoft.com/office/drawing/2014/main" id="{A3EA7D47-11EE-46D4-AA87-19859BD6C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F0A32325-4E5F-43D9-AEE7-CE142EE64AEB}"/>
              </a:ext>
            </a:extLst>
          </p:cNvPr>
          <p:cNvGrpSpPr/>
          <p:nvPr userDrawn="1"/>
        </p:nvGrpSpPr>
        <p:grpSpPr>
          <a:xfrm>
            <a:off x="7587594" y="5546282"/>
            <a:ext cx="180910" cy="131653"/>
            <a:chOff x="7038976" y="3984625"/>
            <a:chExt cx="320675" cy="233363"/>
          </a:xfrm>
        </p:grpSpPr>
        <p:sp>
          <p:nvSpPr>
            <p:cNvPr id="71" name="Freeform 192">
              <a:extLst>
                <a:ext uri="{FF2B5EF4-FFF2-40B4-BE49-F238E27FC236}">
                  <a16:creationId xmlns:a16="http://schemas.microsoft.com/office/drawing/2014/main" id="{06F9C56E-962C-41A7-A103-6791CED56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Line 193">
              <a:extLst>
                <a:ext uri="{FF2B5EF4-FFF2-40B4-BE49-F238E27FC236}">
                  <a16:creationId xmlns:a16="http://schemas.microsoft.com/office/drawing/2014/main" id="{66BE2A90-F73F-4148-AEA5-BFE893A63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Line 194">
              <a:extLst>
                <a:ext uri="{FF2B5EF4-FFF2-40B4-BE49-F238E27FC236}">
                  <a16:creationId xmlns:a16="http://schemas.microsoft.com/office/drawing/2014/main" id="{D7C5B40B-B2EA-4AF5-AB93-6D6D1562C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195">
              <a:extLst>
                <a:ext uri="{FF2B5EF4-FFF2-40B4-BE49-F238E27FC236}">
                  <a16:creationId xmlns:a16="http://schemas.microsoft.com/office/drawing/2014/main" id="{E6CC7AAC-1A8B-41C1-96BC-DB8F33F42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5" name="Freeform 120">
            <a:extLst>
              <a:ext uri="{FF2B5EF4-FFF2-40B4-BE49-F238E27FC236}">
                <a16:creationId xmlns:a16="http://schemas.microsoft.com/office/drawing/2014/main" id="{0A364197-FA00-4492-AC40-D252DB6ADDA5}"/>
              </a:ext>
            </a:extLst>
          </p:cNvPr>
          <p:cNvSpPr>
            <a:spLocks/>
          </p:cNvSpPr>
          <p:nvPr userDrawn="1"/>
        </p:nvSpPr>
        <p:spPr bwMode="auto">
          <a:xfrm>
            <a:off x="7533998" y="5175049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EC4CE277-B14D-4C63-9E28-2CD257394F88}"/>
              </a:ext>
            </a:extLst>
          </p:cNvPr>
          <p:cNvGrpSpPr/>
          <p:nvPr userDrawn="1"/>
        </p:nvGrpSpPr>
        <p:grpSpPr>
          <a:xfrm>
            <a:off x="7568869" y="5832679"/>
            <a:ext cx="217861" cy="221553"/>
            <a:chOff x="4777940" y="3598695"/>
            <a:chExt cx="672100" cy="683488"/>
          </a:xfrm>
        </p:grpSpPr>
        <p:sp>
          <p:nvSpPr>
            <p:cNvPr id="77" name="Oval 1451">
              <a:extLst>
                <a:ext uri="{FF2B5EF4-FFF2-40B4-BE49-F238E27FC236}">
                  <a16:creationId xmlns:a16="http://schemas.microsoft.com/office/drawing/2014/main" id="{F8A980AD-2AC5-4BA0-BF39-7D5BC0993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452">
              <a:extLst>
                <a:ext uri="{FF2B5EF4-FFF2-40B4-BE49-F238E27FC236}">
                  <a16:creationId xmlns:a16="http://schemas.microsoft.com/office/drawing/2014/main" id="{0250C173-7592-41A9-BBD7-B5D70F807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453">
              <a:extLst>
                <a:ext uri="{FF2B5EF4-FFF2-40B4-BE49-F238E27FC236}">
                  <a16:creationId xmlns:a16="http://schemas.microsoft.com/office/drawing/2014/main" id="{A6A33BA9-0E4A-4B69-8E2B-00614D822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84" name="Textplatzhalter 13">
            <a:extLst>
              <a:ext uri="{FF2B5EF4-FFF2-40B4-BE49-F238E27FC236}">
                <a16:creationId xmlns:a16="http://schemas.microsoft.com/office/drawing/2014/main" id="{EE34585F-202D-4D6A-A2C8-3833283F96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20784" y="1987597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87" name="Textplatzhalter 13">
            <a:extLst>
              <a:ext uri="{FF2B5EF4-FFF2-40B4-BE49-F238E27FC236}">
                <a16:creationId xmlns:a16="http://schemas.microsoft.com/office/drawing/2014/main" id="{FE1BB1A7-368C-4E49-8451-AB651F700A0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20784" y="2318944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88" name="Textplatzhalter 13">
            <a:extLst>
              <a:ext uri="{FF2B5EF4-FFF2-40B4-BE49-F238E27FC236}">
                <a16:creationId xmlns:a16="http://schemas.microsoft.com/office/drawing/2014/main" id="{84A08D21-3221-4B2D-AD75-8C638A13AC9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20784" y="2650291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5" name="Textplatzhalter 13">
            <a:extLst>
              <a:ext uri="{FF2B5EF4-FFF2-40B4-BE49-F238E27FC236}">
                <a16:creationId xmlns:a16="http://schemas.microsoft.com/office/drawing/2014/main" id="{BB29A994-652D-4E53-8722-B130AE974C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59779" y="5142277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6" name="Textplatzhalter 13">
            <a:extLst>
              <a:ext uri="{FF2B5EF4-FFF2-40B4-BE49-F238E27FC236}">
                <a16:creationId xmlns:a16="http://schemas.microsoft.com/office/drawing/2014/main" id="{45D2AA00-0070-40F8-B224-47ACB325F41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59779" y="5473624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7" name="Textplatzhalter 13">
            <a:extLst>
              <a:ext uri="{FF2B5EF4-FFF2-40B4-BE49-F238E27FC236}">
                <a16:creationId xmlns:a16="http://schemas.microsoft.com/office/drawing/2014/main" id="{9C60D13C-5A46-4945-98B6-16E56D203B1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59779" y="5804971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</p:spTree>
    <p:extLst>
      <p:ext uri="{BB962C8B-B14F-4D97-AF65-F5344CB8AC3E}">
        <p14:creationId xmlns:p14="http://schemas.microsoft.com/office/powerpoint/2010/main" val="308713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_2_Personen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ildplatzhalter 46">
            <a:extLst>
              <a:ext uri="{FF2B5EF4-FFF2-40B4-BE49-F238E27FC236}">
                <a16:creationId xmlns:a16="http://schemas.microsoft.com/office/drawing/2014/main" id="{A45AD825-A9C1-4A02-B4AC-565EF7E75C2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8002" y="205628"/>
            <a:ext cx="4063998" cy="4333359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800972 h 4333359"/>
              <a:gd name="connsiteX3" fmla="*/ 4063998 w 4063998"/>
              <a:gd name="connsiteY3" fmla="*/ 1903355 h 4333359"/>
              <a:gd name="connsiteX4" fmla="*/ 4063998 w 4063998"/>
              <a:gd name="connsiteY4" fmla="*/ 2224378 h 4333359"/>
              <a:gd name="connsiteX5" fmla="*/ 4063998 w 4063998"/>
              <a:gd name="connsiteY5" fmla="*/ 3223372 h 4333359"/>
              <a:gd name="connsiteX6" fmla="*/ 4063998 w 4063998"/>
              <a:gd name="connsiteY6" fmla="*/ 4333359 h 4333359"/>
              <a:gd name="connsiteX7" fmla="*/ 0 w 4063998"/>
              <a:gd name="connsiteY7" fmla="*/ 4333359 h 4333359"/>
              <a:gd name="connsiteX8" fmla="*/ 0 w 4063998"/>
              <a:gd name="connsiteY8" fmla="*/ 3800085 h 4333359"/>
              <a:gd name="connsiteX9" fmla="*/ 152057 w 4063998"/>
              <a:gd name="connsiteY9" fmla="*/ 3652753 h 4333359"/>
              <a:gd name="connsiteX10" fmla="*/ 0 w 4063998"/>
              <a:gd name="connsiteY10" fmla="*/ 3505420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lnTo>
                  <a:pt x="0" y="3800085"/>
                </a:lnTo>
                <a:lnTo>
                  <a:pt x="152057" y="3652753"/>
                </a:lnTo>
                <a:lnTo>
                  <a:pt x="0" y="350542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C5DBB53-4D4F-4D09-8FCB-46E75561F01A}"/>
              </a:ext>
            </a:extLst>
          </p:cNvPr>
          <p:cNvSpPr/>
          <p:nvPr userDrawn="1"/>
        </p:nvSpPr>
        <p:spPr>
          <a:xfrm>
            <a:off x="1" y="0"/>
            <a:ext cx="12193200" cy="20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ildplatzhalter 48">
            <a:extLst>
              <a:ext uri="{FF2B5EF4-FFF2-40B4-BE49-F238E27FC236}">
                <a16:creationId xmlns:a16="http://schemas.microsoft.com/office/drawing/2014/main" id="{1F2EF054-73DC-41C7-93DA-217622EB8231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0" y="205628"/>
            <a:ext cx="4063998" cy="4333359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391209 h 4333359"/>
              <a:gd name="connsiteX3" fmla="*/ 3898342 w 4063998"/>
              <a:gd name="connsiteY3" fmla="*/ 551719 h 4333359"/>
              <a:gd name="connsiteX4" fmla="*/ 4063998 w 4063998"/>
              <a:gd name="connsiteY4" fmla="*/ 712228 h 4333359"/>
              <a:gd name="connsiteX5" fmla="*/ 4063998 w 4063998"/>
              <a:gd name="connsiteY5" fmla="*/ 1800972 h 4333359"/>
              <a:gd name="connsiteX6" fmla="*/ 4063998 w 4063998"/>
              <a:gd name="connsiteY6" fmla="*/ 1903355 h 4333359"/>
              <a:gd name="connsiteX7" fmla="*/ 4063998 w 4063998"/>
              <a:gd name="connsiteY7" fmla="*/ 2224378 h 4333359"/>
              <a:gd name="connsiteX8" fmla="*/ 4063998 w 4063998"/>
              <a:gd name="connsiteY8" fmla="*/ 3223372 h 4333359"/>
              <a:gd name="connsiteX9" fmla="*/ 4063998 w 4063998"/>
              <a:gd name="connsiteY9" fmla="*/ 4333359 h 4333359"/>
              <a:gd name="connsiteX10" fmla="*/ 0 w 4063998"/>
              <a:gd name="connsiteY10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391209"/>
                </a:lnTo>
                <a:lnTo>
                  <a:pt x="3898342" y="551719"/>
                </a:lnTo>
                <a:lnTo>
                  <a:pt x="4063998" y="712228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979E-E3D5-4368-A757-F0A978F78918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51DEE-C59E-42AA-A29F-900B1A492E5A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0C7B8CE0-D8CF-4397-B79C-7EA8DF3B0DF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50863" y="4818186"/>
            <a:ext cx="2776537" cy="82061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Max Mustermann</a:t>
            </a:r>
            <a:endParaRPr lang="en-US"/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10324414-3CCF-4B5A-8838-ECF2816E478F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50799" y="5715806"/>
            <a:ext cx="2776537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13896FA-DEEA-4B4F-9877-4956F63D0CEB}"/>
              </a:ext>
            </a:extLst>
          </p:cNvPr>
          <p:cNvGrpSpPr/>
          <p:nvPr userDrawn="1"/>
        </p:nvGrpSpPr>
        <p:grpSpPr>
          <a:xfrm>
            <a:off x="4063153" y="3323268"/>
            <a:ext cx="4216906" cy="3146123"/>
            <a:chOff x="4063153" y="3323268"/>
            <a:chExt cx="4216906" cy="3146123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A02F78DD-2A05-4980-95E6-E4827CACF1CE}"/>
                </a:ext>
              </a:extLst>
            </p:cNvPr>
            <p:cNvSpPr/>
            <p:nvPr userDrawn="1"/>
          </p:nvSpPr>
          <p:spPr>
            <a:xfrm>
              <a:off x="4063153" y="3323268"/>
              <a:ext cx="4068000" cy="3146123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Dreieck 58">
              <a:extLst>
                <a:ext uri="{FF2B5EF4-FFF2-40B4-BE49-F238E27FC236}">
                  <a16:creationId xmlns:a16="http://schemas.microsoft.com/office/drawing/2014/main" id="{3219BED6-BBB6-439B-9273-EC10032DB4BA}"/>
                </a:ext>
              </a:extLst>
            </p:cNvPr>
            <p:cNvSpPr/>
            <p:nvPr userDrawn="1"/>
          </p:nvSpPr>
          <p:spPr>
            <a:xfrm rot="5400000">
              <a:off x="7641438" y="3641004"/>
              <a:ext cx="842489" cy="434752"/>
            </a:xfrm>
            <a:prstGeom prst="triangle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4CD3926-1FBC-4196-8423-A231D87A101F}"/>
              </a:ext>
            </a:extLst>
          </p:cNvPr>
          <p:cNvGrpSpPr/>
          <p:nvPr userDrawn="1"/>
        </p:nvGrpSpPr>
        <p:grpSpPr>
          <a:xfrm>
            <a:off x="3898342" y="205629"/>
            <a:ext cx="4232811" cy="3117639"/>
            <a:chOff x="3898342" y="205629"/>
            <a:chExt cx="4232811" cy="3117639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1C018132-8790-40D7-8E7D-271DF62EFDCF}"/>
                </a:ext>
              </a:extLst>
            </p:cNvPr>
            <p:cNvSpPr/>
            <p:nvPr userDrawn="1"/>
          </p:nvSpPr>
          <p:spPr>
            <a:xfrm>
              <a:off x="4064000" y="205629"/>
              <a:ext cx="4067153" cy="31176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Dreieck 45">
              <a:extLst>
                <a:ext uri="{FF2B5EF4-FFF2-40B4-BE49-F238E27FC236}">
                  <a16:creationId xmlns:a16="http://schemas.microsoft.com/office/drawing/2014/main" id="{D0CBFA5E-CCCC-405F-8C66-C3CA32F90651}"/>
                </a:ext>
              </a:extLst>
            </p:cNvPr>
            <p:cNvSpPr/>
            <p:nvPr userDrawn="1"/>
          </p:nvSpPr>
          <p:spPr>
            <a:xfrm rot="16200000">
              <a:off x="3694473" y="539971"/>
              <a:ext cx="842489" cy="43475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platzhalter 13">
            <a:extLst>
              <a:ext uri="{FF2B5EF4-FFF2-40B4-BE49-F238E27FC236}">
                <a16:creationId xmlns:a16="http://schemas.microsoft.com/office/drawing/2014/main" id="{DB1F72BD-A861-4B9C-97CB-81CE2546EB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25724" y="5715806"/>
            <a:ext cx="2755981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sp>
        <p:nvSpPr>
          <p:cNvPr id="55" name="Textplatzhalter 13">
            <a:extLst>
              <a:ext uri="{FF2B5EF4-FFF2-40B4-BE49-F238E27FC236}">
                <a16:creationId xmlns:a16="http://schemas.microsoft.com/office/drawing/2014/main" id="{860D94C0-79AE-43B2-A4A5-BC16FCEB1C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25724" y="4818186"/>
            <a:ext cx="2755051" cy="8208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Max Mustermann</a:t>
            </a:r>
          </a:p>
        </p:txBody>
      </p:sp>
      <p:sp>
        <p:nvSpPr>
          <p:cNvPr id="84" name="Textplatzhalter 13">
            <a:extLst>
              <a:ext uri="{FF2B5EF4-FFF2-40B4-BE49-F238E27FC236}">
                <a16:creationId xmlns:a16="http://schemas.microsoft.com/office/drawing/2014/main" id="{EE34585F-202D-4D6A-A2C8-3833283F96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20784" y="641471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87" name="Textplatzhalter 13">
            <a:extLst>
              <a:ext uri="{FF2B5EF4-FFF2-40B4-BE49-F238E27FC236}">
                <a16:creationId xmlns:a16="http://schemas.microsoft.com/office/drawing/2014/main" id="{FE1BB1A7-368C-4E49-8451-AB651F700A0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20784" y="972818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88" name="Textplatzhalter 13">
            <a:extLst>
              <a:ext uri="{FF2B5EF4-FFF2-40B4-BE49-F238E27FC236}">
                <a16:creationId xmlns:a16="http://schemas.microsoft.com/office/drawing/2014/main" id="{84A08D21-3221-4B2D-AD75-8C638A13AC9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20784" y="1304165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5" name="Textplatzhalter 13">
            <a:extLst>
              <a:ext uri="{FF2B5EF4-FFF2-40B4-BE49-F238E27FC236}">
                <a16:creationId xmlns:a16="http://schemas.microsoft.com/office/drawing/2014/main" id="{BB29A994-652D-4E53-8722-B130AE974C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59779" y="3725487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6" name="Textplatzhalter 13">
            <a:extLst>
              <a:ext uri="{FF2B5EF4-FFF2-40B4-BE49-F238E27FC236}">
                <a16:creationId xmlns:a16="http://schemas.microsoft.com/office/drawing/2014/main" id="{45D2AA00-0070-40F8-B224-47ACB325F41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59779" y="4056834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7" name="Textplatzhalter 13">
            <a:extLst>
              <a:ext uri="{FF2B5EF4-FFF2-40B4-BE49-F238E27FC236}">
                <a16:creationId xmlns:a16="http://schemas.microsoft.com/office/drawing/2014/main" id="{9C60D13C-5A46-4945-98B6-16E56D203B1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59779" y="4388181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21D798E-2DEE-4AC4-BF64-4FA09A0D59C1}"/>
              </a:ext>
            </a:extLst>
          </p:cNvPr>
          <p:cNvGrpSpPr/>
          <p:nvPr userDrawn="1"/>
        </p:nvGrpSpPr>
        <p:grpSpPr>
          <a:xfrm>
            <a:off x="4394814" y="1045476"/>
            <a:ext cx="180910" cy="131653"/>
            <a:chOff x="7038976" y="3984625"/>
            <a:chExt cx="320675" cy="233363"/>
          </a:xfrm>
        </p:grpSpPr>
        <p:sp>
          <p:nvSpPr>
            <p:cNvPr id="51" name="Freeform 192">
              <a:extLst>
                <a:ext uri="{FF2B5EF4-FFF2-40B4-BE49-F238E27FC236}">
                  <a16:creationId xmlns:a16="http://schemas.microsoft.com/office/drawing/2014/main" id="{A2724BFE-F70A-467F-A8F2-6C554EAEA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Line 193">
              <a:extLst>
                <a:ext uri="{FF2B5EF4-FFF2-40B4-BE49-F238E27FC236}">
                  <a16:creationId xmlns:a16="http://schemas.microsoft.com/office/drawing/2014/main" id="{AE730BD1-F322-42AB-9361-17998825F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Line 194">
              <a:extLst>
                <a:ext uri="{FF2B5EF4-FFF2-40B4-BE49-F238E27FC236}">
                  <a16:creationId xmlns:a16="http://schemas.microsoft.com/office/drawing/2014/main" id="{B794F240-604C-475F-A8F9-5BD7EC945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195">
              <a:extLst>
                <a:ext uri="{FF2B5EF4-FFF2-40B4-BE49-F238E27FC236}">
                  <a16:creationId xmlns:a16="http://schemas.microsoft.com/office/drawing/2014/main" id="{3CC02D10-EFFF-456C-8505-E0A1CF0CF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58" name="Freeform 120">
            <a:extLst>
              <a:ext uri="{FF2B5EF4-FFF2-40B4-BE49-F238E27FC236}">
                <a16:creationId xmlns:a16="http://schemas.microsoft.com/office/drawing/2014/main" id="{03307833-8B3C-40D5-8E1C-4F8C795528A9}"/>
              </a:ext>
            </a:extLst>
          </p:cNvPr>
          <p:cNvSpPr>
            <a:spLocks/>
          </p:cNvSpPr>
          <p:nvPr userDrawn="1"/>
        </p:nvSpPr>
        <p:spPr bwMode="auto">
          <a:xfrm>
            <a:off x="4341218" y="674243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E5A2E912-8F4E-40A0-9A1C-967FF9FD3DB5}"/>
              </a:ext>
            </a:extLst>
          </p:cNvPr>
          <p:cNvGrpSpPr/>
          <p:nvPr userDrawn="1"/>
        </p:nvGrpSpPr>
        <p:grpSpPr>
          <a:xfrm>
            <a:off x="4376089" y="1331873"/>
            <a:ext cx="217861" cy="221553"/>
            <a:chOff x="4777940" y="3598695"/>
            <a:chExt cx="672100" cy="683488"/>
          </a:xfrm>
        </p:grpSpPr>
        <p:sp>
          <p:nvSpPr>
            <p:cNvPr id="82" name="Oval 1451">
              <a:extLst>
                <a:ext uri="{FF2B5EF4-FFF2-40B4-BE49-F238E27FC236}">
                  <a16:creationId xmlns:a16="http://schemas.microsoft.com/office/drawing/2014/main" id="{0D5D6284-A7B4-48B1-BA5E-341661B61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452">
              <a:extLst>
                <a:ext uri="{FF2B5EF4-FFF2-40B4-BE49-F238E27FC236}">
                  <a16:creationId xmlns:a16="http://schemas.microsoft.com/office/drawing/2014/main" id="{C0DEE4C9-AEBD-47DA-89D6-A29C23D85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453">
              <a:extLst>
                <a:ext uri="{FF2B5EF4-FFF2-40B4-BE49-F238E27FC236}">
                  <a16:creationId xmlns:a16="http://schemas.microsoft.com/office/drawing/2014/main" id="{FA55A8E7-77B4-4FE5-963B-265307634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663C312E-5FC9-4889-8A1F-C4A018FBD366}"/>
              </a:ext>
            </a:extLst>
          </p:cNvPr>
          <p:cNvGrpSpPr/>
          <p:nvPr userDrawn="1"/>
        </p:nvGrpSpPr>
        <p:grpSpPr>
          <a:xfrm>
            <a:off x="7587594" y="4129492"/>
            <a:ext cx="180910" cy="131653"/>
            <a:chOff x="7038976" y="3984625"/>
            <a:chExt cx="320675" cy="233363"/>
          </a:xfrm>
        </p:grpSpPr>
        <p:sp>
          <p:nvSpPr>
            <p:cNvPr id="90" name="Freeform 192">
              <a:extLst>
                <a:ext uri="{FF2B5EF4-FFF2-40B4-BE49-F238E27FC236}">
                  <a16:creationId xmlns:a16="http://schemas.microsoft.com/office/drawing/2014/main" id="{4525AF42-0CF3-43CE-951F-3A70B15BE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Line 193">
              <a:extLst>
                <a:ext uri="{FF2B5EF4-FFF2-40B4-BE49-F238E27FC236}">
                  <a16:creationId xmlns:a16="http://schemas.microsoft.com/office/drawing/2014/main" id="{495FD2DC-5940-4202-9875-E2CB19A97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Line 194">
              <a:extLst>
                <a:ext uri="{FF2B5EF4-FFF2-40B4-BE49-F238E27FC236}">
                  <a16:creationId xmlns:a16="http://schemas.microsoft.com/office/drawing/2014/main" id="{22BB3B06-EB91-461F-B661-B5E2F4D65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195">
              <a:extLst>
                <a:ext uri="{FF2B5EF4-FFF2-40B4-BE49-F238E27FC236}">
                  <a16:creationId xmlns:a16="http://schemas.microsoft.com/office/drawing/2014/main" id="{4F65442D-1315-4053-B42D-907E346DC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94" name="Freeform 120">
            <a:extLst>
              <a:ext uri="{FF2B5EF4-FFF2-40B4-BE49-F238E27FC236}">
                <a16:creationId xmlns:a16="http://schemas.microsoft.com/office/drawing/2014/main" id="{40B5C9C2-C19D-41AB-9783-F614F9A8DB3F}"/>
              </a:ext>
            </a:extLst>
          </p:cNvPr>
          <p:cNvSpPr>
            <a:spLocks/>
          </p:cNvSpPr>
          <p:nvPr userDrawn="1"/>
        </p:nvSpPr>
        <p:spPr bwMode="auto">
          <a:xfrm>
            <a:off x="7533998" y="3758259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4CA1E1D6-09F6-46D6-B326-653C92371786}"/>
              </a:ext>
            </a:extLst>
          </p:cNvPr>
          <p:cNvGrpSpPr/>
          <p:nvPr userDrawn="1"/>
        </p:nvGrpSpPr>
        <p:grpSpPr>
          <a:xfrm>
            <a:off x="7568869" y="4415889"/>
            <a:ext cx="217861" cy="221553"/>
            <a:chOff x="4777940" y="3598695"/>
            <a:chExt cx="672100" cy="683488"/>
          </a:xfrm>
        </p:grpSpPr>
        <p:sp>
          <p:nvSpPr>
            <p:cNvPr id="99" name="Oval 1451">
              <a:extLst>
                <a:ext uri="{FF2B5EF4-FFF2-40B4-BE49-F238E27FC236}">
                  <a16:creationId xmlns:a16="http://schemas.microsoft.com/office/drawing/2014/main" id="{A6E38C63-50C1-45CE-B6BF-3F07BE1F6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1452">
              <a:extLst>
                <a:ext uri="{FF2B5EF4-FFF2-40B4-BE49-F238E27FC236}">
                  <a16:creationId xmlns:a16="http://schemas.microsoft.com/office/drawing/2014/main" id="{32846CAF-CA83-4020-AAA5-258A23974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Freeform 1453">
              <a:extLst>
                <a:ext uri="{FF2B5EF4-FFF2-40B4-BE49-F238E27FC236}">
                  <a16:creationId xmlns:a16="http://schemas.microsoft.com/office/drawing/2014/main" id="{E36665F3-41C3-40F8-9225-13EC0B9FC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749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_3_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2C5DBB53-4D4F-4D09-8FCB-46E75561F01A}"/>
              </a:ext>
            </a:extLst>
          </p:cNvPr>
          <p:cNvSpPr/>
          <p:nvPr userDrawn="1"/>
        </p:nvSpPr>
        <p:spPr>
          <a:xfrm>
            <a:off x="1" y="0"/>
            <a:ext cx="12193200" cy="20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ildplatzhalter 43">
            <a:extLst>
              <a:ext uri="{FF2B5EF4-FFF2-40B4-BE49-F238E27FC236}">
                <a16:creationId xmlns:a16="http://schemas.microsoft.com/office/drawing/2014/main" id="{ECD4FE09-53CA-4B3B-923F-EA2DA1182660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0" y="205628"/>
            <a:ext cx="4063998" cy="3160955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72241 h 4333359"/>
              <a:gd name="connsiteX3" fmla="*/ 4063998 w 4063998"/>
              <a:gd name="connsiteY3" fmla="*/ 391209 h 4333359"/>
              <a:gd name="connsiteX4" fmla="*/ 4063998 w 4063998"/>
              <a:gd name="connsiteY4" fmla="*/ 712228 h 4333359"/>
              <a:gd name="connsiteX5" fmla="*/ 4063998 w 4063998"/>
              <a:gd name="connsiteY5" fmla="*/ 1416841 h 4333359"/>
              <a:gd name="connsiteX6" fmla="*/ 4063998 w 4063998"/>
              <a:gd name="connsiteY6" fmla="*/ 1800972 h 4333359"/>
              <a:gd name="connsiteX7" fmla="*/ 4063998 w 4063998"/>
              <a:gd name="connsiteY7" fmla="*/ 1903355 h 4333359"/>
              <a:gd name="connsiteX8" fmla="*/ 4063998 w 4063998"/>
              <a:gd name="connsiteY8" fmla="*/ 2224378 h 4333359"/>
              <a:gd name="connsiteX9" fmla="*/ 4063998 w 4063998"/>
              <a:gd name="connsiteY9" fmla="*/ 3223372 h 4333359"/>
              <a:gd name="connsiteX10" fmla="*/ 4063998 w 4063998"/>
              <a:gd name="connsiteY10" fmla="*/ 4333359 h 4333359"/>
              <a:gd name="connsiteX11" fmla="*/ 0 w 4063998"/>
              <a:gd name="connsiteY11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72241"/>
                </a:lnTo>
                <a:lnTo>
                  <a:pt x="4063998" y="391209"/>
                </a:lnTo>
                <a:lnTo>
                  <a:pt x="4063998" y="712228"/>
                </a:lnTo>
                <a:lnTo>
                  <a:pt x="4063998" y="1416841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979E-E3D5-4368-A757-F0A978F78918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51DEE-C59E-42AA-A29F-900B1A492E5A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0C7B8CE0-D8CF-4397-B79C-7EA8DF3B0DF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50863" y="3601621"/>
            <a:ext cx="2776537" cy="82061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Max Mustermann</a:t>
            </a:r>
            <a:endParaRPr lang="en-US"/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10324414-3CCF-4B5A-8838-ECF2816E478F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50799" y="4499241"/>
            <a:ext cx="2776537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sp>
        <p:nvSpPr>
          <p:cNvPr id="53" name="Textplatzhalter 13">
            <a:extLst>
              <a:ext uri="{FF2B5EF4-FFF2-40B4-BE49-F238E27FC236}">
                <a16:creationId xmlns:a16="http://schemas.microsoft.com/office/drawing/2014/main" id="{DB1F72BD-A861-4B9C-97CB-81CE2546EB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25724" y="4499241"/>
            <a:ext cx="2755981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sp>
        <p:nvSpPr>
          <p:cNvPr id="55" name="Textplatzhalter 13">
            <a:extLst>
              <a:ext uri="{FF2B5EF4-FFF2-40B4-BE49-F238E27FC236}">
                <a16:creationId xmlns:a16="http://schemas.microsoft.com/office/drawing/2014/main" id="{860D94C0-79AE-43B2-A4A5-BC16FCEB1C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25724" y="3601621"/>
            <a:ext cx="2755051" cy="8208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Max Mustermann</a:t>
            </a:r>
          </a:p>
        </p:txBody>
      </p:sp>
      <p:sp>
        <p:nvSpPr>
          <p:cNvPr id="60" name="Bildplatzhalter 59">
            <a:extLst>
              <a:ext uri="{FF2B5EF4-FFF2-40B4-BE49-F238E27FC236}">
                <a16:creationId xmlns:a16="http://schemas.microsoft.com/office/drawing/2014/main" id="{7CAD07DC-D880-45D6-93E2-3EC148B2BED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064001" y="205628"/>
            <a:ext cx="4063998" cy="3160955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72241 h 4333359"/>
              <a:gd name="connsiteX3" fmla="*/ 4063998 w 4063998"/>
              <a:gd name="connsiteY3" fmla="*/ 391209 h 4333359"/>
              <a:gd name="connsiteX4" fmla="*/ 4063998 w 4063998"/>
              <a:gd name="connsiteY4" fmla="*/ 712228 h 4333359"/>
              <a:gd name="connsiteX5" fmla="*/ 4063998 w 4063998"/>
              <a:gd name="connsiteY5" fmla="*/ 1416841 h 4333359"/>
              <a:gd name="connsiteX6" fmla="*/ 4063998 w 4063998"/>
              <a:gd name="connsiteY6" fmla="*/ 1800972 h 4333359"/>
              <a:gd name="connsiteX7" fmla="*/ 4063998 w 4063998"/>
              <a:gd name="connsiteY7" fmla="*/ 1903355 h 4333359"/>
              <a:gd name="connsiteX8" fmla="*/ 4063998 w 4063998"/>
              <a:gd name="connsiteY8" fmla="*/ 2224378 h 4333359"/>
              <a:gd name="connsiteX9" fmla="*/ 4063998 w 4063998"/>
              <a:gd name="connsiteY9" fmla="*/ 3223372 h 4333359"/>
              <a:gd name="connsiteX10" fmla="*/ 4063998 w 4063998"/>
              <a:gd name="connsiteY10" fmla="*/ 4333359 h 4333359"/>
              <a:gd name="connsiteX11" fmla="*/ 0 w 4063998"/>
              <a:gd name="connsiteY11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72241"/>
                </a:lnTo>
                <a:lnTo>
                  <a:pt x="4063998" y="391209"/>
                </a:lnTo>
                <a:lnTo>
                  <a:pt x="4063998" y="712228"/>
                </a:lnTo>
                <a:lnTo>
                  <a:pt x="4063998" y="1416841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61" name="Bildplatzhalter 60">
            <a:extLst>
              <a:ext uri="{FF2B5EF4-FFF2-40B4-BE49-F238E27FC236}">
                <a16:creationId xmlns:a16="http://schemas.microsoft.com/office/drawing/2014/main" id="{14308E2D-45B9-43B9-BB14-71AA9AE96C8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128002" y="205628"/>
            <a:ext cx="4063998" cy="3160955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72241 h 4333359"/>
              <a:gd name="connsiteX3" fmla="*/ 4063998 w 4063998"/>
              <a:gd name="connsiteY3" fmla="*/ 391209 h 4333359"/>
              <a:gd name="connsiteX4" fmla="*/ 4063998 w 4063998"/>
              <a:gd name="connsiteY4" fmla="*/ 712228 h 4333359"/>
              <a:gd name="connsiteX5" fmla="*/ 4063998 w 4063998"/>
              <a:gd name="connsiteY5" fmla="*/ 1416841 h 4333359"/>
              <a:gd name="connsiteX6" fmla="*/ 4063998 w 4063998"/>
              <a:gd name="connsiteY6" fmla="*/ 1800972 h 4333359"/>
              <a:gd name="connsiteX7" fmla="*/ 4063998 w 4063998"/>
              <a:gd name="connsiteY7" fmla="*/ 1903355 h 4333359"/>
              <a:gd name="connsiteX8" fmla="*/ 4063998 w 4063998"/>
              <a:gd name="connsiteY8" fmla="*/ 2224378 h 4333359"/>
              <a:gd name="connsiteX9" fmla="*/ 4063998 w 4063998"/>
              <a:gd name="connsiteY9" fmla="*/ 3223372 h 4333359"/>
              <a:gd name="connsiteX10" fmla="*/ 4063998 w 4063998"/>
              <a:gd name="connsiteY10" fmla="*/ 4333359 h 4333359"/>
              <a:gd name="connsiteX11" fmla="*/ 0 w 4063998"/>
              <a:gd name="connsiteY11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72241"/>
                </a:lnTo>
                <a:lnTo>
                  <a:pt x="4063998" y="391209"/>
                </a:lnTo>
                <a:lnTo>
                  <a:pt x="4063998" y="712228"/>
                </a:lnTo>
                <a:lnTo>
                  <a:pt x="4063998" y="1416841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65" name="Textplatzhalter 13">
            <a:extLst>
              <a:ext uri="{FF2B5EF4-FFF2-40B4-BE49-F238E27FC236}">
                <a16:creationId xmlns:a16="http://schemas.microsoft.com/office/drawing/2014/main" id="{D611BEF5-C621-4B8D-9DED-80D98C8792B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61789" y="3601621"/>
            <a:ext cx="2755051" cy="8208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Max Mustermann</a:t>
            </a:r>
          </a:p>
        </p:txBody>
      </p:sp>
      <p:sp>
        <p:nvSpPr>
          <p:cNvPr id="66" name="Textplatzhalter 13">
            <a:extLst>
              <a:ext uri="{FF2B5EF4-FFF2-40B4-BE49-F238E27FC236}">
                <a16:creationId xmlns:a16="http://schemas.microsoft.com/office/drawing/2014/main" id="{D604FE62-2324-41B9-9AA9-185A99FF6E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61789" y="4499241"/>
            <a:ext cx="2755981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D77C6B0-68CD-4857-B42E-D82B2B345DA9}"/>
              </a:ext>
            </a:extLst>
          </p:cNvPr>
          <p:cNvGrpSpPr/>
          <p:nvPr userDrawn="1"/>
        </p:nvGrpSpPr>
        <p:grpSpPr>
          <a:xfrm>
            <a:off x="-11450" y="4756412"/>
            <a:ext cx="4064000" cy="1709477"/>
            <a:chOff x="-11450" y="4756412"/>
            <a:chExt cx="4064000" cy="1709477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E4BDC3B-C18C-4BDF-9FF0-60168EE7EB35}"/>
                </a:ext>
              </a:extLst>
            </p:cNvPr>
            <p:cNvSpPr/>
            <p:nvPr userDrawn="1"/>
          </p:nvSpPr>
          <p:spPr>
            <a:xfrm>
              <a:off x="-11450" y="4926943"/>
              <a:ext cx="4064000" cy="15389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Dreieck 73">
              <a:extLst>
                <a:ext uri="{FF2B5EF4-FFF2-40B4-BE49-F238E27FC236}">
                  <a16:creationId xmlns:a16="http://schemas.microsoft.com/office/drawing/2014/main" id="{1FAD1238-F48D-4F48-8509-9FF6FA07736B}"/>
                </a:ext>
              </a:extLst>
            </p:cNvPr>
            <p:cNvSpPr/>
            <p:nvPr userDrawn="1"/>
          </p:nvSpPr>
          <p:spPr>
            <a:xfrm>
              <a:off x="3210061" y="4756412"/>
              <a:ext cx="842489" cy="43475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A49E903-01E8-46BB-BF3D-26F70AB47913}"/>
              </a:ext>
            </a:extLst>
          </p:cNvPr>
          <p:cNvGrpSpPr/>
          <p:nvPr userDrawn="1"/>
        </p:nvGrpSpPr>
        <p:grpSpPr>
          <a:xfrm>
            <a:off x="4052550" y="4756412"/>
            <a:ext cx="4069925" cy="1709477"/>
            <a:chOff x="4052550" y="4756412"/>
            <a:chExt cx="4069925" cy="1709477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43CEB175-8F3E-4D9F-8592-0909ED70A7AE}"/>
                </a:ext>
              </a:extLst>
            </p:cNvPr>
            <p:cNvSpPr/>
            <p:nvPr userDrawn="1"/>
          </p:nvSpPr>
          <p:spPr>
            <a:xfrm>
              <a:off x="4052550" y="4926943"/>
              <a:ext cx="4069925" cy="15389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" name="Dreieck 73">
              <a:extLst>
                <a:ext uri="{FF2B5EF4-FFF2-40B4-BE49-F238E27FC236}">
                  <a16:creationId xmlns:a16="http://schemas.microsoft.com/office/drawing/2014/main" id="{F8A592FE-D7FA-4EA0-BB83-7C1D5AC1157F}"/>
                </a:ext>
              </a:extLst>
            </p:cNvPr>
            <p:cNvSpPr/>
            <p:nvPr userDrawn="1"/>
          </p:nvSpPr>
          <p:spPr>
            <a:xfrm>
              <a:off x="7279986" y="4756412"/>
              <a:ext cx="842489" cy="434752"/>
            </a:xfrm>
            <a:prstGeom prst="triangle">
              <a:avLst/>
            </a:prstGeom>
            <a:solidFill>
              <a:srgbClr val="425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57C0D38-4BEB-4DD4-B90F-F19DD3508A20}"/>
              </a:ext>
            </a:extLst>
          </p:cNvPr>
          <p:cNvGrpSpPr/>
          <p:nvPr userDrawn="1"/>
        </p:nvGrpSpPr>
        <p:grpSpPr>
          <a:xfrm>
            <a:off x="8116550" y="4756412"/>
            <a:ext cx="4075450" cy="1709477"/>
            <a:chOff x="8116550" y="4756412"/>
            <a:chExt cx="4075450" cy="1709477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5103B2C3-7283-497F-8702-F129D777A901}"/>
                </a:ext>
              </a:extLst>
            </p:cNvPr>
            <p:cNvSpPr/>
            <p:nvPr userDrawn="1"/>
          </p:nvSpPr>
          <p:spPr>
            <a:xfrm>
              <a:off x="8116550" y="4926943"/>
              <a:ext cx="4075450" cy="15389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" name="Dreieck 73">
              <a:extLst>
                <a:ext uri="{FF2B5EF4-FFF2-40B4-BE49-F238E27FC236}">
                  <a16:creationId xmlns:a16="http://schemas.microsoft.com/office/drawing/2014/main" id="{40617042-512C-47B8-AE63-C98EA94B4C5F}"/>
                </a:ext>
              </a:extLst>
            </p:cNvPr>
            <p:cNvSpPr/>
            <p:nvPr userDrawn="1"/>
          </p:nvSpPr>
          <p:spPr>
            <a:xfrm>
              <a:off x="10438286" y="4756412"/>
              <a:ext cx="842489" cy="434752"/>
            </a:xfrm>
            <a:prstGeom prst="triangle">
              <a:avLst/>
            </a:prstGeom>
            <a:solidFill>
              <a:srgbClr val="536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16422B32-2170-4A64-967C-C0189C53CD73}"/>
              </a:ext>
            </a:extLst>
          </p:cNvPr>
          <p:cNvGrpSpPr/>
          <p:nvPr/>
        </p:nvGrpSpPr>
        <p:grpSpPr>
          <a:xfrm>
            <a:off x="604395" y="5630590"/>
            <a:ext cx="180910" cy="131653"/>
            <a:chOff x="7038976" y="3984625"/>
            <a:chExt cx="320675" cy="233363"/>
          </a:xfrm>
        </p:grpSpPr>
        <p:sp>
          <p:nvSpPr>
            <p:cNvPr id="103" name="Freeform 192">
              <a:extLst>
                <a:ext uri="{FF2B5EF4-FFF2-40B4-BE49-F238E27FC236}">
                  <a16:creationId xmlns:a16="http://schemas.microsoft.com/office/drawing/2014/main" id="{B8890F26-C7C4-4637-832F-88F55A920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Line 193">
              <a:extLst>
                <a:ext uri="{FF2B5EF4-FFF2-40B4-BE49-F238E27FC236}">
                  <a16:creationId xmlns:a16="http://schemas.microsoft.com/office/drawing/2014/main" id="{2337A5A1-8616-4BF3-96D2-CF4CF17E2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Line 194">
              <a:extLst>
                <a:ext uri="{FF2B5EF4-FFF2-40B4-BE49-F238E27FC236}">
                  <a16:creationId xmlns:a16="http://schemas.microsoft.com/office/drawing/2014/main" id="{EFE47170-F804-4C1C-AAE0-2D7EDD3FE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" name="Freeform 195">
              <a:extLst>
                <a:ext uri="{FF2B5EF4-FFF2-40B4-BE49-F238E27FC236}">
                  <a16:creationId xmlns:a16="http://schemas.microsoft.com/office/drawing/2014/main" id="{E909AE16-902C-426D-B685-AD9E9617C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6" name="Freeform 120">
            <a:extLst>
              <a:ext uri="{FF2B5EF4-FFF2-40B4-BE49-F238E27FC236}">
                <a16:creationId xmlns:a16="http://schemas.microsoft.com/office/drawing/2014/main" id="{1C213280-7441-4C24-A7E4-F2C291893D16}"/>
              </a:ext>
            </a:extLst>
          </p:cNvPr>
          <p:cNvSpPr>
            <a:spLocks/>
          </p:cNvSpPr>
          <p:nvPr/>
        </p:nvSpPr>
        <p:spPr bwMode="auto">
          <a:xfrm>
            <a:off x="550799" y="5259357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E839ADBA-B3C6-407B-B351-1382ABF535B7}"/>
              </a:ext>
            </a:extLst>
          </p:cNvPr>
          <p:cNvGrpSpPr/>
          <p:nvPr/>
        </p:nvGrpSpPr>
        <p:grpSpPr>
          <a:xfrm>
            <a:off x="585670" y="5916987"/>
            <a:ext cx="217861" cy="221553"/>
            <a:chOff x="4777940" y="3598695"/>
            <a:chExt cx="672100" cy="683488"/>
          </a:xfrm>
        </p:grpSpPr>
        <p:sp>
          <p:nvSpPr>
            <p:cNvPr id="80" name="Oval 1451">
              <a:extLst>
                <a:ext uri="{FF2B5EF4-FFF2-40B4-BE49-F238E27FC236}">
                  <a16:creationId xmlns:a16="http://schemas.microsoft.com/office/drawing/2014/main" id="{3D3B5DA7-E442-487F-9E2C-2BBF54CAE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1452">
              <a:extLst>
                <a:ext uri="{FF2B5EF4-FFF2-40B4-BE49-F238E27FC236}">
                  <a16:creationId xmlns:a16="http://schemas.microsoft.com/office/drawing/2014/main" id="{81D7A51A-5BAB-4388-831E-9A1C24646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Freeform 1453">
              <a:extLst>
                <a:ext uri="{FF2B5EF4-FFF2-40B4-BE49-F238E27FC236}">
                  <a16:creationId xmlns:a16="http://schemas.microsoft.com/office/drawing/2014/main" id="{60164781-C93B-4EF5-AB9B-E63EFA455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6F4E0665-D7CC-4359-9627-2D65835C5DD7}"/>
              </a:ext>
            </a:extLst>
          </p:cNvPr>
          <p:cNvGrpSpPr/>
          <p:nvPr/>
        </p:nvGrpSpPr>
        <p:grpSpPr>
          <a:xfrm>
            <a:off x="4515385" y="5630590"/>
            <a:ext cx="180910" cy="131653"/>
            <a:chOff x="7038976" y="3984625"/>
            <a:chExt cx="320675" cy="233363"/>
          </a:xfrm>
        </p:grpSpPr>
        <p:sp>
          <p:nvSpPr>
            <p:cNvPr id="117" name="Freeform 192">
              <a:extLst>
                <a:ext uri="{FF2B5EF4-FFF2-40B4-BE49-F238E27FC236}">
                  <a16:creationId xmlns:a16="http://schemas.microsoft.com/office/drawing/2014/main" id="{90252D77-3069-457B-AC32-71552F21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" name="Line 193">
              <a:extLst>
                <a:ext uri="{FF2B5EF4-FFF2-40B4-BE49-F238E27FC236}">
                  <a16:creationId xmlns:a16="http://schemas.microsoft.com/office/drawing/2014/main" id="{913ACACF-077C-4671-A63D-4F7BB1A29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Line 194">
              <a:extLst>
                <a:ext uri="{FF2B5EF4-FFF2-40B4-BE49-F238E27FC236}">
                  <a16:creationId xmlns:a16="http://schemas.microsoft.com/office/drawing/2014/main" id="{DEF2F708-2A0D-43B3-A314-543063936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195">
              <a:extLst>
                <a:ext uri="{FF2B5EF4-FFF2-40B4-BE49-F238E27FC236}">
                  <a16:creationId xmlns:a16="http://schemas.microsoft.com/office/drawing/2014/main" id="{56A85B97-A7E0-4A14-91CB-A8BB23060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10" name="Freeform 120">
            <a:extLst>
              <a:ext uri="{FF2B5EF4-FFF2-40B4-BE49-F238E27FC236}">
                <a16:creationId xmlns:a16="http://schemas.microsoft.com/office/drawing/2014/main" id="{A344823C-65D9-45C3-8C4E-680266D48908}"/>
              </a:ext>
            </a:extLst>
          </p:cNvPr>
          <p:cNvSpPr>
            <a:spLocks/>
          </p:cNvSpPr>
          <p:nvPr/>
        </p:nvSpPr>
        <p:spPr bwMode="auto">
          <a:xfrm>
            <a:off x="4461789" y="5259357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CB6140F1-1609-4277-844E-E40A8F7EEE00}"/>
              </a:ext>
            </a:extLst>
          </p:cNvPr>
          <p:cNvGrpSpPr/>
          <p:nvPr/>
        </p:nvGrpSpPr>
        <p:grpSpPr>
          <a:xfrm>
            <a:off x="4496660" y="5916987"/>
            <a:ext cx="217861" cy="221553"/>
            <a:chOff x="4777940" y="3598695"/>
            <a:chExt cx="672100" cy="683488"/>
          </a:xfrm>
        </p:grpSpPr>
        <p:sp>
          <p:nvSpPr>
            <p:cNvPr id="114" name="Oval 1451">
              <a:extLst>
                <a:ext uri="{FF2B5EF4-FFF2-40B4-BE49-F238E27FC236}">
                  <a16:creationId xmlns:a16="http://schemas.microsoft.com/office/drawing/2014/main" id="{58600F6C-AD95-4EC2-A587-D64B6ADDA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Freeform 1452">
              <a:extLst>
                <a:ext uri="{FF2B5EF4-FFF2-40B4-BE49-F238E27FC236}">
                  <a16:creationId xmlns:a16="http://schemas.microsoft.com/office/drawing/2014/main" id="{D35F299B-87E8-414A-AF62-A8DBF3199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" name="Freeform 1453">
              <a:extLst>
                <a:ext uri="{FF2B5EF4-FFF2-40B4-BE49-F238E27FC236}">
                  <a16:creationId xmlns:a16="http://schemas.microsoft.com/office/drawing/2014/main" id="{5A12FF1E-B495-4FE6-8660-E5CD476B7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F2EDE595-1504-4A0F-87C7-EF2CD72B5CA8}"/>
              </a:ext>
            </a:extLst>
          </p:cNvPr>
          <p:cNvGrpSpPr/>
          <p:nvPr/>
        </p:nvGrpSpPr>
        <p:grpSpPr>
          <a:xfrm>
            <a:off x="8579320" y="5630590"/>
            <a:ext cx="180910" cy="131653"/>
            <a:chOff x="7038976" y="3984625"/>
            <a:chExt cx="320675" cy="233363"/>
          </a:xfrm>
        </p:grpSpPr>
        <p:sp>
          <p:nvSpPr>
            <p:cNvPr id="131" name="Freeform 192">
              <a:extLst>
                <a:ext uri="{FF2B5EF4-FFF2-40B4-BE49-F238E27FC236}">
                  <a16:creationId xmlns:a16="http://schemas.microsoft.com/office/drawing/2014/main" id="{67B99C71-DDC2-413F-802B-7E0FD3CC8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Line 193">
              <a:extLst>
                <a:ext uri="{FF2B5EF4-FFF2-40B4-BE49-F238E27FC236}">
                  <a16:creationId xmlns:a16="http://schemas.microsoft.com/office/drawing/2014/main" id="{49E3CA6F-460F-4763-BCDC-4338CFDEC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" name="Line 194">
              <a:extLst>
                <a:ext uri="{FF2B5EF4-FFF2-40B4-BE49-F238E27FC236}">
                  <a16:creationId xmlns:a16="http://schemas.microsoft.com/office/drawing/2014/main" id="{FF2B514F-E502-48B1-A95F-F9C88CEF98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" name="Freeform 195">
              <a:extLst>
                <a:ext uri="{FF2B5EF4-FFF2-40B4-BE49-F238E27FC236}">
                  <a16:creationId xmlns:a16="http://schemas.microsoft.com/office/drawing/2014/main" id="{FB550B1C-9E61-4BEB-91E4-BCA9E9E0D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4" name="Freeform 120">
            <a:extLst>
              <a:ext uri="{FF2B5EF4-FFF2-40B4-BE49-F238E27FC236}">
                <a16:creationId xmlns:a16="http://schemas.microsoft.com/office/drawing/2014/main" id="{A3DDB5A1-E3F5-4DB6-9926-73D8437F3AD2}"/>
              </a:ext>
            </a:extLst>
          </p:cNvPr>
          <p:cNvSpPr>
            <a:spLocks/>
          </p:cNvSpPr>
          <p:nvPr/>
        </p:nvSpPr>
        <p:spPr bwMode="auto">
          <a:xfrm>
            <a:off x="8525724" y="5259357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9E9C657B-64B5-4249-A3C5-5FAFDA034EFE}"/>
              </a:ext>
            </a:extLst>
          </p:cNvPr>
          <p:cNvGrpSpPr/>
          <p:nvPr/>
        </p:nvGrpSpPr>
        <p:grpSpPr>
          <a:xfrm>
            <a:off x="8560595" y="5916987"/>
            <a:ext cx="217861" cy="221553"/>
            <a:chOff x="4777940" y="3598695"/>
            <a:chExt cx="672100" cy="683488"/>
          </a:xfrm>
        </p:grpSpPr>
        <p:sp>
          <p:nvSpPr>
            <p:cNvPr id="128" name="Oval 1451">
              <a:extLst>
                <a:ext uri="{FF2B5EF4-FFF2-40B4-BE49-F238E27FC236}">
                  <a16:creationId xmlns:a16="http://schemas.microsoft.com/office/drawing/2014/main" id="{556010B7-8C0E-44C9-A167-4288896E3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Freeform 1452">
              <a:extLst>
                <a:ext uri="{FF2B5EF4-FFF2-40B4-BE49-F238E27FC236}">
                  <a16:creationId xmlns:a16="http://schemas.microsoft.com/office/drawing/2014/main" id="{88034DBF-562F-49A4-AA56-4718BA89C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" name="Freeform 1453">
              <a:extLst>
                <a:ext uri="{FF2B5EF4-FFF2-40B4-BE49-F238E27FC236}">
                  <a16:creationId xmlns:a16="http://schemas.microsoft.com/office/drawing/2014/main" id="{11C554FE-F7D2-4D3B-B13D-E2B71DEDD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38" name="Textplatzhalter 13">
            <a:extLst>
              <a:ext uri="{FF2B5EF4-FFF2-40B4-BE49-F238E27FC236}">
                <a16:creationId xmlns:a16="http://schemas.microsoft.com/office/drawing/2014/main" id="{58C5865C-CAEB-48D7-98E5-D546343B5FC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0365" y="5226585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39" name="Textplatzhalter 13">
            <a:extLst>
              <a:ext uri="{FF2B5EF4-FFF2-40B4-BE49-F238E27FC236}">
                <a16:creationId xmlns:a16="http://schemas.microsoft.com/office/drawing/2014/main" id="{16BFFFD8-1A58-4C4A-B285-61A6C17A8F5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0365" y="5557932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0" name="Textplatzhalter 13">
            <a:extLst>
              <a:ext uri="{FF2B5EF4-FFF2-40B4-BE49-F238E27FC236}">
                <a16:creationId xmlns:a16="http://schemas.microsoft.com/office/drawing/2014/main" id="{22B47AB8-6645-4189-8FBC-E59B163CD3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0365" y="5889279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1" name="Textplatzhalter 13">
            <a:extLst>
              <a:ext uri="{FF2B5EF4-FFF2-40B4-BE49-F238E27FC236}">
                <a16:creationId xmlns:a16="http://schemas.microsoft.com/office/drawing/2014/main" id="{1117C8A2-752F-4193-8ED9-99842920460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41355" y="5226585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2" name="Textplatzhalter 13">
            <a:extLst>
              <a:ext uri="{FF2B5EF4-FFF2-40B4-BE49-F238E27FC236}">
                <a16:creationId xmlns:a16="http://schemas.microsoft.com/office/drawing/2014/main" id="{789DF323-50CF-4008-A54A-F8A2CB55E93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41355" y="5557932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3" name="Textplatzhalter 13">
            <a:extLst>
              <a:ext uri="{FF2B5EF4-FFF2-40B4-BE49-F238E27FC236}">
                <a16:creationId xmlns:a16="http://schemas.microsoft.com/office/drawing/2014/main" id="{DB73B37D-F3D1-48AC-8AA6-CB4988EEEB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41355" y="5889279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4" name="Textplatzhalter 13">
            <a:extLst>
              <a:ext uri="{FF2B5EF4-FFF2-40B4-BE49-F238E27FC236}">
                <a16:creationId xmlns:a16="http://schemas.microsoft.com/office/drawing/2014/main" id="{6D8FFD38-1622-4D95-86DE-5359D58DA9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05290" y="5226585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5" name="Textplatzhalter 13">
            <a:extLst>
              <a:ext uri="{FF2B5EF4-FFF2-40B4-BE49-F238E27FC236}">
                <a16:creationId xmlns:a16="http://schemas.microsoft.com/office/drawing/2014/main" id="{065984AB-D053-4B09-8B92-EB491153B0A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905290" y="5557932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6" name="Textplatzhalter 13">
            <a:extLst>
              <a:ext uri="{FF2B5EF4-FFF2-40B4-BE49-F238E27FC236}">
                <a16:creationId xmlns:a16="http://schemas.microsoft.com/office/drawing/2014/main" id="{A66D4F40-9F4A-4F56-BC4D-28CE7431130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905290" y="5889279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</p:spTree>
    <p:extLst>
      <p:ext uri="{BB962C8B-B14F-4D97-AF65-F5344CB8AC3E}">
        <p14:creationId xmlns:p14="http://schemas.microsoft.com/office/powerpoint/2010/main" val="337388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mit_Icons_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F1E3D49-2DD1-456D-A19C-FCD60D1EF1FE}"/>
              </a:ext>
            </a:extLst>
          </p:cNvPr>
          <p:cNvSpPr/>
          <p:nvPr userDrawn="1"/>
        </p:nvSpPr>
        <p:spPr>
          <a:xfrm>
            <a:off x="1" y="0"/>
            <a:ext cx="4063998" cy="64674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CFD27B-BF88-4AF9-AC3D-BD7965C4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3111741" cy="13158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710203-F222-413D-8993-7FF540F67B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Serverless</a:t>
            </a:r>
            <a:r>
              <a:rPr lang="de-DE" dirty="0"/>
              <a:t> Signal, 30.04.2021, Christian Will, ET 50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906ED8-1901-48AA-96BB-294003BF6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1FA8BC9-78CB-4FDF-86F8-9C10721543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2111730"/>
            <a:ext cx="3111741" cy="491769"/>
          </a:xfrm>
        </p:spPr>
        <p:txBody>
          <a:bodyPr/>
          <a:lstStyle>
            <a:lvl1pPr>
              <a:defRPr sz="1200" b="1" cap="none">
                <a:solidFill>
                  <a:schemeClr val="bg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BAAA7DD-F44D-453D-91F3-0871DA29AA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84675" y="1230626"/>
            <a:ext cx="2772000" cy="167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82A5956D-5972-4402-AC9D-E9965543A7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08775" y="1230626"/>
            <a:ext cx="2772000" cy="167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92D37229-555B-4F84-ADB0-629DC2FAD3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84675" y="4216777"/>
            <a:ext cx="2772000" cy="167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2" name="Textplatzhalter 13">
            <a:extLst>
              <a:ext uri="{FF2B5EF4-FFF2-40B4-BE49-F238E27FC236}">
                <a16:creationId xmlns:a16="http://schemas.microsoft.com/office/drawing/2014/main" id="{07B7E4FB-9E5F-4165-8DC6-E634C323A9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08775" y="4216777"/>
            <a:ext cx="2772000" cy="167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9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F1E3D49-2DD1-456D-A19C-FCD60D1EF1FE}"/>
              </a:ext>
            </a:extLst>
          </p:cNvPr>
          <p:cNvSpPr/>
          <p:nvPr userDrawn="1"/>
        </p:nvSpPr>
        <p:spPr>
          <a:xfrm>
            <a:off x="1" y="0"/>
            <a:ext cx="4063998" cy="64674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CFD27B-BF88-4AF9-AC3D-BD7965C4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3111741" cy="13158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710203-F222-413D-8993-7FF540F67B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906ED8-1901-48AA-96BB-294003BF6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1FA8BC9-78CB-4FDF-86F8-9C10721543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2111730"/>
            <a:ext cx="3111741" cy="491769"/>
          </a:xfrm>
        </p:spPr>
        <p:txBody>
          <a:bodyPr/>
          <a:lstStyle>
            <a:lvl1pPr>
              <a:defRPr sz="1200" b="1" cap="none">
                <a:solidFill>
                  <a:schemeClr val="bg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BAAA7DD-F44D-453D-91F3-0871DA29AA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4799" y="542471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1" name="Textplatzhalter 13">
            <a:extLst>
              <a:ext uri="{FF2B5EF4-FFF2-40B4-BE49-F238E27FC236}">
                <a16:creationId xmlns:a16="http://schemas.microsoft.com/office/drawing/2014/main" id="{B779213D-9892-4C55-ABDF-3184F65F9B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28175" y="542471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33135AC1-7343-4C26-AF33-2CE0B6FBFB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41175" y="542471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33F88312-812C-4461-8DCA-1B618E9AB3B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28175" y="2607200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0B6BA387-89B0-4EEE-B57B-479877CD380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41175" y="2607200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179A65F1-A62C-4CC2-8B36-48FEF744972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28175" y="4671929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7" name="Textplatzhalter 13">
            <a:extLst>
              <a:ext uri="{FF2B5EF4-FFF2-40B4-BE49-F238E27FC236}">
                <a16:creationId xmlns:a16="http://schemas.microsoft.com/office/drawing/2014/main" id="{AE91BC17-844C-469E-A241-8759EA8D31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41175" y="4671929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8" name="Textplatzhalter 13">
            <a:extLst>
              <a:ext uri="{FF2B5EF4-FFF2-40B4-BE49-F238E27FC236}">
                <a16:creationId xmlns:a16="http://schemas.microsoft.com/office/drawing/2014/main" id="{9DE649EB-4724-47C7-8365-2C878E8586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14799" y="2607200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9" name="Textplatzhalter 13">
            <a:extLst>
              <a:ext uri="{FF2B5EF4-FFF2-40B4-BE49-F238E27FC236}">
                <a16:creationId xmlns:a16="http://schemas.microsoft.com/office/drawing/2014/main" id="{B3464ECB-5C5B-4C65-A613-B76FD34085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14799" y="4671929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32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_bridgingIT-Gruppe_2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platzhalter 32">
            <a:extLst>
              <a:ext uri="{FF2B5EF4-FFF2-40B4-BE49-F238E27FC236}">
                <a16:creationId xmlns:a16="http://schemas.microsoft.com/office/drawing/2014/main" id="{397392E9-0328-4600-940F-251765D468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204" y="4087296"/>
            <a:ext cx="5679794" cy="2167200"/>
          </a:xfrm>
          <a:solidFill>
            <a:schemeClr val="tx1"/>
          </a:solidFill>
        </p:spPr>
        <p:txBody>
          <a:bodyPr lIns="558000" tIns="403200" rIns="180000" anchor="t"/>
          <a:lstStyle>
            <a:lvl1pPr algn="l">
              <a:lnSpc>
                <a:spcPct val="100000"/>
              </a:lnSpc>
              <a:spcAft>
                <a:spcPts val="0"/>
              </a:spcAft>
              <a:defRPr sz="32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Titel der Präsentation</a:t>
            </a:r>
          </a:p>
        </p:txBody>
      </p:sp>
      <p:sp>
        <p:nvSpPr>
          <p:cNvPr id="15" name="Textplatzhalter 32">
            <a:extLst>
              <a:ext uri="{FF2B5EF4-FFF2-40B4-BE49-F238E27FC236}">
                <a16:creationId xmlns:a16="http://schemas.microsoft.com/office/drawing/2014/main" id="{3D9DAF24-A377-4A64-9AFF-F161CBAF8C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87296"/>
            <a:ext cx="406800" cy="21672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6" name="Textplatzhalter 32">
            <a:extLst>
              <a:ext uri="{FF2B5EF4-FFF2-40B4-BE49-F238E27FC236}">
                <a16:creationId xmlns:a16="http://schemas.microsoft.com/office/drawing/2014/main" id="{8084C994-58D9-4ED3-BF11-E2ABCA7D1A8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9102" y="4087296"/>
            <a:ext cx="28800" cy="2167200"/>
          </a:xfrm>
          <a:solidFill>
            <a:schemeClr val="bg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7" name="Textplatzhalter 18">
            <a:extLst>
              <a:ext uri="{FF2B5EF4-FFF2-40B4-BE49-F238E27FC236}">
                <a16:creationId xmlns:a16="http://schemas.microsoft.com/office/drawing/2014/main" id="{1A60456B-A002-455C-B6B1-A3BCA8F3F43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12372" y="5097780"/>
            <a:ext cx="4760686" cy="9372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cap="none"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/>
              <a:t>Untertitel, Datum, Sprecher</a:t>
            </a:r>
            <a:br>
              <a:rPr lang="de-DE"/>
            </a:br>
            <a:r>
              <a:rPr lang="de-DE"/>
              <a:t>weitere Informationen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792AD5B0-193B-46BD-80BF-71F04D3C9D7D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EF05BB7A-C658-49E2-AEF3-E9EC63DBFB73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EBA9697-73FD-4BEC-A49C-939ACBB7FE12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9B0A434D-24BC-4CE9-BE72-4F823B498B62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6,88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3CE8612-BF6D-4AC9-92F2-4D362CAFDEE6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B7263B7D-088C-41CA-B7A3-4EE3A432CBCA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5,02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C14D627-C2F9-46D1-B499-F6EDBF36FE78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FB7D3AF-E2B6-4A09-9FE3-5C7ADCDD0CFB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7,64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75057C-615E-4532-AB38-2C9A8676334D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D512E04C-E8B0-47B3-89DC-090E53F44762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15,40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FA29703-335C-4124-B55F-5E04D609F7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F91DF3A3-3E45-4ABA-A12A-A5EE496D0654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14,40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098F5CE-05A7-47C8-8301-12D8F1B6AC03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7C1203FA-B92D-46D3-BD24-8DBC7715DE39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8,43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63F34E7D-8D49-4EE1-8620-1CB59D6A7CF2}"/>
              </a:ext>
            </a:extLst>
          </p:cNvPr>
          <p:cNvSpPr>
            <a:spLocks noChangeAspect="1"/>
          </p:cNvSpPr>
          <p:nvPr userDrawn="1"/>
        </p:nvSpPr>
        <p:spPr>
          <a:xfrm rot="20334990">
            <a:off x="6935393" y="1162733"/>
            <a:ext cx="3376652" cy="3376652"/>
          </a:xfrm>
          <a:custGeom>
            <a:avLst/>
            <a:gdLst>
              <a:gd name="connsiteX0" fmla="*/ 1541722 w 3376652"/>
              <a:gd name="connsiteY0" fmla="*/ 1360472 h 3376652"/>
              <a:gd name="connsiteX1" fmla="*/ 3376652 w 3376652"/>
              <a:gd name="connsiteY1" fmla="*/ 2067906 h 3376652"/>
              <a:gd name="connsiteX2" fmla="*/ 3376652 w 3376652"/>
              <a:gd name="connsiteY2" fmla="*/ 3376652 h 3376652"/>
              <a:gd name="connsiteX3" fmla="*/ 764410 w 3376652"/>
              <a:gd name="connsiteY3" fmla="*/ 3376652 h 3376652"/>
              <a:gd name="connsiteX4" fmla="*/ 3376652 w 3376652"/>
              <a:gd name="connsiteY4" fmla="*/ 0 h 3376652"/>
              <a:gd name="connsiteX5" fmla="*/ 3376652 w 3376652"/>
              <a:gd name="connsiteY5" fmla="*/ 2028262 h 3376652"/>
              <a:gd name="connsiteX6" fmla="*/ 1520538 w 3376652"/>
              <a:gd name="connsiteY6" fmla="*/ 1312661 h 3376652"/>
              <a:gd name="connsiteX7" fmla="*/ 724793 w 3376652"/>
              <a:gd name="connsiteY7" fmla="*/ 3376652 h 3376652"/>
              <a:gd name="connsiteX8" fmla="*/ 0 w 3376652"/>
              <a:gd name="connsiteY8" fmla="*/ 3376652 h 3376652"/>
              <a:gd name="connsiteX9" fmla="*/ 0 w 3376652"/>
              <a:gd name="connsiteY9" fmla="*/ 0 h 337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76652" h="3376652">
                <a:moveTo>
                  <a:pt x="1541722" y="1360472"/>
                </a:moveTo>
                <a:lnTo>
                  <a:pt x="3376652" y="2067906"/>
                </a:lnTo>
                <a:lnTo>
                  <a:pt x="3376652" y="3376652"/>
                </a:lnTo>
                <a:lnTo>
                  <a:pt x="764410" y="3376652"/>
                </a:lnTo>
                <a:close/>
                <a:moveTo>
                  <a:pt x="3376652" y="0"/>
                </a:moveTo>
                <a:lnTo>
                  <a:pt x="3376652" y="2028262"/>
                </a:lnTo>
                <a:lnTo>
                  <a:pt x="1520538" y="1312661"/>
                </a:lnTo>
                <a:lnTo>
                  <a:pt x="724793" y="3376652"/>
                </a:lnTo>
                <a:lnTo>
                  <a:pt x="0" y="33766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963CD6BC-9BEE-4645-9B2A-9A7E20408EEF}"/>
              </a:ext>
            </a:extLst>
          </p:cNvPr>
          <p:cNvSpPr/>
          <p:nvPr userDrawn="1"/>
        </p:nvSpPr>
        <p:spPr>
          <a:xfrm>
            <a:off x="8332026" y="2560900"/>
            <a:ext cx="3454675" cy="4297100"/>
          </a:xfrm>
          <a:custGeom>
            <a:avLst/>
            <a:gdLst>
              <a:gd name="connsiteX0" fmla="*/ 0 w 3454675"/>
              <a:gd name="connsiteY0" fmla="*/ 0 h 4297100"/>
              <a:gd name="connsiteX1" fmla="*/ 3454675 w 3454675"/>
              <a:gd name="connsiteY1" fmla="*/ 0 h 4297100"/>
              <a:gd name="connsiteX2" fmla="*/ 3454675 w 3454675"/>
              <a:gd name="connsiteY2" fmla="*/ 4297100 h 4297100"/>
              <a:gd name="connsiteX3" fmla="*/ 3417709 w 3454675"/>
              <a:gd name="connsiteY3" fmla="*/ 4297100 h 4297100"/>
              <a:gd name="connsiteX4" fmla="*/ 3417709 w 3454675"/>
              <a:gd name="connsiteY4" fmla="*/ 36990 h 4297100"/>
              <a:gd name="connsiteX5" fmla="*/ 36965 w 3454675"/>
              <a:gd name="connsiteY5" fmla="*/ 36990 h 4297100"/>
              <a:gd name="connsiteX6" fmla="*/ 36965 w 3454675"/>
              <a:gd name="connsiteY6" fmla="*/ 4297100 h 4297100"/>
              <a:gd name="connsiteX7" fmla="*/ 0 w 3454675"/>
              <a:gd name="connsiteY7" fmla="*/ 4297100 h 429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4675" h="4297100">
                <a:moveTo>
                  <a:pt x="0" y="0"/>
                </a:moveTo>
                <a:lnTo>
                  <a:pt x="3454675" y="0"/>
                </a:lnTo>
                <a:lnTo>
                  <a:pt x="3454675" y="4297100"/>
                </a:lnTo>
                <a:lnTo>
                  <a:pt x="3417709" y="4297100"/>
                </a:lnTo>
                <a:lnTo>
                  <a:pt x="3417709" y="36990"/>
                </a:lnTo>
                <a:lnTo>
                  <a:pt x="36965" y="36990"/>
                </a:lnTo>
                <a:lnTo>
                  <a:pt x="36965" y="4297100"/>
                </a:lnTo>
                <a:lnTo>
                  <a:pt x="0" y="429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7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DC5ABBD-C64C-4363-A172-3385A7B6698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095581" y="2959032"/>
            <a:ext cx="4096419" cy="329546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6837DEC1-E822-4163-88A5-F214F12E2708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054262" y="597695"/>
            <a:ext cx="3137738" cy="2361337"/>
          </a:xfrm>
          <a:custGeom>
            <a:avLst/>
            <a:gdLst>
              <a:gd name="connsiteX0" fmla="*/ 0 w 3137738"/>
              <a:gd name="connsiteY0" fmla="*/ 2000195 h 2361337"/>
              <a:gd name="connsiteX1" fmla="*/ 2695473 w 3137738"/>
              <a:gd name="connsiteY1" fmla="*/ 2000195 h 2361337"/>
              <a:gd name="connsiteX2" fmla="*/ 2695473 w 3137738"/>
              <a:gd name="connsiteY2" fmla="*/ 2361337 h 2361337"/>
              <a:gd name="connsiteX3" fmla="*/ 0 w 3137738"/>
              <a:gd name="connsiteY3" fmla="*/ 2361337 h 2361337"/>
              <a:gd name="connsiteX4" fmla="*/ 0 w 3137738"/>
              <a:gd name="connsiteY4" fmla="*/ 0 h 2361337"/>
              <a:gd name="connsiteX5" fmla="*/ 3137738 w 3137738"/>
              <a:gd name="connsiteY5" fmla="*/ 0 h 2361337"/>
              <a:gd name="connsiteX6" fmla="*/ 3137738 w 3137738"/>
              <a:gd name="connsiteY6" fmla="*/ 2361337 h 2361337"/>
              <a:gd name="connsiteX7" fmla="*/ 2732439 w 3137738"/>
              <a:gd name="connsiteY7" fmla="*/ 2361337 h 2361337"/>
              <a:gd name="connsiteX8" fmla="*/ 2732439 w 3137738"/>
              <a:gd name="connsiteY8" fmla="*/ 1963205 h 2361337"/>
              <a:gd name="connsiteX9" fmla="*/ 0 w 3137738"/>
              <a:gd name="connsiteY9" fmla="*/ 1963205 h 2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7738" h="2361337">
                <a:moveTo>
                  <a:pt x="0" y="2000195"/>
                </a:moveTo>
                <a:lnTo>
                  <a:pt x="2695473" y="2000195"/>
                </a:lnTo>
                <a:lnTo>
                  <a:pt x="2695473" y="2361337"/>
                </a:lnTo>
                <a:lnTo>
                  <a:pt x="0" y="2361337"/>
                </a:lnTo>
                <a:close/>
                <a:moveTo>
                  <a:pt x="0" y="0"/>
                </a:moveTo>
                <a:lnTo>
                  <a:pt x="3137738" y="0"/>
                </a:lnTo>
                <a:lnTo>
                  <a:pt x="3137738" y="2361337"/>
                </a:lnTo>
                <a:lnTo>
                  <a:pt x="2732439" y="2361337"/>
                </a:lnTo>
                <a:lnTo>
                  <a:pt x="2732439" y="1963205"/>
                </a:lnTo>
                <a:lnTo>
                  <a:pt x="0" y="196320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630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1072800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4C7C9E47-1AB0-445F-8FE0-8763DCD6B5B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5184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739705F9-6233-46DD-86B8-227E04B803E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4863" y="1622424"/>
            <a:ext cx="5184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17C7AF-1986-4A2D-BBD7-27DDA705DB2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663B889E-3016-42CB-B3B7-FD83F4C6F15B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E1A0ED-EB23-4606-AEE1-2791D640EFC2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9EB7826-22C5-4C0F-BA16-8C093FD78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9928" y="6523503"/>
            <a:ext cx="303216" cy="28181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1072800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0BAF5FB-B9A0-4A6D-88E7-6297104898A9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7CD507D7-F0DC-4DAA-82F9-E100FB832AE5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0E711AE-7E04-4445-A03C-D87CB6B43E4F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7890B7C-5E1E-4FFB-831C-DA85A04E3C62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F333072-3C38-413E-8104-3D54BB55E327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F4BC1F9-94B7-4DD7-870E-AD54F5E8C7E6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64991EC-B504-40BB-B90B-85D3FD3F9DFC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DA29548-DF39-4A6E-B8A5-4882EB5DF4C8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C0D67FB-B534-41E7-9171-3B6BF232076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032E3EC-ED20-44F7-BFD3-70A0692E22BB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6A7E459-5400-4BF6-A63C-7B181977BC7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C178E26-9CAB-47B4-A36F-8FB21A041618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0B04744-F4DC-4DEE-9511-6D6F1AA54567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DACEE7C-EB7D-4994-A03B-F60D03CBD5F3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27" name="Inhaltsplatzhalter 5">
            <a:extLst>
              <a:ext uri="{FF2B5EF4-FFF2-40B4-BE49-F238E27FC236}">
                <a16:creationId xmlns:a16="http://schemas.microsoft.com/office/drawing/2014/main" id="{21B86FF6-DCD0-4BDD-BAEF-AC9E51CF0D8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0863" y="1622424"/>
            <a:ext cx="10728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A0F45B-5DC6-4CBF-8F40-2B52C8BF9B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17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_Zweispaltig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0EEDDB2C-A4F8-4195-9CC8-2787B5161BAD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E1A0ED-EB23-4606-AEE1-2791D640EFC2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9EB7826-22C5-4C0F-BA16-8C093FD78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9928" y="6523503"/>
            <a:ext cx="303216" cy="28181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1072800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0BAF5FB-B9A0-4A6D-88E7-6297104898A9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7CD507D7-F0DC-4DAA-82F9-E100FB832AE5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0E711AE-7E04-4445-A03C-D87CB6B43E4F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7890B7C-5E1E-4FFB-831C-DA85A04E3C62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F333072-3C38-413E-8104-3D54BB55E327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F4BC1F9-94B7-4DD7-870E-AD54F5E8C7E6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64991EC-B504-40BB-B90B-85D3FD3F9DFC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DA29548-DF39-4A6E-B8A5-4882EB5DF4C8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C0D67FB-B534-41E7-9171-3B6BF232076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032E3EC-ED20-44F7-BFD3-70A0692E22BB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6A7E459-5400-4BF6-A63C-7B181977BC7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C178E26-9CAB-47B4-A36F-8FB21A041618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0B04744-F4DC-4DEE-9511-6D6F1AA54567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DACEE7C-EB7D-4994-A03B-F60D03CBD5F3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28" name="Inhaltsplatzhalter 5">
            <a:extLst>
              <a:ext uri="{FF2B5EF4-FFF2-40B4-BE49-F238E27FC236}">
                <a16:creationId xmlns:a16="http://schemas.microsoft.com/office/drawing/2014/main" id="{51078AB0-68E3-40B3-835F-E081D9A1C6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5184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9" name="Inhaltsplatzhalter 5">
            <a:extLst>
              <a:ext uri="{FF2B5EF4-FFF2-40B4-BE49-F238E27FC236}">
                <a16:creationId xmlns:a16="http://schemas.microsoft.com/office/drawing/2014/main" id="{823F8C82-B1B5-42AA-9427-D2A5CF831DA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4863" y="1622424"/>
            <a:ext cx="5184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CDDA57-183B-4E52-AF18-87107166CA9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4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523" y="542471"/>
            <a:ext cx="468234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1484" y="1044081"/>
            <a:ext cx="4687378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5998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41A2484-FF6B-479E-8597-B2234A1922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47087"/>
            <a:ext cx="6094800" cy="1918800"/>
          </a:xfrm>
          <a:solidFill>
            <a:srgbClr val="425563"/>
          </a:solidFill>
        </p:spPr>
        <p:txBody>
          <a:bodyPr lIns="342000" tIns="288000" rIns="342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, optionales Textfeld über dem Bild. Gegebenenfalls rauslöschen.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EFD9B0-C630-4571-A100-5A47ABED15B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2FFF7990-4831-4E52-855D-5A46CE97B03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95263" y="1622424"/>
            <a:ext cx="468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2" y="0"/>
            <a:ext cx="6095998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468234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4687378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E6F30880-3324-4B80-9C18-13139C9EC9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7200" y="4547087"/>
            <a:ext cx="6094800" cy="1918800"/>
          </a:xfrm>
          <a:solidFill>
            <a:srgbClr val="425563"/>
          </a:solidFill>
        </p:spPr>
        <p:txBody>
          <a:bodyPr lIns="342000" tIns="288000" rIns="342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, optionales Textfeld über dem Bild. Gegebenenfalls rauslöschen.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FF2D3E-2FDB-4736-8642-E7DB678C19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16347317-31D6-4B20-B99A-12D2A95AF4C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0800" y="1622424"/>
            <a:ext cx="468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7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773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6773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63998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06773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03BF1F-8872-4E85-B671-7B9FDAA6F6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4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_Bild_Inhalt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773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6773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63998" cy="32328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06773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03BF1F-8872-4E85-B671-7B9FDAA6F6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467981D5-9877-48BB-89E7-B2EF6D2D41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3233087"/>
            <a:ext cx="4063998" cy="32328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8002" y="0"/>
            <a:ext cx="4063998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31EE47-25B9-401F-B13A-68E4E84008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3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x_Bild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31EE47-25B9-401F-B13A-68E4E84008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6C68B4B1-5938-49A0-A1F6-79E2963CCD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8002" y="0"/>
            <a:ext cx="4063998" cy="32328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A793A579-C7E7-4B42-879C-67DBFF3B06C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8002" y="3233087"/>
            <a:ext cx="4063998" cy="32328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6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_Option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9">
            <a:extLst>
              <a:ext uri="{FF2B5EF4-FFF2-40B4-BE49-F238E27FC236}">
                <a16:creationId xmlns:a16="http://schemas.microsoft.com/office/drawing/2014/main" id="{2D13E1F8-FF95-4C8B-AE10-73FD7C81949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3998" y="0"/>
            <a:ext cx="8128002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542471"/>
            <a:ext cx="3111804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</a:t>
            </a:r>
            <a:endParaRPr lang="en-US"/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3112519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2197106"/>
            <a:ext cx="3111809" cy="39829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99AC64-C4B7-4CC1-B111-976BB1F883E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07E59-A937-4DBF-8887-234B6548F58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86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ight_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0BD615BA-AE84-4A47-AA0D-A1341137FF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34" name="Textplatzhalter 32">
            <a:extLst>
              <a:ext uri="{FF2B5EF4-FFF2-40B4-BE49-F238E27FC236}">
                <a16:creationId xmlns:a16="http://schemas.microsoft.com/office/drawing/2014/main" id="{7B03B58E-6DC4-4FE0-BAFA-56E82E1F94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8101" y="1620000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1 - Platzhalter</a:t>
            </a:r>
          </a:p>
        </p:txBody>
      </p:sp>
      <p:sp>
        <p:nvSpPr>
          <p:cNvPr id="35" name="Textplatzhalter 32">
            <a:extLst>
              <a:ext uri="{FF2B5EF4-FFF2-40B4-BE49-F238E27FC236}">
                <a16:creationId xmlns:a16="http://schemas.microsoft.com/office/drawing/2014/main" id="{B6EEFFE6-E0C8-45C4-936B-5FAA7446D4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766" y="1620000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37" name="Textplatzhalter 32">
            <a:extLst>
              <a:ext uri="{FF2B5EF4-FFF2-40B4-BE49-F238E27FC236}">
                <a16:creationId xmlns:a16="http://schemas.microsoft.com/office/drawing/2014/main" id="{6940DF81-85FF-4738-9262-5FEA15638E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9" name="Textplatzhalter 32">
            <a:extLst>
              <a:ext uri="{FF2B5EF4-FFF2-40B4-BE49-F238E27FC236}">
                <a16:creationId xmlns:a16="http://schemas.microsoft.com/office/drawing/2014/main" id="{19D7D897-CABB-46CE-B737-7F5FE542C4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8101" y="2606262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2 - Platzhalter</a:t>
            </a:r>
          </a:p>
        </p:txBody>
      </p:sp>
      <p:sp>
        <p:nvSpPr>
          <p:cNvPr id="40" name="Textplatzhalter 32">
            <a:extLst>
              <a:ext uri="{FF2B5EF4-FFF2-40B4-BE49-F238E27FC236}">
                <a16:creationId xmlns:a16="http://schemas.microsoft.com/office/drawing/2014/main" id="{DFB75187-2A01-45A2-A398-97827CE71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766" y="2606262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41" name="Textplatzhalter 32">
            <a:extLst>
              <a:ext uri="{FF2B5EF4-FFF2-40B4-BE49-F238E27FC236}">
                <a16:creationId xmlns:a16="http://schemas.microsoft.com/office/drawing/2014/main" id="{CF1A700D-4578-4D65-B5BC-A44C801493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3" name="Textplatzhalter 32">
            <a:extLst>
              <a:ext uri="{FF2B5EF4-FFF2-40B4-BE49-F238E27FC236}">
                <a16:creationId xmlns:a16="http://schemas.microsoft.com/office/drawing/2014/main" id="{F38CCB82-23A6-4994-A264-E9F6700AE3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88101" y="3592524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3 - Platzhalter</a:t>
            </a:r>
          </a:p>
        </p:txBody>
      </p:sp>
      <p:sp>
        <p:nvSpPr>
          <p:cNvPr id="44" name="Textplatzhalter 32">
            <a:extLst>
              <a:ext uri="{FF2B5EF4-FFF2-40B4-BE49-F238E27FC236}">
                <a16:creationId xmlns:a16="http://schemas.microsoft.com/office/drawing/2014/main" id="{F6098756-4F79-4D92-B8E2-C3B5A86CE4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1766" y="3592524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45" name="Textplatzhalter 32">
            <a:extLst>
              <a:ext uri="{FF2B5EF4-FFF2-40B4-BE49-F238E27FC236}">
                <a16:creationId xmlns:a16="http://schemas.microsoft.com/office/drawing/2014/main" id="{90265B91-B262-412A-B350-AD7327C956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3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7" name="Textplatzhalter 32">
            <a:extLst>
              <a:ext uri="{FF2B5EF4-FFF2-40B4-BE49-F238E27FC236}">
                <a16:creationId xmlns:a16="http://schemas.microsoft.com/office/drawing/2014/main" id="{8739CB83-F379-45A8-B286-7EEF9E4CE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88101" y="4578786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4 - Platzhalter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28483BBE-19C8-423A-B3E2-94528FE478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766" y="4578786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49" name="Textplatzhalter 32">
            <a:extLst>
              <a:ext uri="{FF2B5EF4-FFF2-40B4-BE49-F238E27FC236}">
                <a16:creationId xmlns:a16="http://schemas.microsoft.com/office/drawing/2014/main" id="{ACB1C388-0FCC-49CF-B302-68D81AE304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0863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58" name="Textplatzhalter 32">
            <a:extLst>
              <a:ext uri="{FF2B5EF4-FFF2-40B4-BE49-F238E27FC236}">
                <a16:creationId xmlns:a16="http://schemas.microsoft.com/office/drawing/2014/main" id="{3A5054A6-EE29-484D-A04B-11D885144A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91713" y="1620000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5 - Platzhalter</a:t>
            </a:r>
          </a:p>
        </p:txBody>
      </p:sp>
      <p:sp>
        <p:nvSpPr>
          <p:cNvPr id="59" name="Textplatzhalter 32">
            <a:extLst>
              <a:ext uri="{FF2B5EF4-FFF2-40B4-BE49-F238E27FC236}">
                <a16:creationId xmlns:a16="http://schemas.microsoft.com/office/drawing/2014/main" id="{FAF237D4-94EE-4068-B34B-EF38D39063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05378" y="1620000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60" name="Textplatzhalter 32">
            <a:extLst>
              <a:ext uri="{FF2B5EF4-FFF2-40B4-BE49-F238E27FC236}">
                <a16:creationId xmlns:a16="http://schemas.microsoft.com/office/drawing/2014/main" id="{02A4D1DC-5BBB-4F13-8972-8E3357BFB4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4475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2" name="Textplatzhalter 32">
            <a:extLst>
              <a:ext uri="{FF2B5EF4-FFF2-40B4-BE49-F238E27FC236}">
                <a16:creationId xmlns:a16="http://schemas.microsoft.com/office/drawing/2014/main" id="{9CF16AF4-01EC-47C0-82A7-756B88121B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1713" y="2606262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6 - Platzhalter</a:t>
            </a:r>
          </a:p>
        </p:txBody>
      </p:sp>
      <p:sp>
        <p:nvSpPr>
          <p:cNvPr id="63" name="Textplatzhalter 32">
            <a:extLst>
              <a:ext uri="{FF2B5EF4-FFF2-40B4-BE49-F238E27FC236}">
                <a16:creationId xmlns:a16="http://schemas.microsoft.com/office/drawing/2014/main" id="{7EF0B4AC-46EE-40BA-B088-26A875F58C4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05378" y="2606262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06</a:t>
            </a:r>
          </a:p>
        </p:txBody>
      </p:sp>
      <p:sp>
        <p:nvSpPr>
          <p:cNvPr id="64" name="Textplatzhalter 32">
            <a:extLst>
              <a:ext uri="{FF2B5EF4-FFF2-40B4-BE49-F238E27FC236}">
                <a16:creationId xmlns:a16="http://schemas.microsoft.com/office/drawing/2014/main" id="{A1684824-C4AB-45FA-8982-D63A935F7D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54475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6" name="Textplatzhalter 32">
            <a:extLst>
              <a:ext uri="{FF2B5EF4-FFF2-40B4-BE49-F238E27FC236}">
                <a16:creationId xmlns:a16="http://schemas.microsoft.com/office/drawing/2014/main" id="{B77E2AEF-7F63-4894-A874-D12FD1E436E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91713" y="3592524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7 - Platzhalter</a:t>
            </a:r>
          </a:p>
        </p:txBody>
      </p:sp>
      <p:sp>
        <p:nvSpPr>
          <p:cNvPr id="67" name="Textplatzhalter 32">
            <a:extLst>
              <a:ext uri="{FF2B5EF4-FFF2-40B4-BE49-F238E27FC236}">
                <a16:creationId xmlns:a16="http://schemas.microsoft.com/office/drawing/2014/main" id="{A82CA1D9-144A-4117-927C-8443D898806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05378" y="3592524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07</a:t>
            </a:r>
          </a:p>
        </p:txBody>
      </p:sp>
      <p:sp>
        <p:nvSpPr>
          <p:cNvPr id="68" name="Textplatzhalter 32">
            <a:extLst>
              <a:ext uri="{FF2B5EF4-FFF2-40B4-BE49-F238E27FC236}">
                <a16:creationId xmlns:a16="http://schemas.microsoft.com/office/drawing/2014/main" id="{86998577-4FEF-4436-8C2A-F3D381FD09C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54475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70" name="Textplatzhalter 32">
            <a:extLst>
              <a:ext uri="{FF2B5EF4-FFF2-40B4-BE49-F238E27FC236}">
                <a16:creationId xmlns:a16="http://schemas.microsoft.com/office/drawing/2014/main" id="{F9AFD54B-F267-4EFD-A722-8AF3A5FAACA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291713" y="4578786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8 - Platzhalter</a:t>
            </a:r>
          </a:p>
        </p:txBody>
      </p:sp>
      <p:sp>
        <p:nvSpPr>
          <p:cNvPr id="71" name="Textplatzhalter 32">
            <a:extLst>
              <a:ext uri="{FF2B5EF4-FFF2-40B4-BE49-F238E27FC236}">
                <a16:creationId xmlns:a16="http://schemas.microsoft.com/office/drawing/2014/main" id="{F33FEA5C-13E6-461F-8CC8-DF6F0EA3BE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05378" y="4578786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08</a:t>
            </a:r>
          </a:p>
        </p:txBody>
      </p:sp>
      <p:sp>
        <p:nvSpPr>
          <p:cNvPr id="72" name="Textplatzhalter 32">
            <a:extLst>
              <a:ext uri="{FF2B5EF4-FFF2-40B4-BE49-F238E27FC236}">
                <a16:creationId xmlns:a16="http://schemas.microsoft.com/office/drawing/2014/main" id="{87AB6FAB-BC75-4B40-8C6E-EF668DD826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54475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FD500C-94CD-45D8-AE9F-602115860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Agenda</a:t>
            </a:r>
            <a:endParaRPr lang="en-US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9AD5B4A-6762-4A84-BA38-C8346990191A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4F5468-5706-42AA-B98D-8BE84B0FE647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1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Option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689355" cy="6465887"/>
          </a:xfrm>
          <a:solidFill>
            <a:schemeClr val="bg2"/>
          </a:solidFill>
        </p:spPr>
        <p:txBody>
          <a:bodyPr/>
          <a:lstStyle/>
          <a:p>
            <a:r>
              <a:rPr lang="de-DE" dirty="0"/>
              <a:t> </a:t>
            </a:r>
            <a:endParaRPr lang="en-US" dirty="0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B6AEC12A-100A-4CE7-84FD-B15CB98E56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0744" y="542471"/>
            <a:ext cx="3182266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</a:t>
            </a:r>
            <a:endParaRPr lang="en-US"/>
          </a:p>
        </p:txBody>
      </p:sp>
      <p:sp>
        <p:nvSpPr>
          <p:cNvPr id="26" name="Textplatzhalter 30">
            <a:extLst>
              <a:ext uri="{FF2B5EF4-FFF2-40B4-BE49-F238E27FC236}">
                <a16:creationId xmlns:a16="http://schemas.microsoft.com/office/drawing/2014/main" id="{6E581B98-2A6F-4489-BC17-EFF4E7BD7B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90744" y="1044081"/>
            <a:ext cx="3182997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27" name="Inhaltsplatzhalter 5">
            <a:extLst>
              <a:ext uri="{FF2B5EF4-FFF2-40B4-BE49-F238E27FC236}">
                <a16:creationId xmlns:a16="http://schemas.microsoft.com/office/drawing/2014/main" id="{150D9242-DC98-460B-A80F-04E15AFA6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0744" y="2197106"/>
            <a:ext cx="3182997" cy="39829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6837DFF-22DF-4963-963F-6432673564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5B22E0-D7C0-4FD9-8709-D40C7A462B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84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 zur freien Gestal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C001E-69E6-4FEA-BD7A-6A61EEAF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C19652-BB96-4819-A0B0-EB8AE04C3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36F4EE-8A66-494A-9122-2D97BBFDB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extplatzhalter 30">
            <a:extLst>
              <a:ext uri="{FF2B5EF4-FFF2-40B4-BE49-F238E27FC236}">
                <a16:creationId xmlns:a16="http://schemas.microsoft.com/office/drawing/2014/main" id="{31CAFDD0-B8D9-4FBE-B880-32EFC31E23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9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C19652-BB96-4819-A0B0-EB8AE04C3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36F4EE-8A66-494A-9122-2D97BBFDB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e Folie zur freien Gestaltung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3DF54EA-7860-4CDE-9D50-36D416E3135D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E7B3F1-4AEE-448B-8225-508421C7C284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4BE6A79-2C96-4323-93ED-47AB2E1351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9928" y="6523503"/>
            <a:ext cx="303216" cy="28181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70C001E-69E6-4FEA-BD7A-6A61EEAF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C19652-BB96-4819-A0B0-EB8AE04C3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36F4EE-8A66-494A-9122-2D97BBFDB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extplatzhalter 30">
            <a:extLst>
              <a:ext uri="{FF2B5EF4-FFF2-40B4-BE49-F238E27FC236}">
                <a16:creationId xmlns:a16="http://schemas.microsoft.com/office/drawing/2014/main" id="{31CAFDD0-B8D9-4FBE-B880-32EFC31E23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F3C4978-DBB0-42DC-B110-CC3130B142ED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4222940-6F77-410F-9641-B7D4F4E58233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C88C726-56DC-44D5-93FA-EC506EF37A00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7FF01B8-F82E-46D7-9B43-525A3C1C4795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6C4E170-8B93-4A02-895E-35F6570496AA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2464A1D-AFFC-4854-806D-002E4EB5EBA6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B902D50-3BE9-4331-A6DB-84775D199F43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BBA9050-2714-47A5-8094-ECD2DC50C317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8861A36-F595-4D17-8D68-6FF674BEA119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730C86E-1759-4EF2-8B33-02A50364E1F9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C48F841-1AF0-4081-8ED0-9CFAF9C9B3E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A7C0C74-E42F-4842-92E6-EE0790787213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F5D5344-CCE4-43E7-93B1-D608E0E43857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D688399-F757-428F-A574-B1EE977CE9D6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02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_Inhalt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7D9DCD4D-CFCB-4F0B-92AB-AAF0414A6D37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2754F40-8910-4F46-AEF0-E4C65656FD97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523" y="542471"/>
            <a:ext cx="468234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1484" y="1044081"/>
            <a:ext cx="4687378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5998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41A2484-FF6B-479E-8597-B2234A1922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47087"/>
            <a:ext cx="6094800" cy="1918800"/>
          </a:xfrm>
          <a:solidFill>
            <a:schemeClr val="tx1"/>
          </a:solidFill>
        </p:spPr>
        <p:txBody>
          <a:bodyPr lIns="342000" tIns="288000" rIns="342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, optionales Textfeld über dem Bild. Gegebenenfalls rauslöschen. 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1DB3B1-34E4-48CD-B837-ABB807607B3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8C919C-43BE-4956-9F69-73E7699AAB2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1EF00-F469-4FA0-96CE-A1F2C2F99C4E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1E4680F7-08A4-47B1-B7A7-2C90788186D8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DCF5EF3-7CB0-4C23-94F2-3B77FD9748C1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2403E73-D82D-4FB8-B2BF-062AE500FACA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51A75A2-40F9-47E5-9328-1DAF14A145A2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F75DBB3D-2952-44AE-9172-DDE3A3D18ECF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9A70AC6-79FB-4EE2-B3B7-34AE7D93FF98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4AED6936-B639-4EBE-B167-69C7EC6D55E2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3B3C740-591A-40B1-8023-9A820B2D3C2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A0DCC41-187F-49EB-8517-1B66BB0999AB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755B13F-DC56-4A18-85E2-58C08D1D25B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2021F2F8-03B4-4C0D-B4CC-CD93A324939B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9A67D61-9BDC-4E19-BAB2-489B6D4E7701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69049E90-39C3-4B38-A137-B37272AB46F7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0DCC16AD-FD3C-4C50-AD8C-01224D8C2D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9928" y="6523503"/>
            <a:ext cx="303216" cy="281813"/>
          </a:xfrm>
          <a:prstGeom prst="rect">
            <a:avLst/>
          </a:prstGeom>
        </p:spPr>
      </p:pic>
      <p:sp>
        <p:nvSpPr>
          <p:cNvPr id="32" name="Inhaltsplatzhalter 5">
            <a:extLst>
              <a:ext uri="{FF2B5EF4-FFF2-40B4-BE49-F238E27FC236}">
                <a16:creationId xmlns:a16="http://schemas.microsoft.com/office/drawing/2014/main" id="{7D1ED21B-B642-4A5C-89F8-62FE8C830DB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95263" y="1622424"/>
            <a:ext cx="468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_Bild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BE80C8BA-6C5F-4B01-A73D-2447E2193818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10367F4-36EF-43B4-B951-423F9905E580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2" y="0"/>
            <a:ext cx="6095998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468234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4687378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E6F30880-3324-4B80-9C18-13139C9EC9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7200" y="4547087"/>
            <a:ext cx="6094800" cy="1918800"/>
          </a:xfrm>
          <a:solidFill>
            <a:schemeClr val="tx1"/>
          </a:solidFill>
        </p:spPr>
        <p:txBody>
          <a:bodyPr lIns="342000" tIns="288000" rIns="342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, optionales Textfeld über dem Bild. Gegebenenfalls rauslöschen. 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BB84657-C421-41F7-89DC-38C4510F1DE4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6D24BDB-899E-4E17-B681-5A86C3A2BA7F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26170D1-6C1E-4404-88E3-B6AF42CC8050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5AE98F6-8801-4F70-880E-9CC393ED734C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E663061-AC81-4282-866E-87193E0223B1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42EABF1-B05F-4582-B5A0-ECF8224F7989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D3F8ED-C9EF-4D69-9F37-E3BF3A7B3E76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7286AB17-1150-4C16-AE6F-286A0DBF0948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305232E-CEB5-4965-82FE-038C77271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C5F014C-52C7-4A0D-8B50-BB0F95EECE08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56D6324-AC4F-4821-A38D-17ADE3A9143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6BB7EBE7-F6A2-4AC2-8B70-BDE0A85D8B41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4D994C8-E4FA-4F3F-9E6F-578D39F3306C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56ADE973-94E3-43D8-A455-CDC3347C8574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EDD4ADB-B7B6-4A3D-938E-0CBA970C77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9928" y="6523503"/>
            <a:ext cx="303216" cy="281813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3122D9-D19F-4093-8448-E5DE105048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4" name="Inhaltsplatzhalter 5">
            <a:extLst>
              <a:ext uri="{FF2B5EF4-FFF2-40B4-BE49-F238E27FC236}">
                <a16:creationId xmlns:a16="http://schemas.microsoft.com/office/drawing/2014/main" id="{3290A86D-9BD8-45E2-ADE4-EAC211FB6B7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0800" y="1622424"/>
            <a:ext cx="468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_Inhalt_Option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3B2451D9-7E39-4B68-89F6-62A40C3C33EE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075C95-6FBE-49B8-BC27-BDE75549944B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773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6773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63998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06773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74A203-9BC3-40C6-AC28-34C116EFB8AB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8C6E268-A796-4853-B4E0-2D04A945399C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1C540B3-8135-4551-A53D-3EADCF33FA07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344A9B8-E9E9-4108-8B3E-C12DCCB8481E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489D2E4-784A-4428-B0A2-7DD5A7D60895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84958CF-9BA1-4C9C-A8D2-15CF9AD7F242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7618D28-ACC6-49D2-B977-580E574130C7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37D49F1-B645-44F1-897B-A385C7E6F2A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D67CBA1-DAFB-4E8C-9679-AA0A07EF810E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99A504F5-8B16-4F08-B132-E8F861FE8251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FC6E697-5125-48EC-877E-577D4979B3D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0591CFC0-7E29-4E6E-8500-10DE7E775B6D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06BA17C-DC46-4544-8FDB-22E0F2880BE4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1BCB7A4-6AE7-4C8B-984D-E245B27FBCFD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C23C92-D693-4A91-8ECD-9812B36AD4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58" name="Grafik 57">
            <a:extLst>
              <a:ext uri="{FF2B5EF4-FFF2-40B4-BE49-F238E27FC236}">
                <a16:creationId xmlns:a16="http://schemas.microsoft.com/office/drawing/2014/main" id="{ADD5EC45-2629-4C34-8DB4-9F72341C3F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9928" y="6523503"/>
            <a:ext cx="303216" cy="2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30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x_Bild_Inhalt_Option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3B2451D9-7E39-4B68-89F6-62A40C3C33EE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075C95-6FBE-49B8-BC27-BDE75549944B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773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6773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06773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74A203-9BC3-40C6-AC28-34C116EFB8AB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8C6E268-A796-4853-B4E0-2D04A945399C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1C540B3-8135-4551-A53D-3EADCF33FA07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344A9B8-E9E9-4108-8B3E-C12DCCB8481E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489D2E4-784A-4428-B0A2-7DD5A7D60895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84958CF-9BA1-4C9C-A8D2-15CF9AD7F242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7618D28-ACC6-49D2-B977-580E574130C7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37D49F1-B645-44F1-897B-A385C7E6F2A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D67CBA1-DAFB-4E8C-9679-AA0A07EF810E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99A504F5-8B16-4F08-B132-E8F861FE8251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FC6E697-5125-48EC-877E-577D4979B3D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0591CFC0-7E29-4E6E-8500-10DE7E775B6D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06BA17C-DC46-4544-8FDB-22E0F2880BE4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1BCB7A4-6AE7-4C8B-984D-E245B27FBCFD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C23C92-D693-4A91-8ECD-9812B36AD4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58" name="Grafik 57">
            <a:extLst>
              <a:ext uri="{FF2B5EF4-FFF2-40B4-BE49-F238E27FC236}">
                <a16:creationId xmlns:a16="http://schemas.microsoft.com/office/drawing/2014/main" id="{ADD5EC45-2629-4C34-8DB4-9F72341C3F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9928" y="6523503"/>
            <a:ext cx="303216" cy="281813"/>
          </a:xfrm>
          <a:prstGeom prst="rect">
            <a:avLst/>
          </a:prstGeom>
        </p:spPr>
      </p:pic>
      <p:sp>
        <p:nvSpPr>
          <p:cNvPr id="26" name="Bildplatzhalter 9">
            <a:extLst>
              <a:ext uri="{FF2B5EF4-FFF2-40B4-BE49-F238E27FC236}">
                <a16:creationId xmlns:a16="http://schemas.microsoft.com/office/drawing/2014/main" id="{664B8639-86EE-4782-B23A-1C03EC6FB8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63998" cy="32328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7" name="Bildplatzhalter 9">
            <a:extLst>
              <a:ext uri="{FF2B5EF4-FFF2-40B4-BE49-F238E27FC236}">
                <a16:creationId xmlns:a16="http://schemas.microsoft.com/office/drawing/2014/main" id="{BCEC7A94-817F-4631-BD73-AE9497829F6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3233087"/>
            <a:ext cx="4063998" cy="32328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11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_Bild_Option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4C1051B-EC6F-4D71-B492-584C0C37E948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632DAE-DBFE-4A26-8922-D615ECE97F03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8002" y="0"/>
            <a:ext cx="4063998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811974B-2AA7-4055-8139-B25B4FB2C473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37401EA-EB0F-4BD2-B4E3-D91E28C7389D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582DBD9-7788-453C-8ED0-C254E18C6754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CB64B17-3795-4658-99A8-E31DA1412606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1A9319B-136F-40CE-A690-CEAB20D8F343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E4C3FF8-5B82-419C-9E04-F76123EA101E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26459E0-2A84-430F-8B3E-2EAF4B2DC889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2521A36-EAD9-4595-9C3F-463F3A45E63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8149358-B866-4F1B-993C-B31ED5B84B7C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4522511-3A4C-48A2-89BE-A9EFADEE0D2C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12D55A7-10A3-4331-9014-1B65C83DD3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16EFEF11-2BB9-4974-A0FB-0775AEC58A3B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81197D4-2592-45D7-88C4-EAD8BF688AF8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9D34C899-056E-4D28-A9DB-B43D7AD22F0E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5E55BD-D3A3-4A62-832F-DCC8863647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58" name="Grafik 57">
            <a:extLst>
              <a:ext uri="{FF2B5EF4-FFF2-40B4-BE49-F238E27FC236}">
                <a16:creationId xmlns:a16="http://schemas.microsoft.com/office/drawing/2014/main" id="{8AC7BB68-8451-44EF-B273-C5EE37F724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9928" y="6523503"/>
            <a:ext cx="303216" cy="2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52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_2x_Bild_Option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4C1051B-EC6F-4D71-B492-584C0C37E948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632DAE-DBFE-4A26-8922-D615ECE97F03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811974B-2AA7-4055-8139-B25B4FB2C473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37401EA-EB0F-4BD2-B4E3-D91E28C7389D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582DBD9-7788-453C-8ED0-C254E18C6754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CB64B17-3795-4658-99A8-E31DA1412606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1A9319B-136F-40CE-A690-CEAB20D8F343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E4C3FF8-5B82-419C-9E04-F76123EA101E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26459E0-2A84-430F-8B3E-2EAF4B2DC889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2521A36-EAD9-4595-9C3F-463F3A45E63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8149358-B866-4F1B-993C-B31ED5B84B7C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4522511-3A4C-48A2-89BE-A9EFADEE0D2C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12D55A7-10A3-4331-9014-1B65C83DD3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16EFEF11-2BB9-4974-A0FB-0775AEC58A3B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81197D4-2592-45D7-88C4-EAD8BF688AF8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9D34C899-056E-4D28-A9DB-B43D7AD22F0E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5E55BD-D3A3-4A62-832F-DCC8863647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58" name="Grafik 57">
            <a:extLst>
              <a:ext uri="{FF2B5EF4-FFF2-40B4-BE49-F238E27FC236}">
                <a16:creationId xmlns:a16="http://schemas.microsoft.com/office/drawing/2014/main" id="{8AC7BB68-8451-44EF-B273-C5EE37F724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9928" y="6523503"/>
            <a:ext cx="303216" cy="281813"/>
          </a:xfrm>
          <a:prstGeom prst="rect">
            <a:avLst/>
          </a:prstGeom>
        </p:spPr>
      </p:pic>
      <p:sp>
        <p:nvSpPr>
          <p:cNvPr id="26" name="Bildplatzhalter 9">
            <a:extLst>
              <a:ext uri="{FF2B5EF4-FFF2-40B4-BE49-F238E27FC236}">
                <a16:creationId xmlns:a16="http://schemas.microsoft.com/office/drawing/2014/main" id="{91F4EF73-88CB-4897-BCA6-3C3CCFBC85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8002" y="0"/>
            <a:ext cx="4063998" cy="32328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7" name="Bildplatzhalter 9">
            <a:extLst>
              <a:ext uri="{FF2B5EF4-FFF2-40B4-BE49-F238E27FC236}">
                <a16:creationId xmlns:a16="http://schemas.microsoft.com/office/drawing/2014/main" id="{789179B7-13CB-45EF-AFC3-B46EC562BD5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8002" y="3233087"/>
            <a:ext cx="4063998" cy="32328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28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Light_Version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64451-4FBF-4728-8040-0D6B80F9B7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42471"/>
            <a:ext cx="6954829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Agenda</a:t>
            </a:r>
            <a:endParaRPr lang="en-US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E7E9E46F-D578-4EE8-AA7F-F4B14652907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27992" y="0"/>
            <a:ext cx="4064008" cy="6880692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B171BD7-D372-4ACC-AF10-CE0847F57564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1D08779-B269-49E3-80F0-493A1BA9F4B4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6C80F37-C999-4572-8420-B80C080128B6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5C0650F-EF1D-4575-B47A-A72521C34F09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6,88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4D9CABF-2871-4936-B5F2-9B8E76BF5BD0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9E497816-9213-4032-BCE8-5E641602E1C2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5,02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C362B44-17D2-44FD-AE19-1765B48FEA7D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66B3E62-9B50-4837-90BF-7D161F47DC62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7,64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C44BEE6-A970-4EAF-92F9-CAC6A8D0BCEA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A08F4C5-DF0D-420D-84BF-234C26FB0889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15,40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060BB6B-124A-49D3-927D-A30D95C62D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F525E40-F2C5-4496-AC29-36A3B6B37EC9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14,40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0BD615BA-AE84-4A47-AA0D-A1341137FF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1044081"/>
            <a:ext cx="6956303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34" name="Textplatzhalter 32">
            <a:extLst>
              <a:ext uri="{FF2B5EF4-FFF2-40B4-BE49-F238E27FC236}">
                <a16:creationId xmlns:a16="http://schemas.microsoft.com/office/drawing/2014/main" id="{7B03B58E-6DC4-4FE0-BAFA-56E82E1F94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8101" y="1620000"/>
            <a:ext cx="5874034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1 - Platzhalter</a:t>
            </a:r>
          </a:p>
        </p:txBody>
      </p:sp>
      <p:sp>
        <p:nvSpPr>
          <p:cNvPr id="35" name="Textplatzhalter 32">
            <a:extLst>
              <a:ext uri="{FF2B5EF4-FFF2-40B4-BE49-F238E27FC236}">
                <a16:creationId xmlns:a16="http://schemas.microsoft.com/office/drawing/2014/main" id="{B6EEFFE6-E0C8-45C4-936B-5FAA7446D4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766" y="1620000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37" name="Textplatzhalter 32">
            <a:extLst>
              <a:ext uri="{FF2B5EF4-FFF2-40B4-BE49-F238E27FC236}">
                <a16:creationId xmlns:a16="http://schemas.microsoft.com/office/drawing/2014/main" id="{6940DF81-85FF-4738-9262-5FEA15638E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9" name="Textplatzhalter 32">
            <a:extLst>
              <a:ext uri="{FF2B5EF4-FFF2-40B4-BE49-F238E27FC236}">
                <a16:creationId xmlns:a16="http://schemas.microsoft.com/office/drawing/2014/main" id="{19D7D897-CABB-46CE-B737-7F5FE542C4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8101" y="2606262"/>
            <a:ext cx="5874034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2 - Platzhalter</a:t>
            </a:r>
          </a:p>
        </p:txBody>
      </p:sp>
      <p:sp>
        <p:nvSpPr>
          <p:cNvPr id="40" name="Textplatzhalter 32">
            <a:extLst>
              <a:ext uri="{FF2B5EF4-FFF2-40B4-BE49-F238E27FC236}">
                <a16:creationId xmlns:a16="http://schemas.microsoft.com/office/drawing/2014/main" id="{DFB75187-2A01-45A2-A398-97827CE71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766" y="2606262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41" name="Textplatzhalter 32">
            <a:extLst>
              <a:ext uri="{FF2B5EF4-FFF2-40B4-BE49-F238E27FC236}">
                <a16:creationId xmlns:a16="http://schemas.microsoft.com/office/drawing/2014/main" id="{CF1A700D-4578-4D65-B5BC-A44C801493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3" name="Textplatzhalter 32">
            <a:extLst>
              <a:ext uri="{FF2B5EF4-FFF2-40B4-BE49-F238E27FC236}">
                <a16:creationId xmlns:a16="http://schemas.microsoft.com/office/drawing/2014/main" id="{F38CCB82-23A6-4994-A264-E9F6700AE3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88101" y="3592524"/>
            <a:ext cx="5874034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3 - Platzhalter</a:t>
            </a:r>
          </a:p>
        </p:txBody>
      </p:sp>
      <p:sp>
        <p:nvSpPr>
          <p:cNvPr id="44" name="Textplatzhalter 32">
            <a:extLst>
              <a:ext uri="{FF2B5EF4-FFF2-40B4-BE49-F238E27FC236}">
                <a16:creationId xmlns:a16="http://schemas.microsoft.com/office/drawing/2014/main" id="{F6098756-4F79-4D92-B8E2-C3B5A86CE4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1766" y="3592524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45" name="Textplatzhalter 32">
            <a:extLst>
              <a:ext uri="{FF2B5EF4-FFF2-40B4-BE49-F238E27FC236}">
                <a16:creationId xmlns:a16="http://schemas.microsoft.com/office/drawing/2014/main" id="{90265B91-B262-412A-B350-AD7327C956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3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7" name="Textplatzhalter 32">
            <a:extLst>
              <a:ext uri="{FF2B5EF4-FFF2-40B4-BE49-F238E27FC236}">
                <a16:creationId xmlns:a16="http://schemas.microsoft.com/office/drawing/2014/main" id="{8739CB83-F379-45A8-B286-7EEF9E4CE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88101" y="4578786"/>
            <a:ext cx="5874034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4 - Platzhalter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28483BBE-19C8-423A-B3E2-94528FE478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766" y="4578786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49" name="Textplatzhalter 32">
            <a:extLst>
              <a:ext uri="{FF2B5EF4-FFF2-40B4-BE49-F238E27FC236}">
                <a16:creationId xmlns:a16="http://schemas.microsoft.com/office/drawing/2014/main" id="{ACB1C388-0FCC-49CF-B302-68D81AE304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0863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51" name="Textplatzhalter 32">
            <a:extLst>
              <a:ext uri="{FF2B5EF4-FFF2-40B4-BE49-F238E27FC236}">
                <a16:creationId xmlns:a16="http://schemas.microsoft.com/office/drawing/2014/main" id="{B03689D2-2AA7-46DE-990F-8EF6308634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88101" y="5565048"/>
            <a:ext cx="5874034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5 - Platzhalter</a:t>
            </a:r>
          </a:p>
        </p:txBody>
      </p:sp>
      <p:sp>
        <p:nvSpPr>
          <p:cNvPr id="52" name="Textplatzhalter 32">
            <a:extLst>
              <a:ext uri="{FF2B5EF4-FFF2-40B4-BE49-F238E27FC236}">
                <a16:creationId xmlns:a16="http://schemas.microsoft.com/office/drawing/2014/main" id="{0B5441CD-3D55-4926-A733-136AD771B7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1766" y="5565048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53" name="Textplatzhalter 32">
            <a:extLst>
              <a:ext uri="{FF2B5EF4-FFF2-40B4-BE49-F238E27FC236}">
                <a16:creationId xmlns:a16="http://schemas.microsoft.com/office/drawing/2014/main" id="{7A7E3195-3DD5-4F5E-A44C-021D1860D06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0863" y="5565048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0381AB3-E5FF-45E1-AAA5-EF7EC3DDA716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ABF079B7-4939-4585-9679-064ED095D9C6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8,43</a:t>
            </a:r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3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_Bild_Option_2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DA9DE6E1-212B-47DB-9B3B-00E27C5A3EA2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Bildplatzhalter 9">
            <a:extLst>
              <a:ext uri="{FF2B5EF4-FFF2-40B4-BE49-F238E27FC236}">
                <a16:creationId xmlns:a16="http://schemas.microsoft.com/office/drawing/2014/main" id="{2D13E1F8-FF95-4C8B-AE10-73FD7C81949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3998" y="0"/>
            <a:ext cx="8128002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075C95-6FBE-49B8-BC27-BDE75549944B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542471"/>
            <a:ext cx="3111804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3112519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2197106"/>
            <a:ext cx="3111809" cy="39829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74A203-9BC3-40C6-AC28-34C116EFB8AB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8C6E268-A796-4853-B4E0-2D04A945399C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1C540B3-8135-4551-A53D-3EADCF33FA07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344A9B8-E9E9-4108-8B3E-C12DCCB8481E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489D2E4-784A-4428-B0A2-7DD5A7D60895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84958CF-9BA1-4C9C-A8D2-15CF9AD7F242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7618D28-ACC6-49D2-B977-580E574130C7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37D49F1-B645-44F1-897B-A385C7E6F2A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D67CBA1-DAFB-4E8C-9679-AA0A07EF810E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99A504F5-8B16-4F08-B132-E8F861FE8251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FC6E697-5125-48EC-877E-577D4979B3D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0591CFC0-7E29-4E6E-8500-10DE7E775B6D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06BA17C-DC46-4544-8FDB-22E0F2880BE4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1BCB7A4-6AE7-4C8B-984D-E245B27FBCFD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C23C92-D693-4A91-8ECD-9812B36AD4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58" name="Grafik 57">
            <a:extLst>
              <a:ext uri="{FF2B5EF4-FFF2-40B4-BE49-F238E27FC236}">
                <a16:creationId xmlns:a16="http://schemas.microsoft.com/office/drawing/2014/main" id="{ADD5EC45-2629-4C34-8DB4-9F72341C3F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9928" y="6523503"/>
            <a:ext cx="303216" cy="2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43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_Inhalt_Option_2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2F042C50-0B82-42B1-996E-DDC9006939DA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632DAE-DBFE-4A26-8922-D615ECE97F03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689355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811974B-2AA7-4055-8139-B25B4FB2C473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37401EA-EB0F-4BD2-B4E3-D91E28C7389D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582DBD9-7788-453C-8ED0-C254E18C6754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CB64B17-3795-4658-99A8-E31DA1412606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1A9319B-136F-40CE-A690-CEAB20D8F343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E4C3FF8-5B82-419C-9E04-F76123EA101E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26459E0-2A84-430F-8B3E-2EAF4B2DC889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2521A36-EAD9-4595-9C3F-463F3A45E63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8149358-B866-4F1B-993C-B31ED5B84B7C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4522511-3A4C-48A2-89BE-A9EFADEE0D2C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12D55A7-10A3-4331-9014-1B65C83DD3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16EFEF11-2BB9-4974-A0FB-0775AEC58A3B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81197D4-2592-45D7-88C4-EAD8BF688AF8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9D34C899-056E-4D28-A9DB-B43D7AD22F0E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5E55BD-D3A3-4A62-832F-DCC8863647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58" name="Grafik 57">
            <a:extLst>
              <a:ext uri="{FF2B5EF4-FFF2-40B4-BE49-F238E27FC236}">
                <a16:creationId xmlns:a16="http://schemas.microsoft.com/office/drawing/2014/main" id="{8AC7BB68-8451-44EF-B273-C5EE37F724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9928" y="6523503"/>
            <a:ext cx="303216" cy="281813"/>
          </a:xfrm>
          <a:prstGeom prst="rect">
            <a:avLst/>
          </a:prstGeom>
        </p:spPr>
      </p:pic>
      <p:sp>
        <p:nvSpPr>
          <p:cNvPr id="25" name="Titel 1">
            <a:extLst>
              <a:ext uri="{FF2B5EF4-FFF2-40B4-BE49-F238E27FC236}">
                <a16:creationId xmlns:a16="http://schemas.microsoft.com/office/drawing/2014/main" id="{B6AEC12A-100A-4CE7-84FD-B15CB98E56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0744" y="542471"/>
            <a:ext cx="3182266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</a:t>
            </a:r>
            <a:endParaRPr lang="en-US"/>
          </a:p>
        </p:txBody>
      </p:sp>
      <p:sp>
        <p:nvSpPr>
          <p:cNvPr id="26" name="Textplatzhalter 30">
            <a:extLst>
              <a:ext uri="{FF2B5EF4-FFF2-40B4-BE49-F238E27FC236}">
                <a16:creationId xmlns:a16="http://schemas.microsoft.com/office/drawing/2014/main" id="{6E581B98-2A6F-4489-BC17-EFF4E7BD7B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90744" y="1044081"/>
            <a:ext cx="3182997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27" name="Inhaltsplatzhalter 5">
            <a:extLst>
              <a:ext uri="{FF2B5EF4-FFF2-40B4-BE49-F238E27FC236}">
                <a16:creationId xmlns:a16="http://schemas.microsoft.com/office/drawing/2014/main" id="{150D9242-DC98-460B-A80F-04E15AFA6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0744" y="2197106"/>
            <a:ext cx="3182997" cy="39829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9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_1_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2DFF9360-C372-4C78-9D7A-049239437CEF}"/>
              </a:ext>
            </a:extLst>
          </p:cNvPr>
          <p:cNvSpPr/>
          <p:nvPr userDrawn="1"/>
        </p:nvSpPr>
        <p:spPr>
          <a:xfrm>
            <a:off x="4064000" y="4538990"/>
            <a:ext cx="8128000" cy="193040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9E4782C-315D-487C-93B8-B7B01BF8AA75}"/>
              </a:ext>
            </a:extLst>
          </p:cNvPr>
          <p:cNvGrpSpPr/>
          <p:nvPr userDrawn="1"/>
        </p:nvGrpSpPr>
        <p:grpSpPr>
          <a:xfrm>
            <a:off x="3898340" y="0"/>
            <a:ext cx="8293660" cy="4538991"/>
            <a:chOff x="3898340" y="0"/>
            <a:chExt cx="8293660" cy="453899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8E9274C-4785-41D4-B92A-62E506B27FE7}"/>
                </a:ext>
              </a:extLst>
            </p:cNvPr>
            <p:cNvSpPr/>
            <p:nvPr/>
          </p:nvSpPr>
          <p:spPr>
            <a:xfrm>
              <a:off x="4064000" y="0"/>
              <a:ext cx="8128000" cy="4538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" name="Dreieck 45">
              <a:extLst>
                <a:ext uri="{FF2B5EF4-FFF2-40B4-BE49-F238E27FC236}">
                  <a16:creationId xmlns:a16="http://schemas.microsoft.com/office/drawing/2014/main" id="{6E2E5FF5-6D47-4957-BFCC-00E8214B941F}"/>
                </a:ext>
              </a:extLst>
            </p:cNvPr>
            <p:cNvSpPr/>
            <p:nvPr userDrawn="1"/>
          </p:nvSpPr>
          <p:spPr>
            <a:xfrm rot="16200000">
              <a:off x="3694471" y="2052119"/>
              <a:ext cx="842489" cy="43475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3258F225-BCA3-4E66-8420-3B2B230E8D6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05628"/>
            <a:ext cx="4063998" cy="4333359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903355 h 4333359"/>
              <a:gd name="connsiteX3" fmla="*/ 3898340 w 4063998"/>
              <a:gd name="connsiteY3" fmla="*/ 2063867 h 4333359"/>
              <a:gd name="connsiteX4" fmla="*/ 4063998 w 4063998"/>
              <a:gd name="connsiteY4" fmla="*/ 2224378 h 4333359"/>
              <a:gd name="connsiteX5" fmla="*/ 4063998 w 4063998"/>
              <a:gd name="connsiteY5" fmla="*/ 4333359 h 4333359"/>
              <a:gd name="connsiteX6" fmla="*/ 0 w 4063998"/>
              <a:gd name="connsiteY6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903355"/>
                </a:lnTo>
                <a:lnTo>
                  <a:pt x="3898340" y="2063867"/>
                </a:lnTo>
                <a:lnTo>
                  <a:pt x="4063998" y="2224378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979E-E3D5-4368-A757-F0A978F789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51DEE-C59E-42AA-A29F-900B1A492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12DC826-FE76-4BC0-8C71-CD0C6187B970}"/>
              </a:ext>
            </a:extLst>
          </p:cNvPr>
          <p:cNvSpPr/>
          <p:nvPr userDrawn="1"/>
        </p:nvSpPr>
        <p:spPr>
          <a:xfrm>
            <a:off x="1" y="0"/>
            <a:ext cx="4064000" cy="20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5C897A83-9DDE-4F68-B0E6-687119B4A851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531078" y="541339"/>
            <a:ext cx="7228800" cy="3708000"/>
          </a:xfrm>
        </p:spPr>
        <p:txBody>
          <a:bodyPr anchor="ctr"/>
          <a:lstStyle>
            <a:lvl1pPr>
              <a:defRPr sz="2400" i="1">
                <a:solidFill>
                  <a:schemeClr val="bg1"/>
                </a:solidFill>
              </a:defRPr>
            </a:lvl1pPr>
            <a:lvl2pPr>
              <a:defRPr sz="2400" i="1"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„Zitat“</a:t>
            </a: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0C7B8CE0-D8CF-4397-B79C-7EA8DF3B0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18186"/>
            <a:ext cx="2776537" cy="82061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Max Mustermann</a:t>
            </a:r>
            <a:endParaRPr lang="en-US"/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10324414-3CCF-4B5A-8838-ECF2816E47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0799" y="5715806"/>
            <a:ext cx="2776537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sp>
        <p:nvSpPr>
          <p:cNvPr id="24" name="Freeform 120">
            <a:extLst>
              <a:ext uri="{FF2B5EF4-FFF2-40B4-BE49-F238E27FC236}">
                <a16:creationId xmlns:a16="http://schemas.microsoft.com/office/drawing/2014/main" id="{4233E26B-4F64-488E-A904-6905F9CA03EC}"/>
              </a:ext>
            </a:extLst>
          </p:cNvPr>
          <p:cNvSpPr>
            <a:spLocks/>
          </p:cNvSpPr>
          <p:nvPr userDrawn="1"/>
        </p:nvSpPr>
        <p:spPr bwMode="auto">
          <a:xfrm>
            <a:off x="4437500" y="5007984"/>
            <a:ext cx="433882" cy="417377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A3F0C8F-0D6F-4E40-8299-81BD15B615A0}"/>
              </a:ext>
            </a:extLst>
          </p:cNvPr>
          <p:cNvGrpSpPr/>
          <p:nvPr userDrawn="1"/>
        </p:nvGrpSpPr>
        <p:grpSpPr>
          <a:xfrm>
            <a:off x="4475873" y="5640000"/>
            <a:ext cx="357137" cy="259898"/>
            <a:chOff x="7038976" y="3984625"/>
            <a:chExt cx="320675" cy="233363"/>
          </a:xfrm>
        </p:grpSpPr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96EF118B-00EF-41AB-864A-4196B5F84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Line 193">
              <a:extLst>
                <a:ext uri="{FF2B5EF4-FFF2-40B4-BE49-F238E27FC236}">
                  <a16:creationId xmlns:a16="http://schemas.microsoft.com/office/drawing/2014/main" id="{CCEC571A-9DB5-4F66-AF52-BE85CADD4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Line 194">
              <a:extLst>
                <a:ext uri="{FF2B5EF4-FFF2-40B4-BE49-F238E27FC236}">
                  <a16:creationId xmlns:a16="http://schemas.microsoft.com/office/drawing/2014/main" id="{6E785689-4EC9-47CC-8875-2B173F425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195">
              <a:extLst>
                <a:ext uri="{FF2B5EF4-FFF2-40B4-BE49-F238E27FC236}">
                  <a16:creationId xmlns:a16="http://schemas.microsoft.com/office/drawing/2014/main" id="{CA570959-5485-40FE-B392-FA11255B8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6ED245-A870-4D4D-94F0-FBAEC1502441}"/>
              </a:ext>
            </a:extLst>
          </p:cNvPr>
          <p:cNvGrpSpPr/>
          <p:nvPr userDrawn="1"/>
        </p:nvGrpSpPr>
        <p:grpSpPr>
          <a:xfrm>
            <a:off x="8518007" y="4957342"/>
            <a:ext cx="433882" cy="441234"/>
            <a:chOff x="4777940" y="3598695"/>
            <a:chExt cx="672100" cy="683488"/>
          </a:xfrm>
        </p:grpSpPr>
        <p:sp>
          <p:nvSpPr>
            <p:cNvPr id="31" name="Oval 1451">
              <a:extLst>
                <a:ext uri="{FF2B5EF4-FFF2-40B4-BE49-F238E27FC236}">
                  <a16:creationId xmlns:a16="http://schemas.microsoft.com/office/drawing/2014/main" id="{06E6645F-E578-4A3D-A605-DDE79D93B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1452">
              <a:extLst>
                <a:ext uri="{FF2B5EF4-FFF2-40B4-BE49-F238E27FC236}">
                  <a16:creationId xmlns:a16="http://schemas.microsoft.com/office/drawing/2014/main" id="{CFC3B31A-7F1C-46E6-8210-02F662B32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1453">
              <a:extLst>
                <a:ext uri="{FF2B5EF4-FFF2-40B4-BE49-F238E27FC236}">
                  <a16:creationId xmlns:a16="http://schemas.microsoft.com/office/drawing/2014/main" id="{786431F2-1AAB-40ED-99E3-56C8D2B5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9" name="Textplatzhalter 13">
            <a:extLst>
              <a:ext uri="{FF2B5EF4-FFF2-40B4-BE49-F238E27FC236}">
                <a16:creationId xmlns:a16="http://schemas.microsoft.com/office/drawing/2014/main" id="{F9209090-7D99-46DA-9E48-1562C8C8BF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21168" y="5078188"/>
            <a:ext cx="3351600" cy="277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41" name="Textplatzhalter 13">
            <a:extLst>
              <a:ext uri="{FF2B5EF4-FFF2-40B4-BE49-F238E27FC236}">
                <a16:creationId xmlns:a16="http://schemas.microsoft.com/office/drawing/2014/main" id="{5CC1293A-B9DE-499A-B8DD-3102340AF2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21168" y="5631465"/>
            <a:ext cx="3351600" cy="277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43" name="Textplatzhalter 13">
            <a:extLst>
              <a:ext uri="{FF2B5EF4-FFF2-40B4-BE49-F238E27FC236}">
                <a16:creationId xmlns:a16="http://schemas.microsoft.com/office/drawing/2014/main" id="{BC3D8181-E919-460C-A923-7973791D19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25778" y="5039475"/>
            <a:ext cx="2154997" cy="277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</p:spTree>
    <p:extLst>
      <p:ext uri="{BB962C8B-B14F-4D97-AF65-F5344CB8AC3E}">
        <p14:creationId xmlns:p14="http://schemas.microsoft.com/office/powerpoint/2010/main" val="27660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_2_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ildplatzhalter 46">
            <a:extLst>
              <a:ext uri="{FF2B5EF4-FFF2-40B4-BE49-F238E27FC236}">
                <a16:creationId xmlns:a16="http://schemas.microsoft.com/office/drawing/2014/main" id="{A45AD825-A9C1-4A02-B4AC-565EF7E75C2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8002" y="205628"/>
            <a:ext cx="4063998" cy="4333359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800972 h 4333359"/>
              <a:gd name="connsiteX3" fmla="*/ 4063998 w 4063998"/>
              <a:gd name="connsiteY3" fmla="*/ 1903355 h 4333359"/>
              <a:gd name="connsiteX4" fmla="*/ 4063998 w 4063998"/>
              <a:gd name="connsiteY4" fmla="*/ 2224378 h 4333359"/>
              <a:gd name="connsiteX5" fmla="*/ 4063998 w 4063998"/>
              <a:gd name="connsiteY5" fmla="*/ 3223372 h 4333359"/>
              <a:gd name="connsiteX6" fmla="*/ 4063998 w 4063998"/>
              <a:gd name="connsiteY6" fmla="*/ 4333359 h 4333359"/>
              <a:gd name="connsiteX7" fmla="*/ 0 w 4063998"/>
              <a:gd name="connsiteY7" fmla="*/ 4333359 h 4333359"/>
              <a:gd name="connsiteX8" fmla="*/ 0 w 4063998"/>
              <a:gd name="connsiteY8" fmla="*/ 3800085 h 4333359"/>
              <a:gd name="connsiteX9" fmla="*/ 152057 w 4063998"/>
              <a:gd name="connsiteY9" fmla="*/ 3652753 h 4333359"/>
              <a:gd name="connsiteX10" fmla="*/ 0 w 4063998"/>
              <a:gd name="connsiteY10" fmla="*/ 3505420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lnTo>
                  <a:pt x="0" y="3800085"/>
                </a:lnTo>
                <a:lnTo>
                  <a:pt x="152057" y="3652753"/>
                </a:lnTo>
                <a:lnTo>
                  <a:pt x="0" y="350542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C5DBB53-4D4F-4D09-8FCB-46E75561F01A}"/>
              </a:ext>
            </a:extLst>
          </p:cNvPr>
          <p:cNvSpPr/>
          <p:nvPr userDrawn="1"/>
        </p:nvSpPr>
        <p:spPr>
          <a:xfrm>
            <a:off x="1" y="0"/>
            <a:ext cx="12193200" cy="20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ildplatzhalter 48">
            <a:extLst>
              <a:ext uri="{FF2B5EF4-FFF2-40B4-BE49-F238E27FC236}">
                <a16:creationId xmlns:a16="http://schemas.microsoft.com/office/drawing/2014/main" id="{1F2EF054-73DC-41C7-93DA-217622EB8231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0" y="205628"/>
            <a:ext cx="4063998" cy="4333359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391209 h 4333359"/>
              <a:gd name="connsiteX3" fmla="*/ 3898342 w 4063998"/>
              <a:gd name="connsiteY3" fmla="*/ 551719 h 4333359"/>
              <a:gd name="connsiteX4" fmla="*/ 4063998 w 4063998"/>
              <a:gd name="connsiteY4" fmla="*/ 712228 h 4333359"/>
              <a:gd name="connsiteX5" fmla="*/ 4063998 w 4063998"/>
              <a:gd name="connsiteY5" fmla="*/ 1800972 h 4333359"/>
              <a:gd name="connsiteX6" fmla="*/ 4063998 w 4063998"/>
              <a:gd name="connsiteY6" fmla="*/ 1903355 h 4333359"/>
              <a:gd name="connsiteX7" fmla="*/ 4063998 w 4063998"/>
              <a:gd name="connsiteY7" fmla="*/ 2224378 h 4333359"/>
              <a:gd name="connsiteX8" fmla="*/ 4063998 w 4063998"/>
              <a:gd name="connsiteY8" fmla="*/ 3223372 h 4333359"/>
              <a:gd name="connsiteX9" fmla="*/ 4063998 w 4063998"/>
              <a:gd name="connsiteY9" fmla="*/ 4333359 h 4333359"/>
              <a:gd name="connsiteX10" fmla="*/ 0 w 4063998"/>
              <a:gd name="connsiteY10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391209"/>
                </a:lnTo>
                <a:lnTo>
                  <a:pt x="3898342" y="551719"/>
                </a:lnTo>
                <a:lnTo>
                  <a:pt x="4063998" y="712228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979E-E3D5-4368-A757-F0A978F78918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51DEE-C59E-42AA-A29F-900B1A492E5A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0C7B8CE0-D8CF-4397-B79C-7EA8DF3B0DF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50863" y="4818186"/>
            <a:ext cx="2776537" cy="82061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Max Mustermann</a:t>
            </a:r>
            <a:endParaRPr lang="en-US"/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10324414-3CCF-4B5A-8838-ECF2816E478F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50799" y="5715806"/>
            <a:ext cx="2776537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13896FA-DEEA-4B4F-9877-4956F63D0CEB}"/>
              </a:ext>
            </a:extLst>
          </p:cNvPr>
          <p:cNvGrpSpPr/>
          <p:nvPr userDrawn="1"/>
        </p:nvGrpSpPr>
        <p:grpSpPr>
          <a:xfrm>
            <a:off x="4063153" y="3323268"/>
            <a:ext cx="4216906" cy="3146123"/>
            <a:chOff x="4063153" y="3323268"/>
            <a:chExt cx="4216906" cy="3146123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A02F78DD-2A05-4980-95E6-E4827CACF1CE}"/>
                </a:ext>
              </a:extLst>
            </p:cNvPr>
            <p:cNvSpPr/>
            <p:nvPr userDrawn="1"/>
          </p:nvSpPr>
          <p:spPr>
            <a:xfrm>
              <a:off x="4063153" y="3323268"/>
              <a:ext cx="4068000" cy="3146123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Dreieck 58">
              <a:extLst>
                <a:ext uri="{FF2B5EF4-FFF2-40B4-BE49-F238E27FC236}">
                  <a16:creationId xmlns:a16="http://schemas.microsoft.com/office/drawing/2014/main" id="{3219BED6-BBB6-439B-9273-EC10032DB4BA}"/>
                </a:ext>
              </a:extLst>
            </p:cNvPr>
            <p:cNvSpPr/>
            <p:nvPr userDrawn="1"/>
          </p:nvSpPr>
          <p:spPr>
            <a:xfrm rot="5400000">
              <a:off x="7641438" y="3641004"/>
              <a:ext cx="842489" cy="434752"/>
            </a:xfrm>
            <a:prstGeom prst="triangle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4CD3926-1FBC-4196-8423-A231D87A101F}"/>
              </a:ext>
            </a:extLst>
          </p:cNvPr>
          <p:cNvGrpSpPr/>
          <p:nvPr userDrawn="1"/>
        </p:nvGrpSpPr>
        <p:grpSpPr>
          <a:xfrm>
            <a:off x="3898342" y="205629"/>
            <a:ext cx="4232811" cy="3117639"/>
            <a:chOff x="3898342" y="205629"/>
            <a:chExt cx="4232811" cy="3117639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1C018132-8790-40D7-8E7D-271DF62EFDCF}"/>
                </a:ext>
              </a:extLst>
            </p:cNvPr>
            <p:cNvSpPr/>
            <p:nvPr userDrawn="1"/>
          </p:nvSpPr>
          <p:spPr>
            <a:xfrm>
              <a:off x="4064000" y="205629"/>
              <a:ext cx="4067153" cy="31176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Dreieck 45">
              <a:extLst>
                <a:ext uri="{FF2B5EF4-FFF2-40B4-BE49-F238E27FC236}">
                  <a16:creationId xmlns:a16="http://schemas.microsoft.com/office/drawing/2014/main" id="{D0CBFA5E-CCCC-405F-8C66-C3CA32F90651}"/>
                </a:ext>
              </a:extLst>
            </p:cNvPr>
            <p:cNvSpPr/>
            <p:nvPr userDrawn="1"/>
          </p:nvSpPr>
          <p:spPr>
            <a:xfrm rot="16200000">
              <a:off x="3694473" y="539971"/>
              <a:ext cx="842489" cy="43475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platzhalter 13">
            <a:extLst>
              <a:ext uri="{FF2B5EF4-FFF2-40B4-BE49-F238E27FC236}">
                <a16:creationId xmlns:a16="http://schemas.microsoft.com/office/drawing/2014/main" id="{DB1F72BD-A861-4B9C-97CB-81CE2546EB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25724" y="5715806"/>
            <a:ext cx="2755981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sp>
        <p:nvSpPr>
          <p:cNvPr id="55" name="Textplatzhalter 13">
            <a:extLst>
              <a:ext uri="{FF2B5EF4-FFF2-40B4-BE49-F238E27FC236}">
                <a16:creationId xmlns:a16="http://schemas.microsoft.com/office/drawing/2014/main" id="{860D94C0-79AE-43B2-A4A5-BC16FCEB1C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25724" y="4818186"/>
            <a:ext cx="2755051" cy="8208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Max Mustermann</a:t>
            </a:r>
          </a:p>
        </p:txBody>
      </p:sp>
      <p:sp>
        <p:nvSpPr>
          <p:cNvPr id="57" name="Textplatzhalter 13">
            <a:extLst>
              <a:ext uri="{FF2B5EF4-FFF2-40B4-BE49-F238E27FC236}">
                <a16:creationId xmlns:a16="http://schemas.microsoft.com/office/drawing/2014/main" id="{4E3EC170-E577-43DD-AEF8-44882EEB76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4350" y="546565"/>
            <a:ext cx="3538800" cy="1080000"/>
          </a:xfrm>
        </p:spPr>
        <p:txBody>
          <a:bodyPr anchor="t"/>
          <a:lstStyle>
            <a:lvl1pPr>
              <a:defRPr sz="1400" i="1">
                <a:solidFill>
                  <a:schemeClr val="bg1"/>
                </a:solidFill>
              </a:defRPr>
            </a:lvl1pPr>
            <a:lvl2pPr>
              <a:defRPr sz="2400" i="1"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„Zitat“</a:t>
            </a:r>
          </a:p>
        </p:txBody>
      </p:sp>
      <p:sp>
        <p:nvSpPr>
          <p:cNvPr id="59" name="Textplatzhalter 13">
            <a:extLst>
              <a:ext uri="{FF2B5EF4-FFF2-40B4-BE49-F238E27FC236}">
                <a16:creationId xmlns:a16="http://schemas.microsoft.com/office/drawing/2014/main" id="{C8172999-9E09-484A-A9FF-BFD3DC3FA5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34350" y="3615690"/>
            <a:ext cx="3538800" cy="1080000"/>
          </a:xfrm>
        </p:spPr>
        <p:txBody>
          <a:bodyPr anchor="t"/>
          <a:lstStyle>
            <a:lvl1pPr>
              <a:defRPr sz="1400" i="1">
                <a:solidFill>
                  <a:schemeClr val="bg1"/>
                </a:solidFill>
              </a:defRPr>
            </a:lvl1pPr>
            <a:lvl2pPr>
              <a:defRPr sz="2400" i="1"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„Zitat“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06234AF-8319-4CAD-BAB7-0FD5EA3EFC05}"/>
              </a:ext>
            </a:extLst>
          </p:cNvPr>
          <p:cNvGrpSpPr/>
          <p:nvPr userDrawn="1"/>
        </p:nvGrpSpPr>
        <p:grpSpPr>
          <a:xfrm>
            <a:off x="4394814" y="2391602"/>
            <a:ext cx="180910" cy="131653"/>
            <a:chOff x="7038976" y="3984625"/>
            <a:chExt cx="320675" cy="233363"/>
          </a:xfrm>
        </p:grpSpPr>
        <p:sp>
          <p:nvSpPr>
            <p:cNvPr id="61" name="Freeform 192">
              <a:extLst>
                <a:ext uri="{FF2B5EF4-FFF2-40B4-BE49-F238E27FC236}">
                  <a16:creationId xmlns:a16="http://schemas.microsoft.com/office/drawing/2014/main" id="{6CE44CCF-3677-42AF-A597-24CF7433B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Line 193">
              <a:extLst>
                <a:ext uri="{FF2B5EF4-FFF2-40B4-BE49-F238E27FC236}">
                  <a16:creationId xmlns:a16="http://schemas.microsoft.com/office/drawing/2014/main" id="{AA2464FE-2CF3-4D68-85D7-8CF86E969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Line 194">
              <a:extLst>
                <a:ext uri="{FF2B5EF4-FFF2-40B4-BE49-F238E27FC236}">
                  <a16:creationId xmlns:a16="http://schemas.microsoft.com/office/drawing/2014/main" id="{6242A19E-9430-4497-B8D2-1BC3D5152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95">
              <a:extLst>
                <a:ext uri="{FF2B5EF4-FFF2-40B4-BE49-F238E27FC236}">
                  <a16:creationId xmlns:a16="http://schemas.microsoft.com/office/drawing/2014/main" id="{97AFADC7-C8D5-4997-84B5-AEEFEFCAA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65" name="Freeform 120">
            <a:extLst>
              <a:ext uri="{FF2B5EF4-FFF2-40B4-BE49-F238E27FC236}">
                <a16:creationId xmlns:a16="http://schemas.microsoft.com/office/drawing/2014/main" id="{63EAF477-5925-4F94-B374-978DA92682B4}"/>
              </a:ext>
            </a:extLst>
          </p:cNvPr>
          <p:cNvSpPr>
            <a:spLocks/>
          </p:cNvSpPr>
          <p:nvPr userDrawn="1"/>
        </p:nvSpPr>
        <p:spPr bwMode="auto">
          <a:xfrm>
            <a:off x="4341218" y="2020369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32CA32BA-2AC5-45B9-BB57-A793947DB3C3}"/>
              </a:ext>
            </a:extLst>
          </p:cNvPr>
          <p:cNvGrpSpPr/>
          <p:nvPr userDrawn="1"/>
        </p:nvGrpSpPr>
        <p:grpSpPr>
          <a:xfrm>
            <a:off x="4376089" y="2677999"/>
            <a:ext cx="217861" cy="221553"/>
            <a:chOff x="4777940" y="3598695"/>
            <a:chExt cx="672100" cy="683488"/>
          </a:xfrm>
        </p:grpSpPr>
        <p:sp>
          <p:nvSpPr>
            <p:cNvPr id="67" name="Oval 1451">
              <a:extLst>
                <a:ext uri="{FF2B5EF4-FFF2-40B4-BE49-F238E27FC236}">
                  <a16:creationId xmlns:a16="http://schemas.microsoft.com/office/drawing/2014/main" id="{F7B66B9F-E500-43C3-BF7B-A0F4F99AD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1452">
              <a:extLst>
                <a:ext uri="{FF2B5EF4-FFF2-40B4-BE49-F238E27FC236}">
                  <a16:creationId xmlns:a16="http://schemas.microsoft.com/office/drawing/2014/main" id="{88931211-609F-487E-A88C-5377463F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1453">
              <a:extLst>
                <a:ext uri="{FF2B5EF4-FFF2-40B4-BE49-F238E27FC236}">
                  <a16:creationId xmlns:a16="http://schemas.microsoft.com/office/drawing/2014/main" id="{A3EA7D47-11EE-46D4-AA87-19859BD6C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F0A32325-4E5F-43D9-AEE7-CE142EE64AEB}"/>
              </a:ext>
            </a:extLst>
          </p:cNvPr>
          <p:cNvGrpSpPr/>
          <p:nvPr userDrawn="1"/>
        </p:nvGrpSpPr>
        <p:grpSpPr>
          <a:xfrm>
            <a:off x="7587594" y="5546282"/>
            <a:ext cx="180910" cy="131653"/>
            <a:chOff x="7038976" y="3984625"/>
            <a:chExt cx="320675" cy="233363"/>
          </a:xfrm>
        </p:grpSpPr>
        <p:sp>
          <p:nvSpPr>
            <p:cNvPr id="71" name="Freeform 192">
              <a:extLst>
                <a:ext uri="{FF2B5EF4-FFF2-40B4-BE49-F238E27FC236}">
                  <a16:creationId xmlns:a16="http://schemas.microsoft.com/office/drawing/2014/main" id="{06F9C56E-962C-41A7-A103-6791CED56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Line 193">
              <a:extLst>
                <a:ext uri="{FF2B5EF4-FFF2-40B4-BE49-F238E27FC236}">
                  <a16:creationId xmlns:a16="http://schemas.microsoft.com/office/drawing/2014/main" id="{66BE2A90-F73F-4148-AEA5-BFE893A63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Line 194">
              <a:extLst>
                <a:ext uri="{FF2B5EF4-FFF2-40B4-BE49-F238E27FC236}">
                  <a16:creationId xmlns:a16="http://schemas.microsoft.com/office/drawing/2014/main" id="{D7C5B40B-B2EA-4AF5-AB93-6D6D1562C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195">
              <a:extLst>
                <a:ext uri="{FF2B5EF4-FFF2-40B4-BE49-F238E27FC236}">
                  <a16:creationId xmlns:a16="http://schemas.microsoft.com/office/drawing/2014/main" id="{E6CC7AAC-1A8B-41C1-96BC-DB8F33F42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5" name="Freeform 120">
            <a:extLst>
              <a:ext uri="{FF2B5EF4-FFF2-40B4-BE49-F238E27FC236}">
                <a16:creationId xmlns:a16="http://schemas.microsoft.com/office/drawing/2014/main" id="{0A364197-FA00-4492-AC40-D252DB6ADDA5}"/>
              </a:ext>
            </a:extLst>
          </p:cNvPr>
          <p:cNvSpPr>
            <a:spLocks/>
          </p:cNvSpPr>
          <p:nvPr userDrawn="1"/>
        </p:nvSpPr>
        <p:spPr bwMode="auto">
          <a:xfrm>
            <a:off x="7533998" y="5175049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EC4CE277-B14D-4C63-9E28-2CD257394F88}"/>
              </a:ext>
            </a:extLst>
          </p:cNvPr>
          <p:cNvGrpSpPr/>
          <p:nvPr userDrawn="1"/>
        </p:nvGrpSpPr>
        <p:grpSpPr>
          <a:xfrm>
            <a:off x="7568869" y="5832679"/>
            <a:ext cx="217861" cy="221553"/>
            <a:chOff x="4777940" y="3598695"/>
            <a:chExt cx="672100" cy="683488"/>
          </a:xfrm>
        </p:grpSpPr>
        <p:sp>
          <p:nvSpPr>
            <p:cNvPr id="77" name="Oval 1451">
              <a:extLst>
                <a:ext uri="{FF2B5EF4-FFF2-40B4-BE49-F238E27FC236}">
                  <a16:creationId xmlns:a16="http://schemas.microsoft.com/office/drawing/2014/main" id="{F8A980AD-2AC5-4BA0-BF39-7D5BC0993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452">
              <a:extLst>
                <a:ext uri="{FF2B5EF4-FFF2-40B4-BE49-F238E27FC236}">
                  <a16:creationId xmlns:a16="http://schemas.microsoft.com/office/drawing/2014/main" id="{0250C173-7592-41A9-BBD7-B5D70F807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453">
              <a:extLst>
                <a:ext uri="{FF2B5EF4-FFF2-40B4-BE49-F238E27FC236}">
                  <a16:creationId xmlns:a16="http://schemas.microsoft.com/office/drawing/2014/main" id="{A6A33BA9-0E4A-4B69-8E2B-00614D822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84" name="Textplatzhalter 13">
            <a:extLst>
              <a:ext uri="{FF2B5EF4-FFF2-40B4-BE49-F238E27FC236}">
                <a16:creationId xmlns:a16="http://schemas.microsoft.com/office/drawing/2014/main" id="{EE34585F-202D-4D6A-A2C8-3833283F96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20784" y="1987597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87" name="Textplatzhalter 13">
            <a:extLst>
              <a:ext uri="{FF2B5EF4-FFF2-40B4-BE49-F238E27FC236}">
                <a16:creationId xmlns:a16="http://schemas.microsoft.com/office/drawing/2014/main" id="{FE1BB1A7-368C-4E49-8451-AB651F700A0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20784" y="2318944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88" name="Textplatzhalter 13">
            <a:extLst>
              <a:ext uri="{FF2B5EF4-FFF2-40B4-BE49-F238E27FC236}">
                <a16:creationId xmlns:a16="http://schemas.microsoft.com/office/drawing/2014/main" id="{84A08D21-3221-4B2D-AD75-8C638A13AC9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20784" y="2650291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5" name="Textplatzhalter 13">
            <a:extLst>
              <a:ext uri="{FF2B5EF4-FFF2-40B4-BE49-F238E27FC236}">
                <a16:creationId xmlns:a16="http://schemas.microsoft.com/office/drawing/2014/main" id="{BB29A994-652D-4E53-8722-B130AE974C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59779" y="5142277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6" name="Textplatzhalter 13">
            <a:extLst>
              <a:ext uri="{FF2B5EF4-FFF2-40B4-BE49-F238E27FC236}">
                <a16:creationId xmlns:a16="http://schemas.microsoft.com/office/drawing/2014/main" id="{45D2AA00-0070-40F8-B224-47ACB325F41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59779" y="5473624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7" name="Textplatzhalter 13">
            <a:extLst>
              <a:ext uri="{FF2B5EF4-FFF2-40B4-BE49-F238E27FC236}">
                <a16:creationId xmlns:a16="http://schemas.microsoft.com/office/drawing/2014/main" id="{9C60D13C-5A46-4945-98B6-16E56D203B1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59779" y="5804971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</p:spTree>
    <p:extLst>
      <p:ext uri="{BB962C8B-B14F-4D97-AF65-F5344CB8AC3E}">
        <p14:creationId xmlns:p14="http://schemas.microsoft.com/office/powerpoint/2010/main" val="49234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_2_Personen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ildplatzhalter 46">
            <a:extLst>
              <a:ext uri="{FF2B5EF4-FFF2-40B4-BE49-F238E27FC236}">
                <a16:creationId xmlns:a16="http://schemas.microsoft.com/office/drawing/2014/main" id="{A45AD825-A9C1-4A02-B4AC-565EF7E75C2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8002" y="205628"/>
            <a:ext cx="4063998" cy="4333359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800972 h 4333359"/>
              <a:gd name="connsiteX3" fmla="*/ 4063998 w 4063998"/>
              <a:gd name="connsiteY3" fmla="*/ 1903355 h 4333359"/>
              <a:gd name="connsiteX4" fmla="*/ 4063998 w 4063998"/>
              <a:gd name="connsiteY4" fmla="*/ 2224378 h 4333359"/>
              <a:gd name="connsiteX5" fmla="*/ 4063998 w 4063998"/>
              <a:gd name="connsiteY5" fmla="*/ 3223372 h 4333359"/>
              <a:gd name="connsiteX6" fmla="*/ 4063998 w 4063998"/>
              <a:gd name="connsiteY6" fmla="*/ 4333359 h 4333359"/>
              <a:gd name="connsiteX7" fmla="*/ 0 w 4063998"/>
              <a:gd name="connsiteY7" fmla="*/ 4333359 h 4333359"/>
              <a:gd name="connsiteX8" fmla="*/ 0 w 4063998"/>
              <a:gd name="connsiteY8" fmla="*/ 3800085 h 4333359"/>
              <a:gd name="connsiteX9" fmla="*/ 152057 w 4063998"/>
              <a:gd name="connsiteY9" fmla="*/ 3652753 h 4333359"/>
              <a:gd name="connsiteX10" fmla="*/ 0 w 4063998"/>
              <a:gd name="connsiteY10" fmla="*/ 3505420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lnTo>
                  <a:pt x="0" y="3800085"/>
                </a:lnTo>
                <a:lnTo>
                  <a:pt x="152057" y="3652753"/>
                </a:lnTo>
                <a:lnTo>
                  <a:pt x="0" y="350542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C5DBB53-4D4F-4D09-8FCB-46E75561F01A}"/>
              </a:ext>
            </a:extLst>
          </p:cNvPr>
          <p:cNvSpPr/>
          <p:nvPr userDrawn="1"/>
        </p:nvSpPr>
        <p:spPr>
          <a:xfrm>
            <a:off x="1" y="0"/>
            <a:ext cx="12193200" cy="20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ildplatzhalter 48">
            <a:extLst>
              <a:ext uri="{FF2B5EF4-FFF2-40B4-BE49-F238E27FC236}">
                <a16:creationId xmlns:a16="http://schemas.microsoft.com/office/drawing/2014/main" id="{1F2EF054-73DC-41C7-93DA-217622EB8231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0" y="205628"/>
            <a:ext cx="4063998" cy="4333359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391209 h 4333359"/>
              <a:gd name="connsiteX3" fmla="*/ 3898342 w 4063998"/>
              <a:gd name="connsiteY3" fmla="*/ 551719 h 4333359"/>
              <a:gd name="connsiteX4" fmla="*/ 4063998 w 4063998"/>
              <a:gd name="connsiteY4" fmla="*/ 712228 h 4333359"/>
              <a:gd name="connsiteX5" fmla="*/ 4063998 w 4063998"/>
              <a:gd name="connsiteY5" fmla="*/ 1800972 h 4333359"/>
              <a:gd name="connsiteX6" fmla="*/ 4063998 w 4063998"/>
              <a:gd name="connsiteY6" fmla="*/ 1903355 h 4333359"/>
              <a:gd name="connsiteX7" fmla="*/ 4063998 w 4063998"/>
              <a:gd name="connsiteY7" fmla="*/ 2224378 h 4333359"/>
              <a:gd name="connsiteX8" fmla="*/ 4063998 w 4063998"/>
              <a:gd name="connsiteY8" fmla="*/ 3223372 h 4333359"/>
              <a:gd name="connsiteX9" fmla="*/ 4063998 w 4063998"/>
              <a:gd name="connsiteY9" fmla="*/ 4333359 h 4333359"/>
              <a:gd name="connsiteX10" fmla="*/ 0 w 4063998"/>
              <a:gd name="connsiteY10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391209"/>
                </a:lnTo>
                <a:lnTo>
                  <a:pt x="3898342" y="551719"/>
                </a:lnTo>
                <a:lnTo>
                  <a:pt x="4063998" y="712228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979E-E3D5-4368-A757-F0A978F78918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51DEE-C59E-42AA-A29F-900B1A492E5A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0C7B8CE0-D8CF-4397-B79C-7EA8DF3B0DF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50863" y="4818186"/>
            <a:ext cx="2776537" cy="82061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Max Mustermann</a:t>
            </a:r>
            <a:endParaRPr lang="en-US"/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10324414-3CCF-4B5A-8838-ECF2816E478F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50799" y="5715806"/>
            <a:ext cx="2776537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13896FA-DEEA-4B4F-9877-4956F63D0CEB}"/>
              </a:ext>
            </a:extLst>
          </p:cNvPr>
          <p:cNvGrpSpPr/>
          <p:nvPr userDrawn="1"/>
        </p:nvGrpSpPr>
        <p:grpSpPr>
          <a:xfrm>
            <a:off x="4063153" y="3323268"/>
            <a:ext cx="4216906" cy="3146123"/>
            <a:chOff x="4063153" y="3323268"/>
            <a:chExt cx="4216906" cy="3146123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A02F78DD-2A05-4980-95E6-E4827CACF1CE}"/>
                </a:ext>
              </a:extLst>
            </p:cNvPr>
            <p:cNvSpPr/>
            <p:nvPr userDrawn="1"/>
          </p:nvSpPr>
          <p:spPr>
            <a:xfrm>
              <a:off x="4063153" y="3323268"/>
              <a:ext cx="4068000" cy="3146123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Dreieck 58">
              <a:extLst>
                <a:ext uri="{FF2B5EF4-FFF2-40B4-BE49-F238E27FC236}">
                  <a16:creationId xmlns:a16="http://schemas.microsoft.com/office/drawing/2014/main" id="{3219BED6-BBB6-439B-9273-EC10032DB4BA}"/>
                </a:ext>
              </a:extLst>
            </p:cNvPr>
            <p:cNvSpPr/>
            <p:nvPr userDrawn="1"/>
          </p:nvSpPr>
          <p:spPr>
            <a:xfrm rot="5400000">
              <a:off x="7641438" y="3641004"/>
              <a:ext cx="842489" cy="434752"/>
            </a:xfrm>
            <a:prstGeom prst="triangle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4CD3926-1FBC-4196-8423-A231D87A101F}"/>
              </a:ext>
            </a:extLst>
          </p:cNvPr>
          <p:cNvGrpSpPr/>
          <p:nvPr userDrawn="1"/>
        </p:nvGrpSpPr>
        <p:grpSpPr>
          <a:xfrm>
            <a:off x="3898342" y="205629"/>
            <a:ext cx="4232811" cy="3117639"/>
            <a:chOff x="3898342" y="205629"/>
            <a:chExt cx="4232811" cy="3117639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1C018132-8790-40D7-8E7D-271DF62EFDCF}"/>
                </a:ext>
              </a:extLst>
            </p:cNvPr>
            <p:cNvSpPr/>
            <p:nvPr userDrawn="1"/>
          </p:nvSpPr>
          <p:spPr>
            <a:xfrm>
              <a:off x="4064000" y="205629"/>
              <a:ext cx="4067153" cy="31176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Dreieck 45">
              <a:extLst>
                <a:ext uri="{FF2B5EF4-FFF2-40B4-BE49-F238E27FC236}">
                  <a16:creationId xmlns:a16="http://schemas.microsoft.com/office/drawing/2014/main" id="{D0CBFA5E-CCCC-405F-8C66-C3CA32F90651}"/>
                </a:ext>
              </a:extLst>
            </p:cNvPr>
            <p:cNvSpPr/>
            <p:nvPr userDrawn="1"/>
          </p:nvSpPr>
          <p:spPr>
            <a:xfrm rot="16200000">
              <a:off x="3694473" y="539971"/>
              <a:ext cx="842489" cy="43475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platzhalter 13">
            <a:extLst>
              <a:ext uri="{FF2B5EF4-FFF2-40B4-BE49-F238E27FC236}">
                <a16:creationId xmlns:a16="http://schemas.microsoft.com/office/drawing/2014/main" id="{DB1F72BD-A861-4B9C-97CB-81CE2546EB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25724" y="5715806"/>
            <a:ext cx="2755981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sp>
        <p:nvSpPr>
          <p:cNvPr id="55" name="Textplatzhalter 13">
            <a:extLst>
              <a:ext uri="{FF2B5EF4-FFF2-40B4-BE49-F238E27FC236}">
                <a16:creationId xmlns:a16="http://schemas.microsoft.com/office/drawing/2014/main" id="{860D94C0-79AE-43B2-A4A5-BC16FCEB1C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25724" y="4818186"/>
            <a:ext cx="2755051" cy="8208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Max Mustermann</a:t>
            </a:r>
          </a:p>
        </p:txBody>
      </p:sp>
      <p:sp>
        <p:nvSpPr>
          <p:cNvPr id="84" name="Textplatzhalter 13">
            <a:extLst>
              <a:ext uri="{FF2B5EF4-FFF2-40B4-BE49-F238E27FC236}">
                <a16:creationId xmlns:a16="http://schemas.microsoft.com/office/drawing/2014/main" id="{EE34585F-202D-4D6A-A2C8-3833283F96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20784" y="641471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87" name="Textplatzhalter 13">
            <a:extLst>
              <a:ext uri="{FF2B5EF4-FFF2-40B4-BE49-F238E27FC236}">
                <a16:creationId xmlns:a16="http://schemas.microsoft.com/office/drawing/2014/main" id="{FE1BB1A7-368C-4E49-8451-AB651F700A0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20784" y="972818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88" name="Textplatzhalter 13">
            <a:extLst>
              <a:ext uri="{FF2B5EF4-FFF2-40B4-BE49-F238E27FC236}">
                <a16:creationId xmlns:a16="http://schemas.microsoft.com/office/drawing/2014/main" id="{84A08D21-3221-4B2D-AD75-8C638A13AC9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20784" y="1304165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5" name="Textplatzhalter 13">
            <a:extLst>
              <a:ext uri="{FF2B5EF4-FFF2-40B4-BE49-F238E27FC236}">
                <a16:creationId xmlns:a16="http://schemas.microsoft.com/office/drawing/2014/main" id="{BB29A994-652D-4E53-8722-B130AE974C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59779" y="3725487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6" name="Textplatzhalter 13">
            <a:extLst>
              <a:ext uri="{FF2B5EF4-FFF2-40B4-BE49-F238E27FC236}">
                <a16:creationId xmlns:a16="http://schemas.microsoft.com/office/drawing/2014/main" id="{45D2AA00-0070-40F8-B224-47ACB325F41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59779" y="4056834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7" name="Textplatzhalter 13">
            <a:extLst>
              <a:ext uri="{FF2B5EF4-FFF2-40B4-BE49-F238E27FC236}">
                <a16:creationId xmlns:a16="http://schemas.microsoft.com/office/drawing/2014/main" id="{9C60D13C-5A46-4945-98B6-16E56D203B1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59779" y="4388181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21D798E-2DEE-4AC4-BF64-4FA09A0D59C1}"/>
              </a:ext>
            </a:extLst>
          </p:cNvPr>
          <p:cNvGrpSpPr/>
          <p:nvPr userDrawn="1"/>
        </p:nvGrpSpPr>
        <p:grpSpPr>
          <a:xfrm>
            <a:off x="4394814" y="1045476"/>
            <a:ext cx="180910" cy="131653"/>
            <a:chOff x="7038976" y="3984625"/>
            <a:chExt cx="320675" cy="233363"/>
          </a:xfrm>
        </p:grpSpPr>
        <p:sp>
          <p:nvSpPr>
            <p:cNvPr id="51" name="Freeform 192">
              <a:extLst>
                <a:ext uri="{FF2B5EF4-FFF2-40B4-BE49-F238E27FC236}">
                  <a16:creationId xmlns:a16="http://schemas.microsoft.com/office/drawing/2014/main" id="{A2724BFE-F70A-467F-A8F2-6C554EAEA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Line 193">
              <a:extLst>
                <a:ext uri="{FF2B5EF4-FFF2-40B4-BE49-F238E27FC236}">
                  <a16:creationId xmlns:a16="http://schemas.microsoft.com/office/drawing/2014/main" id="{AE730BD1-F322-42AB-9361-17998825F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Line 194">
              <a:extLst>
                <a:ext uri="{FF2B5EF4-FFF2-40B4-BE49-F238E27FC236}">
                  <a16:creationId xmlns:a16="http://schemas.microsoft.com/office/drawing/2014/main" id="{B794F240-604C-475F-A8F9-5BD7EC945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195">
              <a:extLst>
                <a:ext uri="{FF2B5EF4-FFF2-40B4-BE49-F238E27FC236}">
                  <a16:creationId xmlns:a16="http://schemas.microsoft.com/office/drawing/2014/main" id="{3CC02D10-EFFF-456C-8505-E0A1CF0CF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58" name="Freeform 120">
            <a:extLst>
              <a:ext uri="{FF2B5EF4-FFF2-40B4-BE49-F238E27FC236}">
                <a16:creationId xmlns:a16="http://schemas.microsoft.com/office/drawing/2014/main" id="{03307833-8B3C-40D5-8E1C-4F8C795528A9}"/>
              </a:ext>
            </a:extLst>
          </p:cNvPr>
          <p:cNvSpPr>
            <a:spLocks/>
          </p:cNvSpPr>
          <p:nvPr userDrawn="1"/>
        </p:nvSpPr>
        <p:spPr bwMode="auto">
          <a:xfrm>
            <a:off x="4341218" y="674243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E5A2E912-8F4E-40A0-9A1C-967FF9FD3DB5}"/>
              </a:ext>
            </a:extLst>
          </p:cNvPr>
          <p:cNvGrpSpPr/>
          <p:nvPr userDrawn="1"/>
        </p:nvGrpSpPr>
        <p:grpSpPr>
          <a:xfrm>
            <a:off x="4376089" y="1331873"/>
            <a:ext cx="217861" cy="221553"/>
            <a:chOff x="4777940" y="3598695"/>
            <a:chExt cx="672100" cy="683488"/>
          </a:xfrm>
        </p:grpSpPr>
        <p:sp>
          <p:nvSpPr>
            <p:cNvPr id="82" name="Oval 1451">
              <a:extLst>
                <a:ext uri="{FF2B5EF4-FFF2-40B4-BE49-F238E27FC236}">
                  <a16:creationId xmlns:a16="http://schemas.microsoft.com/office/drawing/2014/main" id="{0D5D6284-A7B4-48B1-BA5E-341661B61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452">
              <a:extLst>
                <a:ext uri="{FF2B5EF4-FFF2-40B4-BE49-F238E27FC236}">
                  <a16:creationId xmlns:a16="http://schemas.microsoft.com/office/drawing/2014/main" id="{C0DEE4C9-AEBD-47DA-89D6-A29C23D85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453">
              <a:extLst>
                <a:ext uri="{FF2B5EF4-FFF2-40B4-BE49-F238E27FC236}">
                  <a16:creationId xmlns:a16="http://schemas.microsoft.com/office/drawing/2014/main" id="{FA55A8E7-77B4-4FE5-963B-265307634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663C312E-5FC9-4889-8A1F-C4A018FBD366}"/>
              </a:ext>
            </a:extLst>
          </p:cNvPr>
          <p:cNvGrpSpPr/>
          <p:nvPr userDrawn="1"/>
        </p:nvGrpSpPr>
        <p:grpSpPr>
          <a:xfrm>
            <a:off x="7587594" y="4129492"/>
            <a:ext cx="180910" cy="131653"/>
            <a:chOff x="7038976" y="3984625"/>
            <a:chExt cx="320675" cy="233363"/>
          </a:xfrm>
        </p:grpSpPr>
        <p:sp>
          <p:nvSpPr>
            <p:cNvPr id="90" name="Freeform 192">
              <a:extLst>
                <a:ext uri="{FF2B5EF4-FFF2-40B4-BE49-F238E27FC236}">
                  <a16:creationId xmlns:a16="http://schemas.microsoft.com/office/drawing/2014/main" id="{4525AF42-0CF3-43CE-951F-3A70B15BE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Line 193">
              <a:extLst>
                <a:ext uri="{FF2B5EF4-FFF2-40B4-BE49-F238E27FC236}">
                  <a16:creationId xmlns:a16="http://schemas.microsoft.com/office/drawing/2014/main" id="{495FD2DC-5940-4202-9875-E2CB19A97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Line 194">
              <a:extLst>
                <a:ext uri="{FF2B5EF4-FFF2-40B4-BE49-F238E27FC236}">
                  <a16:creationId xmlns:a16="http://schemas.microsoft.com/office/drawing/2014/main" id="{22BB3B06-EB91-461F-B661-B5E2F4D65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195">
              <a:extLst>
                <a:ext uri="{FF2B5EF4-FFF2-40B4-BE49-F238E27FC236}">
                  <a16:creationId xmlns:a16="http://schemas.microsoft.com/office/drawing/2014/main" id="{4F65442D-1315-4053-B42D-907E346DC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94" name="Freeform 120">
            <a:extLst>
              <a:ext uri="{FF2B5EF4-FFF2-40B4-BE49-F238E27FC236}">
                <a16:creationId xmlns:a16="http://schemas.microsoft.com/office/drawing/2014/main" id="{40B5C9C2-C19D-41AB-9783-F614F9A8DB3F}"/>
              </a:ext>
            </a:extLst>
          </p:cNvPr>
          <p:cNvSpPr>
            <a:spLocks/>
          </p:cNvSpPr>
          <p:nvPr userDrawn="1"/>
        </p:nvSpPr>
        <p:spPr bwMode="auto">
          <a:xfrm>
            <a:off x="7533998" y="3758259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4CA1E1D6-09F6-46D6-B326-653C92371786}"/>
              </a:ext>
            </a:extLst>
          </p:cNvPr>
          <p:cNvGrpSpPr/>
          <p:nvPr userDrawn="1"/>
        </p:nvGrpSpPr>
        <p:grpSpPr>
          <a:xfrm>
            <a:off x="7568869" y="4415889"/>
            <a:ext cx="217861" cy="221553"/>
            <a:chOff x="4777940" y="3598695"/>
            <a:chExt cx="672100" cy="683488"/>
          </a:xfrm>
        </p:grpSpPr>
        <p:sp>
          <p:nvSpPr>
            <p:cNvPr id="99" name="Oval 1451">
              <a:extLst>
                <a:ext uri="{FF2B5EF4-FFF2-40B4-BE49-F238E27FC236}">
                  <a16:creationId xmlns:a16="http://schemas.microsoft.com/office/drawing/2014/main" id="{A6E38C63-50C1-45CE-B6BF-3F07BE1F6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1452">
              <a:extLst>
                <a:ext uri="{FF2B5EF4-FFF2-40B4-BE49-F238E27FC236}">
                  <a16:creationId xmlns:a16="http://schemas.microsoft.com/office/drawing/2014/main" id="{32846CAF-CA83-4020-AAA5-258A23974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Freeform 1453">
              <a:extLst>
                <a:ext uri="{FF2B5EF4-FFF2-40B4-BE49-F238E27FC236}">
                  <a16:creationId xmlns:a16="http://schemas.microsoft.com/office/drawing/2014/main" id="{E36665F3-41C3-40F8-9225-13EC0B9FC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7432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_3_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2C5DBB53-4D4F-4D09-8FCB-46E75561F01A}"/>
              </a:ext>
            </a:extLst>
          </p:cNvPr>
          <p:cNvSpPr/>
          <p:nvPr userDrawn="1"/>
        </p:nvSpPr>
        <p:spPr>
          <a:xfrm>
            <a:off x="1" y="0"/>
            <a:ext cx="12193200" cy="20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ildplatzhalter 43">
            <a:extLst>
              <a:ext uri="{FF2B5EF4-FFF2-40B4-BE49-F238E27FC236}">
                <a16:creationId xmlns:a16="http://schemas.microsoft.com/office/drawing/2014/main" id="{ECD4FE09-53CA-4B3B-923F-EA2DA1182660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0" y="205628"/>
            <a:ext cx="4063998" cy="3160955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72241 h 4333359"/>
              <a:gd name="connsiteX3" fmla="*/ 4063998 w 4063998"/>
              <a:gd name="connsiteY3" fmla="*/ 391209 h 4333359"/>
              <a:gd name="connsiteX4" fmla="*/ 4063998 w 4063998"/>
              <a:gd name="connsiteY4" fmla="*/ 712228 h 4333359"/>
              <a:gd name="connsiteX5" fmla="*/ 4063998 w 4063998"/>
              <a:gd name="connsiteY5" fmla="*/ 1416841 h 4333359"/>
              <a:gd name="connsiteX6" fmla="*/ 4063998 w 4063998"/>
              <a:gd name="connsiteY6" fmla="*/ 1800972 h 4333359"/>
              <a:gd name="connsiteX7" fmla="*/ 4063998 w 4063998"/>
              <a:gd name="connsiteY7" fmla="*/ 1903355 h 4333359"/>
              <a:gd name="connsiteX8" fmla="*/ 4063998 w 4063998"/>
              <a:gd name="connsiteY8" fmla="*/ 2224378 h 4333359"/>
              <a:gd name="connsiteX9" fmla="*/ 4063998 w 4063998"/>
              <a:gd name="connsiteY9" fmla="*/ 3223372 h 4333359"/>
              <a:gd name="connsiteX10" fmla="*/ 4063998 w 4063998"/>
              <a:gd name="connsiteY10" fmla="*/ 4333359 h 4333359"/>
              <a:gd name="connsiteX11" fmla="*/ 0 w 4063998"/>
              <a:gd name="connsiteY11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72241"/>
                </a:lnTo>
                <a:lnTo>
                  <a:pt x="4063998" y="391209"/>
                </a:lnTo>
                <a:lnTo>
                  <a:pt x="4063998" y="712228"/>
                </a:lnTo>
                <a:lnTo>
                  <a:pt x="4063998" y="1416841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979E-E3D5-4368-A757-F0A978F78918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51DEE-C59E-42AA-A29F-900B1A492E5A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0C7B8CE0-D8CF-4397-B79C-7EA8DF3B0DF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50863" y="3601621"/>
            <a:ext cx="2776537" cy="82061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Max Mustermann</a:t>
            </a:r>
            <a:endParaRPr lang="en-US"/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10324414-3CCF-4B5A-8838-ECF2816E478F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50799" y="4499241"/>
            <a:ext cx="2776537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sp>
        <p:nvSpPr>
          <p:cNvPr id="53" name="Textplatzhalter 13">
            <a:extLst>
              <a:ext uri="{FF2B5EF4-FFF2-40B4-BE49-F238E27FC236}">
                <a16:creationId xmlns:a16="http://schemas.microsoft.com/office/drawing/2014/main" id="{DB1F72BD-A861-4B9C-97CB-81CE2546EB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25724" y="4499241"/>
            <a:ext cx="2755981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sp>
        <p:nvSpPr>
          <p:cNvPr id="55" name="Textplatzhalter 13">
            <a:extLst>
              <a:ext uri="{FF2B5EF4-FFF2-40B4-BE49-F238E27FC236}">
                <a16:creationId xmlns:a16="http://schemas.microsoft.com/office/drawing/2014/main" id="{860D94C0-79AE-43B2-A4A5-BC16FCEB1C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25724" y="3601621"/>
            <a:ext cx="2755051" cy="8208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Max Mustermann</a:t>
            </a:r>
          </a:p>
        </p:txBody>
      </p:sp>
      <p:sp>
        <p:nvSpPr>
          <p:cNvPr id="60" name="Bildplatzhalter 59">
            <a:extLst>
              <a:ext uri="{FF2B5EF4-FFF2-40B4-BE49-F238E27FC236}">
                <a16:creationId xmlns:a16="http://schemas.microsoft.com/office/drawing/2014/main" id="{7CAD07DC-D880-45D6-93E2-3EC148B2BED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064001" y="205628"/>
            <a:ext cx="4063998" cy="3160955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72241 h 4333359"/>
              <a:gd name="connsiteX3" fmla="*/ 4063998 w 4063998"/>
              <a:gd name="connsiteY3" fmla="*/ 391209 h 4333359"/>
              <a:gd name="connsiteX4" fmla="*/ 4063998 w 4063998"/>
              <a:gd name="connsiteY4" fmla="*/ 712228 h 4333359"/>
              <a:gd name="connsiteX5" fmla="*/ 4063998 w 4063998"/>
              <a:gd name="connsiteY5" fmla="*/ 1416841 h 4333359"/>
              <a:gd name="connsiteX6" fmla="*/ 4063998 w 4063998"/>
              <a:gd name="connsiteY6" fmla="*/ 1800972 h 4333359"/>
              <a:gd name="connsiteX7" fmla="*/ 4063998 w 4063998"/>
              <a:gd name="connsiteY7" fmla="*/ 1903355 h 4333359"/>
              <a:gd name="connsiteX8" fmla="*/ 4063998 w 4063998"/>
              <a:gd name="connsiteY8" fmla="*/ 2224378 h 4333359"/>
              <a:gd name="connsiteX9" fmla="*/ 4063998 w 4063998"/>
              <a:gd name="connsiteY9" fmla="*/ 3223372 h 4333359"/>
              <a:gd name="connsiteX10" fmla="*/ 4063998 w 4063998"/>
              <a:gd name="connsiteY10" fmla="*/ 4333359 h 4333359"/>
              <a:gd name="connsiteX11" fmla="*/ 0 w 4063998"/>
              <a:gd name="connsiteY11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72241"/>
                </a:lnTo>
                <a:lnTo>
                  <a:pt x="4063998" y="391209"/>
                </a:lnTo>
                <a:lnTo>
                  <a:pt x="4063998" y="712228"/>
                </a:lnTo>
                <a:lnTo>
                  <a:pt x="4063998" y="1416841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61" name="Bildplatzhalter 60">
            <a:extLst>
              <a:ext uri="{FF2B5EF4-FFF2-40B4-BE49-F238E27FC236}">
                <a16:creationId xmlns:a16="http://schemas.microsoft.com/office/drawing/2014/main" id="{14308E2D-45B9-43B9-BB14-71AA9AE96C8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128002" y="205628"/>
            <a:ext cx="4063998" cy="3160955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72241 h 4333359"/>
              <a:gd name="connsiteX3" fmla="*/ 4063998 w 4063998"/>
              <a:gd name="connsiteY3" fmla="*/ 391209 h 4333359"/>
              <a:gd name="connsiteX4" fmla="*/ 4063998 w 4063998"/>
              <a:gd name="connsiteY4" fmla="*/ 712228 h 4333359"/>
              <a:gd name="connsiteX5" fmla="*/ 4063998 w 4063998"/>
              <a:gd name="connsiteY5" fmla="*/ 1416841 h 4333359"/>
              <a:gd name="connsiteX6" fmla="*/ 4063998 w 4063998"/>
              <a:gd name="connsiteY6" fmla="*/ 1800972 h 4333359"/>
              <a:gd name="connsiteX7" fmla="*/ 4063998 w 4063998"/>
              <a:gd name="connsiteY7" fmla="*/ 1903355 h 4333359"/>
              <a:gd name="connsiteX8" fmla="*/ 4063998 w 4063998"/>
              <a:gd name="connsiteY8" fmla="*/ 2224378 h 4333359"/>
              <a:gd name="connsiteX9" fmla="*/ 4063998 w 4063998"/>
              <a:gd name="connsiteY9" fmla="*/ 3223372 h 4333359"/>
              <a:gd name="connsiteX10" fmla="*/ 4063998 w 4063998"/>
              <a:gd name="connsiteY10" fmla="*/ 4333359 h 4333359"/>
              <a:gd name="connsiteX11" fmla="*/ 0 w 4063998"/>
              <a:gd name="connsiteY11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72241"/>
                </a:lnTo>
                <a:lnTo>
                  <a:pt x="4063998" y="391209"/>
                </a:lnTo>
                <a:lnTo>
                  <a:pt x="4063998" y="712228"/>
                </a:lnTo>
                <a:lnTo>
                  <a:pt x="4063998" y="1416841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65" name="Textplatzhalter 13">
            <a:extLst>
              <a:ext uri="{FF2B5EF4-FFF2-40B4-BE49-F238E27FC236}">
                <a16:creationId xmlns:a16="http://schemas.microsoft.com/office/drawing/2014/main" id="{D611BEF5-C621-4B8D-9DED-80D98C8792B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61789" y="3601621"/>
            <a:ext cx="2755051" cy="8208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Max Mustermann</a:t>
            </a:r>
          </a:p>
        </p:txBody>
      </p:sp>
      <p:sp>
        <p:nvSpPr>
          <p:cNvPr id="66" name="Textplatzhalter 13">
            <a:extLst>
              <a:ext uri="{FF2B5EF4-FFF2-40B4-BE49-F238E27FC236}">
                <a16:creationId xmlns:a16="http://schemas.microsoft.com/office/drawing/2014/main" id="{D604FE62-2324-41B9-9AA9-185A99FF6E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61789" y="4499241"/>
            <a:ext cx="2755981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D77C6B0-68CD-4857-B42E-D82B2B345DA9}"/>
              </a:ext>
            </a:extLst>
          </p:cNvPr>
          <p:cNvGrpSpPr/>
          <p:nvPr userDrawn="1"/>
        </p:nvGrpSpPr>
        <p:grpSpPr>
          <a:xfrm>
            <a:off x="-11450" y="4756412"/>
            <a:ext cx="4064000" cy="1709477"/>
            <a:chOff x="-11450" y="4756412"/>
            <a:chExt cx="4064000" cy="1709477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E4BDC3B-C18C-4BDF-9FF0-60168EE7EB35}"/>
                </a:ext>
              </a:extLst>
            </p:cNvPr>
            <p:cNvSpPr/>
            <p:nvPr userDrawn="1"/>
          </p:nvSpPr>
          <p:spPr>
            <a:xfrm>
              <a:off x="-11450" y="4926943"/>
              <a:ext cx="4064000" cy="15389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Dreieck 73">
              <a:extLst>
                <a:ext uri="{FF2B5EF4-FFF2-40B4-BE49-F238E27FC236}">
                  <a16:creationId xmlns:a16="http://schemas.microsoft.com/office/drawing/2014/main" id="{1FAD1238-F48D-4F48-8509-9FF6FA07736B}"/>
                </a:ext>
              </a:extLst>
            </p:cNvPr>
            <p:cNvSpPr/>
            <p:nvPr userDrawn="1"/>
          </p:nvSpPr>
          <p:spPr>
            <a:xfrm>
              <a:off x="3210061" y="4756412"/>
              <a:ext cx="842489" cy="43475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A49E903-01E8-46BB-BF3D-26F70AB47913}"/>
              </a:ext>
            </a:extLst>
          </p:cNvPr>
          <p:cNvGrpSpPr/>
          <p:nvPr userDrawn="1"/>
        </p:nvGrpSpPr>
        <p:grpSpPr>
          <a:xfrm>
            <a:off x="4052550" y="4756412"/>
            <a:ext cx="4069925" cy="1709477"/>
            <a:chOff x="4052550" y="4756412"/>
            <a:chExt cx="4069925" cy="1709477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43CEB175-8F3E-4D9F-8592-0909ED70A7AE}"/>
                </a:ext>
              </a:extLst>
            </p:cNvPr>
            <p:cNvSpPr/>
            <p:nvPr userDrawn="1"/>
          </p:nvSpPr>
          <p:spPr>
            <a:xfrm>
              <a:off x="4052550" y="4926943"/>
              <a:ext cx="4069925" cy="15389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" name="Dreieck 73">
              <a:extLst>
                <a:ext uri="{FF2B5EF4-FFF2-40B4-BE49-F238E27FC236}">
                  <a16:creationId xmlns:a16="http://schemas.microsoft.com/office/drawing/2014/main" id="{F8A592FE-D7FA-4EA0-BB83-7C1D5AC1157F}"/>
                </a:ext>
              </a:extLst>
            </p:cNvPr>
            <p:cNvSpPr/>
            <p:nvPr userDrawn="1"/>
          </p:nvSpPr>
          <p:spPr>
            <a:xfrm>
              <a:off x="7279986" y="4756412"/>
              <a:ext cx="842489" cy="434752"/>
            </a:xfrm>
            <a:prstGeom prst="triangle">
              <a:avLst/>
            </a:prstGeom>
            <a:solidFill>
              <a:srgbClr val="425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57C0D38-4BEB-4DD4-B90F-F19DD3508A20}"/>
              </a:ext>
            </a:extLst>
          </p:cNvPr>
          <p:cNvGrpSpPr/>
          <p:nvPr userDrawn="1"/>
        </p:nvGrpSpPr>
        <p:grpSpPr>
          <a:xfrm>
            <a:off x="8116550" y="4756412"/>
            <a:ext cx="4075450" cy="1709477"/>
            <a:chOff x="8116550" y="4756412"/>
            <a:chExt cx="4075450" cy="1709477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5103B2C3-7283-497F-8702-F129D777A901}"/>
                </a:ext>
              </a:extLst>
            </p:cNvPr>
            <p:cNvSpPr/>
            <p:nvPr userDrawn="1"/>
          </p:nvSpPr>
          <p:spPr>
            <a:xfrm>
              <a:off x="8116550" y="4926943"/>
              <a:ext cx="4075450" cy="15389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" name="Dreieck 73">
              <a:extLst>
                <a:ext uri="{FF2B5EF4-FFF2-40B4-BE49-F238E27FC236}">
                  <a16:creationId xmlns:a16="http://schemas.microsoft.com/office/drawing/2014/main" id="{40617042-512C-47B8-AE63-C98EA94B4C5F}"/>
                </a:ext>
              </a:extLst>
            </p:cNvPr>
            <p:cNvSpPr/>
            <p:nvPr userDrawn="1"/>
          </p:nvSpPr>
          <p:spPr>
            <a:xfrm>
              <a:off x="10438286" y="4756412"/>
              <a:ext cx="842489" cy="434752"/>
            </a:xfrm>
            <a:prstGeom prst="triangle">
              <a:avLst/>
            </a:prstGeom>
            <a:solidFill>
              <a:srgbClr val="536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16422B32-2170-4A64-967C-C0189C53CD73}"/>
              </a:ext>
            </a:extLst>
          </p:cNvPr>
          <p:cNvGrpSpPr/>
          <p:nvPr/>
        </p:nvGrpSpPr>
        <p:grpSpPr>
          <a:xfrm>
            <a:off x="604395" y="5630590"/>
            <a:ext cx="180910" cy="131653"/>
            <a:chOff x="7038976" y="3984625"/>
            <a:chExt cx="320675" cy="233363"/>
          </a:xfrm>
        </p:grpSpPr>
        <p:sp>
          <p:nvSpPr>
            <p:cNvPr id="103" name="Freeform 192">
              <a:extLst>
                <a:ext uri="{FF2B5EF4-FFF2-40B4-BE49-F238E27FC236}">
                  <a16:creationId xmlns:a16="http://schemas.microsoft.com/office/drawing/2014/main" id="{B8890F26-C7C4-4637-832F-88F55A920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Line 193">
              <a:extLst>
                <a:ext uri="{FF2B5EF4-FFF2-40B4-BE49-F238E27FC236}">
                  <a16:creationId xmlns:a16="http://schemas.microsoft.com/office/drawing/2014/main" id="{2337A5A1-8616-4BF3-96D2-CF4CF17E2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Line 194">
              <a:extLst>
                <a:ext uri="{FF2B5EF4-FFF2-40B4-BE49-F238E27FC236}">
                  <a16:creationId xmlns:a16="http://schemas.microsoft.com/office/drawing/2014/main" id="{EFE47170-F804-4C1C-AAE0-2D7EDD3FE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" name="Freeform 195">
              <a:extLst>
                <a:ext uri="{FF2B5EF4-FFF2-40B4-BE49-F238E27FC236}">
                  <a16:creationId xmlns:a16="http://schemas.microsoft.com/office/drawing/2014/main" id="{E909AE16-902C-426D-B685-AD9E9617C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6" name="Freeform 120">
            <a:extLst>
              <a:ext uri="{FF2B5EF4-FFF2-40B4-BE49-F238E27FC236}">
                <a16:creationId xmlns:a16="http://schemas.microsoft.com/office/drawing/2014/main" id="{1C213280-7441-4C24-A7E4-F2C291893D16}"/>
              </a:ext>
            </a:extLst>
          </p:cNvPr>
          <p:cNvSpPr>
            <a:spLocks/>
          </p:cNvSpPr>
          <p:nvPr/>
        </p:nvSpPr>
        <p:spPr bwMode="auto">
          <a:xfrm>
            <a:off x="550799" y="5259357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E839ADBA-B3C6-407B-B351-1382ABF535B7}"/>
              </a:ext>
            </a:extLst>
          </p:cNvPr>
          <p:cNvGrpSpPr/>
          <p:nvPr/>
        </p:nvGrpSpPr>
        <p:grpSpPr>
          <a:xfrm>
            <a:off x="585670" y="5916987"/>
            <a:ext cx="217861" cy="221553"/>
            <a:chOff x="4777940" y="3598695"/>
            <a:chExt cx="672100" cy="683488"/>
          </a:xfrm>
        </p:grpSpPr>
        <p:sp>
          <p:nvSpPr>
            <p:cNvPr id="80" name="Oval 1451">
              <a:extLst>
                <a:ext uri="{FF2B5EF4-FFF2-40B4-BE49-F238E27FC236}">
                  <a16:creationId xmlns:a16="http://schemas.microsoft.com/office/drawing/2014/main" id="{3D3B5DA7-E442-487F-9E2C-2BBF54CAE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1452">
              <a:extLst>
                <a:ext uri="{FF2B5EF4-FFF2-40B4-BE49-F238E27FC236}">
                  <a16:creationId xmlns:a16="http://schemas.microsoft.com/office/drawing/2014/main" id="{81D7A51A-5BAB-4388-831E-9A1C24646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Freeform 1453">
              <a:extLst>
                <a:ext uri="{FF2B5EF4-FFF2-40B4-BE49-F238E27FC236}">
                  <a16:creationId xmlns:a16="http://schemas.microsoft.com/office/drawing/2014/main" id="{60164781-C93B-4EF5-AB9B-E63EFA455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6F4E0665-D7CC-4359-9627-2D65835C5DD7}"/>
              </a:ext>
            </a:extLst>
          </p:cNvPr>
          <p:cNvGrpSpPr/>
          <p:nvPr/>
        </p:nvGrpSpPr>
        <p:grpSpPr>
          <a:xfrm>
            <a:off x="4515385" y="5630590"/>
            <a:ext cx="180910" cy="131653"/>
            <a:chOff x="7038976" y="3984625"/>
            <a:chExt cx="320675" cy="233363"/>
          </a:xfrm>
        </p:grpSpPr>
        <p:sp>
          <p:nvSpPr>
            <p:cNvPr id="117" name="Freeform 192">
              <a:extLst>
                <a:ext uri="{FF2B5EF4-FFF2-40B4-BE49-F238E27FC236}">
                  <a16:creationId xmlns:a16="http://schemas.microsoft.com/office/drawing/2014/main" id="{90252D77-3069-457B-AC32-71552F21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" name="Line 193">
              <a:extLst>
                <a:ext uri="{FF2B5EF4-FFF2-40B4-BE49-F238E27FC236}">
                  <a16:creationId xmlns:a16="http://schemas.microsoft.com/office/drawing/2014/main" id="{913ACACF-077C-4671-A63D-4F7BB1A29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Line 194">
              <a:extLst>
                <a:ext uri="{FF2B5EF4-FFF2-40B4-BE49-F238E27FC236}">
                  <a16:creationId xmlns:a16="http://schemas.microsoft.com/office/drawing/2014/main" id="{DEF2F708-2A0D-43B3-A314-543063936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195">
              <a:extLst>
                <a:ext uri="{FF2B5EF4-FFF2-40B4-BE49-F238E27FC236}">
                  <a16:creationId xmlns:a16="http://schemas.microsoft.com/office/drawing/2014/main" id="{56A85B97-A7E0-4A14-91CB-A8BB23060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10" name="Freeform 120">
            <a:extLst>
              <a:ext uri="{FF2B5EF4-FFF2-40B4-BE49-F238E27FC236}">
                <a16:creationId xmlns:a16="http://schemas.microsoft.com/office/drawing/2014/main" id="{A344823C-65D9-45C3-8C4E-680266D48908}"/>
              </a:ext>
            </a:extLst>
          </p:cNvPr>
          <p:cNvSpPr>
            <a:spLocks/>
          </p:cNvSpPr>
          <p:nvPr/>
        </p:nvSpPr>
        <p:spPr bwMode="auto">
          <a:xfrm>
            <a:off x="4461789" y="5259357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CB6140F1-1609-4277-844E-E40A8F7EEE00}"/>
              </a:ext>
            </a:extLst>
          </p:cNvPr>
          <p:cNvGrpSpPr/>
          <p:nvPr/>
        </p:nvGrpSpPr>
        <p:grpSpPr>
          <a:xfrm>
            <a:off x="4496660" y="5916987"/>
            <a:ext cx="217861" cy="221553"/>
            <a:chOff x="4777940" y="3598695"/>
            <a:chExt cx="672100" cy="683488"/>
          </a:xfrm>
        </p:grpSpPr>
        <p:sp>
          <p:nvSpPr>
            <p:cNvPr id="114" name="Oval 1451">
              <a:extLst>
                <a:ext uri="{FF2B5EF4-FFF2-40B4-BE49-F238E27FC236}">
                  <a16:creationId xmlns:a16="http://schemas.microsoft.com/office/drawing/2014/main" id="{58600F6C-AD95-4EC2-A587-D64B6ADDA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Freeform 1452">
              <a:extLst>
                <a:ext uri="{FF2B5EF4-FFF2-40B4-BE49-F238E27FC236}">
                  <a16:creationId xmlns:a16="http://schemas.microsoft.com/office/drawing/2014/main" id="{D35F299B-87E8-414A-AF62-A8DBF3199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" name="Freeform 1453">
              <a:extLst>
                <a:ext uri="{FF2B5EF4-FFF2-40B4-BE49-F238E27FC236}">
                  <a16:creationId xmlns:a16="http://schemas.microsoft.com/office/drawing/2014/main" id="{5A12FF1E-B495-4FE6-8660-E5CD476B7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F2EDE595-1504-4A0F-87C7-EF2CD72B5CA8}"/>
              </a:ext>
            </a:extLst>
          </p:cNvPr>
          <p:cNvGrpSpPr/>
          <p:nvPr/>
        </p:nvGrpSpPr>
        <p:grpSpPr>
          <a:xfrm>
            <a:off x="8579320" y="5630590"/>
            <a:ext cx="180910" cy="131653"/>
            <a:chOff x="7038976" y="3984625"/>
            <a:chExt cx="320675" cy="233363"/>
          </a:xfrm>
        </p:grpSpPr>
        <p:sp>
          <p:nvSpPr>
            <p:cNvPr id="131" name="Freeform 192">
              <a:extLst>
                <a:ext uri="{FF2B5EF4-FFF2-40B4-BE49-F238E27FC236}">
                  <a16:creationId xmlns:a16="http://schemas.microsoft.com/office/drawing/2014/main" id="{67B99C71-DDC2-413F-802B-7E0FD3CC8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Line 193">
              <a:extLst>
                <a:ext uri="{FF2B5EF4-FFF2-40B4-BE49-F238E27FC236}">
                  <a16:creationId xmlns:a16="http://schemas.microsoft.com/office/drawing/2014/main" id="{49E3CA6F-460F-4763-BCDC-4338CFDEC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" name="Line 194">
              <a:extLst>
                <a:ext uri="{FF2B5EF4-FFF2-40B4-BE49-F238E27FC236}">
                  <a16:creationId xmlns:a16="http://schemas.microsoft.com/office/drawing/2014/main" id="{FF2B514F-E502-48B1-A95F-F9C88CEF98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" name="Freeform 195">
              <a:extLst>
                <a:ext uri="{FF2B5EF4-FFF2-40B4-BE49-F238E27FC236}">
                  <a16:creationId xmlns:a16="http://schemas.microsoft.com/office/drawing/2014/main" id="{FB550B1C-9E61-4BEB-91E4-BCA9E9E0D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4" name="Freeform 120">
            <a:extLst>
              <a:ext uri="{FF2B5EF4-FFF2-40B4-BE49-F238E27FC236}">
                <a16:creationId xmlns:a16="http://schemas.microsoft.com/office/drawing/2014/main" id="{A3DDB5A1-E3F5-4DB6-9926-73D8437F3AD2}"/>
              </a:ext>
            </a:extLst>
          </p:cNvPr>
          <p:cNvSpPr>
            <a:spLocks/>
          </p:cNvSpPr>
          <p:nvPr/>
        </p:nvSpPr>
        <p:spPr bwMode="auto">
          <a:xfrm>
            <a:off x="8525724" y="5259357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9E9C657B-64B5-4249-A3C5-5FAFDA034EFE}"/>
              </a:ext>
            </a:extLst>
          </p:cNvPr>
          <p:cNvGrpSpPr/>
          <p:nvPr/>
        </p:nvGrpSpPr>
        <p:grpSpPr>
          <a:xfrm>
            <a:off x="8560595" y="5916987"/>
            <a:ext cx="217861" cy="221553"/>
            <a:chOff x="4777940" y="3598695"/>
            <a:chExt cx="672100" cy="683488"/>
          </a:xfrm>
        </p:grpSpPr>
        <p:sp>
          <p:nvSpPr>
            <p:cNvPr id="128" name="Oval 1451">
              <a:extLst>
                <a:ext uri="{FF2B5EF4-FFF2-40B4-BE49-F238E27FC236}">
                  <a16:creationId xmlns:a16="http://schemas.microsoft.com/office/drawing/2014/main" id="{556010B7-8C0E-44C9-A167-4288896E3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Freeform 1452">
              <a:extLst>
                <a:ext uri="{FF2B5EF4-FFF2-40B4-BE49-F238E27FC236}">
                  <a16:creationId xmlns:a16="http://schemas.microsoft.com/office/drawing/2014/main" id="{88034DBF-562F-49A4-AA56-4718BA89C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" name="Freeform 1453">
              <a:extLst>
                <a:ext uri="{FF2B5EF4-FFF2-40B4-BE49-F238E27FC236}">
                  <a16:creationId xmlns:a16="http://schemas.microsoft.com/office/drawing/2014/main" id="{11C554FE-F7D2-4D3B-B13D-E2B71DEDD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38" name="Textplatzhalter 13">
            <a:extLst>
              <a:ext uri="{FF2B5EF4-FFF2-40B4-BE49-F238E27FC236}">
                <a16:creationId xmlns:a16="http://schemas.microsoft.com/office/drawing/2014/main" id="{58C5865C-CAEB-48D7-98E5-D546343B5FC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0365" y="5226585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39" name="Textplatzhalter 13">
            <a:extLst>
              <a:ext uri="{FF2B5EF4-FFF2-40B4-BE49-F238E27FC236}">
                <a16:creationId xmlns:a16="http://schemas.microsoft.com/office/drawing/2014/main" id="{16BFFFD8-1A58-4C4A-B285-61A6C17A8F5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0365" y="5557932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0" name="Textplatzhalter 13">
            <a:extLst>
              <a:ext uri="{FF2B5EF4-FFF2-40B4-BE49-F238E27FC236}">
                <a16:creationId xmlns:a16="http://schemas.microsoft.com/office/drawing/2014/main" id="{22B47AB8-6645-4189-8FBC-E59B163CD3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0365" y="5889279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1" name="Textplatzhalter 13">
            <a:extLst>
              <a:ext uri="{FF2B5EF4-FFF2-40B4-BE49-F238E27FC236}">
                <a16:creationId xmlns:a16="http://schemas.microsoft.com/office/drawing/2014/main" id="{1117C8A2-752F-4193-8ED9-99842920460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41355" y="5226585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2" name="Textplatzhalter 13">
            <a:extLst>
              <a:ext uri="{FF2B5EF4-FFF2-40B4-BE49-F238E27FC236}">
                <a16:creationId xmlns:a16="http://schemas.microsoft.com/office/drawing/2014/main" id="{789DF323-50CF-4008-A54A-F8A2CB55E93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41355" y="5557932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3" name="Textplatzhalter 13">
            <a:extLst>
              <a:ext uri="{FF2B5EF4-FFF2-40B4-BE49-F238E27FC236}">
                <a16:creationId xmlns:a16="http://schemas.microsoft.com/office/drawing/2014/main" id="{DB73B37D-F3D1-48AC-8AA6-CB4988EEEB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41355" y="5889279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4" name="Textplatzhalter 13">
            <a:extLst>
              <a:ext uri="{FF2B5EF4-FFF2-40B4-BE49-F238E27FC236}">
                <a16:creationId xmlns:a16="http://schemas.microsoft.com/office/drawing/2014/main" id="{6D8FFD38-1622-4D95-86DE-5359D58DA9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05290" y="5226585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5" name="Textplatzhalter 13">
            <a:extLst>
              <a:ext uri="{FF2B5EF4-FFF2-40B4-BE49-F238E27FC236}">
                <a16:creationId xmlns:a16="http://schemas.microsoft.com/office/drawing/2014/main" id="{065984AB-D053-4B09-8B92-EB491153B0A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905290" y="5557932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6" name="Textplatzhalter 13">
            <a:extLst>
              <a:ext uri="{FF2B5EF4-FFF2-40B4-BE49-F238E27FC236}">
                <a16:creationId xmlns:a16="http://schemas.microsoft.com/office/drawing/2014/main" id="{A66D4F40-9F4A-4F56-BC4D-28CE7431130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905290" y="5889279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</p:spTree>
    <p:extLst>
      <p:ext uri="{BB962C8B-B14F-4D97-AF65-F5344CB8AC3E}">
        <p14:creationId xmlns:p14="http://schemas.microsoft.com/office/powerpoint/2010/main" val="59573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_fasta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Bildplatzhalter 24">
            <a:extLst>
              <a:ext uri="{FF2B5EF4-FFF2-40B4-BE49-F238E27FC236}">
                <a16:creationId xmlns:a16="http://schemas.microsoft.com/office/drawing/2014/main" id="{EA4C5912-6B90-46AF-B1F5-F436145D57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" y="2"/>
            <a:ext cx="12191998" cy="6857999"/>
          </a:xfrm>
          <a:prstGeom prst="rect">
            <a:avLst/>
          </a:prstGeom>
        </p:spPr>
      </p:pic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9F8AB221-0DBC-405C-8DA2-D3CCBFA6053F}"/>
              </a:ext>
            </a:extLst>
          </p:cNvPr>
          <p:cNvGrpSpPr/>
          <p:nvPr userDrawn="1"/>
        </p:nvGrpSpPr>
        <p:grpSpPr>
          <a:xfrm>
            <a:off x="896657" y="1462671"/>
            <a:ext cx="2281265" cy="554757"/>
            <a:chOff x="896657" y="1462671"/>
            <a:chExt cx="2281265" cy="554757"/>
          </a:xfrm>
        </p:grpSpPr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B4420A1F-A0B9-4361-9B15-24BF6A49BAF7}"/>
                </a:ext>
              </a:extLst>
            </p:cNvPr>
            <p:cNvSpPr/>
            <p:nvPr userDrawn="1"/>
          </p:nvSpPr>
          <p:spPr>
            <a:xfrm>
              <a:off x="896657" y="1623804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solidFill>
              <a:srgbClr val="F1B434"/>
            </a:solidFill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23EF0CA-334A-40BF-9A33-7F1F182DCC32}"/>
                </a:ext>
              </a:extLst>
            </p:cNvPr>
            <p:cNvSpPr/>
            <p:nvPr userDrawn="1"/>
          </p:nvSpPr>
          <p:spPr>
            <a:xfrm>
              <a:off x="1080324" y="1623804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solidFill>
              <a:srgbClr val="F1B434"/>
            </a:solidFill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A621A585-0F5A-4B4C-BE08-14FFB26FD8F9}"/>
                </a:ext>
              </a:extLst>
            </p:cNvPr>
            <p:cNvSpPr/>
            <p:nvPr userDrawn="1"/>
          </p:nvSpPr>
          <p:spPr>
            <a:xfrm>
              <a:off x="2075919" y="1623625"/>
              <a:ext cx="172221" cy="233205"/>
            </a:xfrm>
            <a:custGeom>
              <a:avLst/>
              <a:gdLst>
                <a:gd name="connsiteX0" fmla="*/ 88883 w 172221"/>
                <a:gd name="connsiteY0" fmla="*/ 86737 h 233205"/>
                <a:gd name="connsiteX1" fmla="*/ 136096 w 172221"/>
                <a:gd name="connsiteY1" fmla="*/ 93890 h 233205"/>
                <a:gd name="connsiteX2" fmla="*/ 99971 w 172221"/>
                <a:gd name="connsiteY2" fmla="*/ 33979 h 233205"/>
                <a:gd name="connsiteX3" fmla="*/ 33264 w 172221"/>
                <a:gd name="connsiteY3" fmla="*/ 46140 h 233205"/>
                <a:gd name="connsiteX4" fmla="*/ 22712 w 172221"/>
                <a:gd name="connsiteY4" fmla="*/ 40596 h 233205"/>
                <a:gd name="connsiteX5" fmla="*/ 18241 w 172221"/>
                <a:gd name="connsiteY5" fmla="*/ 26647 h 233205"/>
                <a:gd name="connsiteX6" fmla="*/ 24322 w 172221"/>
                <a:gd name="connsiteY6" fmla="*/ 14486 h 233205"/>
                <a:gd name="connsiteX7" fmla="*/ 101759 w 172221"/>
                <a:gd name="connsiteY7" fmla="*/ 0 h 233205"/>
                <a:gd name="connsiteX8" fmla="*/ 172222 w 172221"/>
                <a:gd name="connsiteY8" fmla="*/ 93890 h 233205"/>
                <a:gd name="connsiteX9" fmla="*/ 172222 w 172221"/>
                <a:gd name="connsiteY9" fmla="*/ 217110 h 233205"/>
                <a:gd name="connsiteX10" fmla="*/ 161670 w 172221"/>
                <a:gd name="connsiteY10" fmla="*/ 227662 h 233205"/>
                <a:gd name="connsiteX11" fmla="*/ 151119 w 172221"/>
                <a:gd name="connsiteY11" fmla="*/ 227662 h 233205"/>
                <a:gd name="connsiteX12" fmla="*/ 141640 w 172221"/>
                <a:gd name="connsiteY12" fmla="*/ 219256 h 233205"/>
                <a:gd name="connsiteX13" fmla="*/ 137169 w 172221"/>
                <a:gd name="connsiteY13" fmla="*/ 204234 h 233205"/>
                <a:gd name="connsiteX14" fmla="*/ 68316 w 172221"/>
                <a:gd name="connsiteY14" fmla="*/ 233206 h 233205"/>
                <a:gd name="connsiteX15" fmla="*/ 0 w 172221"/>
                <a:gd name="connsiteY15" fmla="*/ 160418 h 233205"/>
                <a:gd name="connsiteX16" fmla="*/ 88883 w 172221"/>
                <a:gd name="connsiteY16" fmla="*/ 86737 h 233205"/>
                <a:gd name="connsiteX17" fmla="*/ 74576 w 172221"/>
                <a:gd name="connsiteY17" fmla="*/ 199942 h 233205"/>
                <a:gd name="connsiteX18" fmla="*/ 135560 w 172221"/>
                <a:gd name="connsiteY18" fmla="*/ 168824 h 233205"/>
                <a:gd name="connsiteX19" fmla="*/ 135560 w 172221"/>
                <a:gd name="connsiteY19" fmla="*/ 125008 h 233205"/>
                <a:gd name="connsiteX20" fmla="*/ 88883 w 172221"/>
                <a:gd name="connsiteY20" fmla="*/ 116066 h 233205"/>
                <a:gd name="connsiteX21" fmla="*/ 35589 w 172221"/>
                <a:gd name="connsiteY21" fmla="*/ 160418 h 233205"/>
                <a:gd name="connsiteX22" fmla="*/ 74576 w 172221"/>
                <a:gd name="connsiteY22" fmla="*/ 199942 h 23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221" h="233205">
                  <a:moveTo>
                    <a:pt x="88883" y="86737"/>
                  </a:moveTo>
                  <a:cubicBezTo>
                    <a:pt x="112668" y="86737"/>
                    <a:pt x="136096" y="93890"/>
                    <a:pt x="136096" y="93890"/>
                  </a:cubicBezTo>
                  <a:cubicBezTo>
                    <a:pt x="136633" y="52757"/>
                    <a:pt x="131625" y="33979"/>
                    <a:pt x="99971" y="33979"/>
                  </a:cubicBezTo>
                  <a:cubicBezTo>
                    <a:pt x="69389" y="33979"/>
                    <a:pt x="43279" y="42385"/>
                    <a:pt x="33264" y="46140"/>
                  </a:cubicBezTo>
                  <a:cubicBezTo>
                    <a:pt x="27720" y="48286"/>
                    <a:pt x="24322" y="45604"/>
                    <a:pt x="22712" y="40596"/>
                  </a:cubicBezTo>
                  <a:lnTo>
                    <a:pt x="18241" y="26647"/>
                  </a:lnTo>
                  <a:cubicBezTo>
                    <a:pt x="16095" y="20030"/>
                    <a:pt x="19314" y="16632"/>
                    <a:pt x="24322" y="14486"/>
                  </a:cubicBezTo>
                  <a:cubicBezTo>
                    <a:pt x="27899" y="12876"/>
                    <a:pt x="60090" y="0"/>
                    <a:pt x="101759" y="0"/>
                  </a:cubicBezTo>
                  <a:cubicBezTo>
                    <a:pt x="158451" y="0"/>
                    <a:pt x="172222" y="28972"/>
                    <a:pt x="172222" y="93890"/>
                  </a:cubicBezTo>
                  <a:lnTo>
                    <a:pt x="172222" y="217110"/>
                  </a:lnTo>
                  <a:cubicBezTo>
                    <a:pt x="172222" y="222654"/>
                    <a:pt x="167214" y="227662"/>
                    <a:pt x="161670" y="227662"/>
                  </a:cubicBezTo>
                  <a:lnTo>
                    <a:pt x="151119" y="227662"/>
                  </a:lnTo>
                  <a:cubicBezTo>
                    <a:pt x="145038" y="227662"/>
                    <a:pt x="143429" y="224264"/>
                    <a:pt x="141640" y="219256"/>
                  </a:cubicBezTo>
                  <a:lnTo>
                    <a:pt x="137169" y="204234"/>
                  </a:lnTo>
                  <a:cubicBezTo>
                    <a:pt x="125545" y="215858"/>
                    <a:pt x="102832" y="233206"/>
                    <a:pt x="68316" y="233206"/>
                  </a:cubicBezTo>
                  <a:cubicBezTo>
                    <a:pt x="29508" y="233206"/>
                    <a:pt x="0" y="204949"/>
                    <a:pt x="0" y="160418"/>
                  </a:cubicBezTo>
                  <a:cubicBezTo>
                    <a:pt x="179" y="118212"/>
                    <a:pt x="31833" y="86737"/>
                    <a:pt x="88883" y="86737"/>
                  </a:cubicBezTo>
                  <a:close/>
                  <a:moveTo>
                    <a:pt x="74576" y="199942"/>
                  </a:moveTo>
                  <a:cubicBezTo>
                    <a:pt x="102296" y="199942"/>
                    <a:pt x="126260" y="182773"/>
                    <a:pt x="135560" y="168824"/>
                  </a:cubicBezTo>
                  <a:lnTo>
                    <a:pt x="135560" y="125008"/>
                  </a:lnTo>
                  <a:cubicBezTo>
                    <a:pt x="128943" y="121074"/>
                    <a:pt x="113384" y="116066"/>
                    <a:pt x="88883" y="116066"/>
                  </a:cubicBezTo>
                  <a:cubicBezTo>
                    <a:pt x="57765" y="116066"/>
                    <a:pt x="35589" y="131625"/>
                    <a:pt x="35589" y="160418"/>
                  </a:cubicBezTo>
                  <a:cubicBezTo>
                    <a:pt x="35589" y="182773"/>
                    <a:pt x="50611" y="199942"/>
                    <a:pt x="74576" y="199942"/>
                  </a:cubicBezTo>
                  <a:close/>
                </a:path>
              </a:pathLst>
            </a:custGeom>
            <a:solidFill>
              <a:srgbClr val="F1B434"/>
            </a:solidFill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38AE888B-BDEC-45DC-B7E9-C51184F8F0E8}"/>
                </a:ext>
              </a:extLst>
            </p:cNvPr>
            <p:cNvSpPr/>
            <p:nvPr userDrawn="1"/>
          </p:nvSpPr>
          <p:spPr>
            <a:xfrm>
              <a:off x="2300004" y="1462671"/>
              <a:ext cx="198689" cy="388616"/>
            </a:xfrm>
            <a:custGeom>
              <a:avLst/>
              <a:gdLst>
                <a:gd name="connsiteX0" fmla="*/ 0 w 198689"/>
                <a:gd name="connsiteY0" fmla="*/ 10551 h 388616"/>
                <a:gd name="connsiteX1" fmla="*/ 10551 w 198689"/>
                <a:gd name="connsiteY1" fmla="*/ 0 h 388616"/>
                <a:gd name="connsiteX2" fmla="*/ 27720 w 198689"/>
                <a:gd name="connsiteY2" fmla="*/ 0 h 388616"/>
                <a:gd name="connsiteX3" fmla="*/ 38271 w 198689"/>
                <a:gd name="connsiteY3" fmla="*/ 10551 h 388616"/>
                <a:gd name="connsiteX4" fmla="*/ 38271 w 198689"/>
                <a:gd name="connsiteY4" fmla="*/ 190463 h 388616"/>
                <a:gd name="connsiteX5" fmla="*/ 112668 w 198689"/>
                <a:gd name="connsiteY5" fmla="*/ 160955 h 388616"/>
                <a:gd name="connsiteX6" fmla="*/ 198690 w 198689"/>
                <a:gd name="connsiteY6" fmla="*/ 260926 h 388616"/>
                <a:gd name="connsiteX7" fmla="*/ 198690 w 198689"/>
                <a:gd name="connsiteY7" fmla="*/ 378065 h 388616"/>
                <a:gd name="connsiteX8" fmla="*/ 188138 w 198689"/>
                <a:gd name="connsiteY8" fmla="*/ 388617 h 388616"/>
                <a:gd name="connsiteX9" fmla="*/ 170433 w 198689"/>
                <a:gd name="connsiteY9" fmla="*/ 388617 h 388616"/>
                <a:gd name="connsiteX10" fmla="*/ 159882 w 198689"/>
                <a:gd name="connsiteY10" fmla="*/ 378065 h 388616"/>
                <a:gd name="connsiteX11" fmla="*/ 159882 w 198689"/>
                <a:gd name="connsiteY11" fmla="*/ 260926 h 388616"/>
                <a:gd name="connsiteX12" fmla="*/ 109986 w 198689"/>
                <a:gd name="connsiteY12" fmla="*/ 198153 h 388616"/>
                <a:gd name="connsiteX13" fmla="*/ 38271 w 198689"/>
                <a:gd name="connsiteY13" fmla="*/ 229271 h 388616"/>
                <a:gd name="connsiteX14" fmla="*/ 38271 w 198689"/>
                <a:gd name="connsiteY14" fmla="*/ 378065 h 388616"/>
                <a:gd name="connsiteX15" fmla="*/ 27720 w 198689"/>
                <a:gd name="connsiteY15" fmla="*/ 388617 h 388616"/>
                <a:gd name="connsiteX16" fmla="*/ 10551 w 198689"/>
                <a:gd name="connsiteY16" fmla="*/ 388617 h 388616"/>
                <a:gd name="connsiteX17" fmla="*/ 0 w 198689"/>
                <a:gd name="connsiteY17" fmla="*/ 378065 h 388616"/>
                <a:gd name="connsiteX18" fmla="*/ 0 w 198689"/>
                <a:gd name="connsiteY18" fmla="*/ 10551 h 38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8689" h="388616">
                  <a:moveTo>
                    <a:pt x="0" y="10551"/>
                  </a:moveTo>
                  <a:cubicBezTo>
                    <a:pt x="0" y="5007"/>
                    <a:pt x="5007" y="0"/>
                    <a:pt x="10551" y="0"/>
                  </a:cubicBezTo>
                  <a:lnTo>
                    <a:pt x="27720" y="0"/>
                  </a:lnTo>
                  <a:cubicBezTo>
                    <a:pt x="33264" y="0"/>
                    <a:pt x="38271" y="5007"/>
                    <a:pt x="38271" y="10551"/>
                  </a:cubicBezTo>
                  <a:lnTo>
                    <a:pt x="38271" y="190463"/>
                  </a:lnTo>
                  <a:cubicBezTo>
                    <a:pt x="38271" y="190463"/>
                    <a:pt x="67780" y="160955"/>
                    <a:pt x="112668" y="160955"/>
                  </a:cubicBezTo>
                  <a:cubicBezTo>
                    <a:pt x="167572" y="160955"/>
                    <a:pt x="198690" y="196007"/>
                    <a:pt x="198690" y="260926"/>
                  </a:cubicBezTo>
                  <a:lnTo>
                    <a:pt x="198690" y="378065"/>
                  </a:lnTo>
                  <a:cubicBezTo>
                    <a:pt x="198690" y="383609"/>
                    <a:pt x="193682" y="388617"/>
                    <a:pt x="188138" y="388617"/>
                  </a:cubicBezTo>
                  <a:lnTo>
                    <a:pt x="170433" y="388617"/>
                  </a:lnTo>
                  <a:cubicBezTo>
                    <a:pt x="164889" y="388617"/>
                    <a:pt x="159882" y="383609"/>
                    <a:pt x="159882" y="378065"/>
                  </a:cubicBezTo>
                  <a:lnTo>
                    <a:pt x="159882" y="260926"/>
                  </a:lnTo>
                  <a:cubicBezTo>
                    <a:pt x="159882" y="218720"/>
                    <a:pt x="140925" y="198153"/>
                    <a:pt x="109986" y="198153"/>
                  </a:cubicBezTo>
                  <a:cubicBezTo>
                    <a:pt x="67780" y="198153"/>
                    <a:pt x="38271" y="229271"/>
                    <a:pt x="38271" y="229271"/>
                  </a:cubicBezTo>
                  <a:lnTo>
                    <a:pt x="38271" y="378065"/>
                  </a:lnTo>
                  <a:cubicBezTo>
                    <a:pt x="38271" y="383609"/>
                    <a:pt x="33264" y="388617"/>
                    <a:pt x="27720" y="388617"/>
                  </a:cubicBezTo>
                  <a:lnTo>
                    <a:pt x="10551" y="388617"/>
                  </a:lnTo>
                  <a:cubicBezTo>
                    <a:pt x="5007" y="388617"/>
                    <a:pt x="0" y="383609"/>
                    <a:pt x="0" y="378065"/>
                  </a:cubicBezTo>
                  <a:lnTo>
                    <a:pt x="0" y="10551"/>
                  </a:lnTo>
                  <a:close/>
                </a:path>
              </a:pathLst>
            </a:custGeom>
            <a:solidFill>
              <a:srgbClr val="F1B434"/>
            </a:solidFill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7DEF5B5D-5E5A-4252-8AFB-10470E8FDB36}"/>
                </a:ext>
              </a:extLst>
            </p:cNvPr>
            <p:cNvSpPr/>
            <p:nvPr userDrawn="1"/>
          </p:nvSpPr>
          <p:spPr>
            <a:xfrm>
              <a:off x="2531597" y="1623625"/>
              <a:ext cx="209064" cy="233384"/>
            </a:xfrm>
            <a:custGeom>
              <a:avLst/>
              <a:gdLst>
                <a:gd name="connsiteX0" fmla="*/ 108557 w 209064"/>
                <a:gd name="connsiteY0" fmla="*/ 0 h 233384"/>
                <a:gd name="connsiteX1" fmla="*/ 209065 w 209064"/>
                <a:gd name="connsiteY1" fmla="*/ 101580 h 233384"/>
                <a:gd name="connsiteX2" fmla="*/ 207992 w 209064"/>
                <a:gd name="connsiteY2" fmla="*/ 116603 h 233384"/>
                <a:gd name="connsiteX3" fmla="*/ 197977 w 209064"/>
                <a:gd name="connsiteY3" fmla="*/ 126081 h 233384"/>
                <a:gd name="connsiteX4" fmla="*/ 38095 w 209064"/>
                <a:gd name="connsiteY4" fmla="*/ 126081 h 233384"/>
                <a:gd name="connsiteX5" fmla="*/ 112492 w 209064"/>
                <a:gd name="connsiteY5" fmla="*/ 198332 h 233384"/>
                <a:gd name="connsiteX6" fmla="*/ 167395 w 209064"/>
                <a:gd name="connsiteY6" fmla="*/ 181700 h 233384"/>
                <a:gd name="connsiteX7" fmla="*/ 182954 w 209064"/>
                <a:gd name="connsiteY7" fmla="*/ 180627 h 233384"/>
                <a:gd name="connsiteX8" fmla="*/ 192433 w 209064"/>
                <a:gd name="connsiteY8" fmla="*/ 193325 h 233384"/>
                <a:gd name="connsiteX9" fmla="*/ 190287 w 209064"/>
                <a:gd name="connsiteY9" fmla="*/ 207811 h 233384"/>
                <a:gd name="connsiteX10" fmla="*/ 108736 w 209064"/>
                <a:gd name="connsiteY10" fmla="*/ 233385 h 233384"/>
                <a:gd name="connsiteX11" fmla="*/ 2 w 209064"/>
                <a:gd name="connsiteY11" fmla="*/ 116782 h 233384"/>
                <a:gd name="connsiteX12" fmla="*/ 108557 w 209064"/>
                <a:gd name="connsiteY12" fmla="*/ 0 h 233384"/>
                <a:gd name="connsiteX13" fmla="*/ 170614 w 209064"/>
                <a:gd name="connsiteY13" fmla="*/ 94963 h 233384"/>
                <a:gd name="connsiteX14" fmla="*/ 108379 w 209064"/>
                <a:gd name="connsiteY14" fmla="*/ 33979 h 233384"/>
                <a:gd name="connsiteX15" fmla="*/ 38453 w 209064"/>
                <a:gd name="connsiteY15" fmla="*/ 94963 h 233384"/>
                <a:gd name="connsiteX16" fmla="*/ 170614 w 209064"/>
                <a:gd name="connsiteY16" fmla="*/ 94963 h 23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9064" h="233384">
                  <a:moveTo>
                    <a:pt x="108557" y="0"/>
                  </a:moveTo>
                  <a:cubicBezTo>
                    <a:pt x="166859" y="0"/>
                    <a:pt x="209065" y="43279"/>
                    <a:pt x="209065" y="101580"/>
                  </a:cubicBezTo>
                  <a:cubicBezTo>
                    <a:pt x="209065" y="105515"/>
                    <a:pt x="208528" y="112668"/>
                    <a:pt x="207992" y="116603"/>
                  </a:cubicBezTo>
                  <a:cubicBezTo>
                    <a:pt x="207455" y="122147"/>
                    <a:pt x="202984" y="126081"/>
                    <a:pt x="197977" y="126081"/>
                  </a:cubicBezTo>
                  <a:lnTo>
                    <a:pt x="38095" y="126081"/>
                  </a:lnTo>
                  <a:cubicBezTo>
                    <a:pt x="40420" y="163280"/>
                    <a:pt x="73147" y="198332"/>
                    <a:pt x="112492" y="198332"/>
                  </a:cubicBezTo>
                  <a:cubicBezTo>
                    <a:pt x="135741" y="198332"/>
                    <a:pt x="154698" y="189390"/>
                    <a:pt x="167395" y="181700"/>
                  </a:cubicBezTo>
                  <a:cubicBezTo>
                    <a:pt x="175085" y="177229"/>
                    <a:pt x="178483" y="174547"/>
                    <a:pt x="182954" y="180627"/>
                  </a:cubicBezTo>
                  <a:cubicBezTo>
                    <a:pt x="186352" y="185098"/>
                    <a:pt x="189035" y="189033"/>
                    <a:pt x="192433" y="193325"/>
                  </a:cubicBezTo>
                  <a:cubicBezTo>
                    <a:pt x="196367" y="198332"/>
                    <a:pt x="198513" y="201730"/>
                    <a:pt x="190287" y="207811"/>
                  </a:cubicBezTo>
                  <a:cubicBezTo>
                    <a:pt x="176874" y="218362"/>
                    <a:pt x="147008" y="233385"/>
                    <a:pt x="108736" y="233385"/>
                  </a:cubicBezTo>
                  <a:cubicBezTo>
                    <a:pt x="41493" y="233385"/>
                    <a:pt x="2" y="180627"/>
                    <a:pt x="2" y="116782"/>
                  </a:cubicBezTo>
                  <a:cubicBezTo>
                    <a:pt x="-355" y="53830"/>
                    <a:pt x="41314" y="0"/>
                    <a:pt x="108557" y="0"/>
                  </a:cubicBezTo>
                  <a:close/>
                  <a:moveTo>
                    <a:pt x="170614" y="94963"/>
                  </a:moveTo>
                  <a:cubicBezTo>
                    <a:pt x="169005" y="62772"/>
                    <a:pt x="142358" y="33979"/>
                    <a:pt x="108379" y="33979"/>
                  </a:cubicBezTo>
                  <a:cubicBezTo>
                    <a:pt x="71180" y="33979"/>
                    <a:pt x="42387" y="60626"/>
                    <a:pt x="38453" y="94963"/>
                  </a:cubicBezTo>
                  <a:lnTo>
                    <a:pt x="170614" y="94963"/>
                  </a:lnTo>
                  <a:close/>
                </a:path>
              </a:pathLst>
            </a:custGeom>
            <a:solidFill>
              <a:srgbClr val="F1B434"/>
            </a:solidFill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D64FDEF2-7120-46BE-A742-90A68BAA03E5}"/>
                </a:ext>
              </a:extLst>
            </p:cNvPr>
            <p:cNvSpPr/>
            <p:nvPr userDrawn="1"/>
          </p:nvSpPr>
          <p:spPr>
            <a:xfrm>
              <a:off x="2763196" y="1623625"/>
              <a:ext cx="172221" cy="233205"/>
            </a:xfrm>
            <a:custGeom>
              <a:avLst/>
              <a:gdLst>
                <a:gd name="connsiteX0" fmla="*/ 89062 w 172221"/>
                <a:gd name="connsiteY0" fmla="*/ 86737 h 233205"/>
                <a:gd name="connsiteX1" fmla="*/ 136275 w 172221"/>
                <a:gd name="connsiteY1" fmla="*/ 93890 h 233205"/>
                <a:gd name="connsiteX2" fmla="*/ 100150 w 172221"/>
                <a:gd name="connsiteY2" fmla="*/ 33979 h 233205"/>
                <a:gd name="connsiteX3" fmla="*/ 33443 w 172221"/>
                <a:gd name="connsiteY3" fmla="*/ 46140 h 233205"/>
                <a:gd name="connsiteX4" fmla="*/ 22891 w 172221"/>
                <a:gd name="connsiteY4" fmla="*/ 40596 h 233205"/>
                <a:gd name="connsiteX5" fmla="*/ 18420 w 172221"/>
                <a:gd name="connsiteY5" fmla="*/ 26647 h 233205"/>
                <a:gd name="connsiteX6" fmla="*/ 24501 w 172221"/>
                <a:gd name="connsiteY6" fmla="*/ 14486 h 233205"/>
                <a:gd name="connsiteX7" fmla="*/ 101759 w 172221"/>
                <a:gd name="connsiteY7" fmla="*/ 0 h 233205"/>
                <a:gd name="connsiteX8" fmla="*/ 172222 w 172221"/>
                <a:gd name="connsiteY8" fmla="*/ 93890 h 233205"/>
                <a:gd name="connsiteX9" fmla="*/ 172222 w 172221"/>
                <a:gd name="connsiteY9" fmla="*/ 217110 h 233205"/>
                <a:gd name="connsiteX10" fmla="*/ 161670 w 172221"/>
                <a:gd name="connsiteY10" fmla="*/ 227662 h 233205"/>
                <a:gd name="connsiteX11" fmla="*/ 151119 w 172221"/>
                <a:gd name="connsiteY11" fmla="*/ 227662 h 233205"/>
                <a:gd name="connsiteX12" fmla="*/ 141640 w 172221"/>
                <a:gd name="connsiteY12" fmla="*/ 219256 h 233205"/>
                <a:gd name="connsiteX13" fmla="*/ 137169 w 172221"/>
                <a:gd name="connsiteY13" fmla="*/ 204234 h 233205"/>
                <a:gd name="connsiteX14" fmla="*/ 68316 w 172221"/>
                <a:gd name="connsiteY14" fmla="*/ 233206 h 233205"/>
                <a:gd name="connsiteX15" fmla="*/ 0 w 172221"/>
                <a:gd name="connsiteY15" fmla="*/ 160418 h 233205"/>
                <a:gd name="connsiteX16" fmla="*/ 89062 w 172221"/>
                <a:gd name="connsiteY16" fmla="*/ 86737 h 233205"/>
                <a:gd name="connsiteX17" fmla="*/ 74576 w 172221"/>
                <a:gd name="connsiteY17" fmla="*/ 199942 h 233205"/>
                <a:gd name="connsiteX18" fmla="*/ 135560 w 172221"/>
                <a:gd name="connsiteY18" fmla="*/ 168824 h 233205"/>
                <a:gd name="connsiteX19" fmla="*/ 135560 w 172221"/>
                <a:gd name="connsiteY19" fmla="*/ 125008 h 233205"/>
                <a:gd name="connsiteX20" fmla="*/ 88883 w 172221"/>
                <a:gd name="connsiteY20" fmla="*/ 116066 h 233205"/>
                <a:gd name="connsiteX21" fmla="*/ 35589 w 172221"/>
                <a:gd name="connsiteY21" fmla="*/ 160418 h 233205"/>
                <a:gd name="connsiteX22" fmla="*/ 74576 w 172221"/>
                <a:gd name="connsiteY22" fmla="*/ 199942 h 23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221" h="233205">
                  <a:moveTo>
                    <a:pt x="89062" y="86737"/>
                  </a:moveTo>
                  <a:cubicBezTo>
                    <a:pt x="112847" y="86737"/>
                    <a:pt x="136275" y="93890"/>
                    <a:pt x="136275" y="93890"/>
                  </a:cubicBezTo>
                  <a:cubicBezTo>
                    <a:pt x="136811" y="52757"/>
                    <a:pt x="131804" y="33979"/>
                    <a:pt x="100150" y="33979"/>
                  </a:cubicBezTo>
                  <a:cubicBezTo>
                    <a:pt x="69568" y="33979"/>
                    <a:pt x="43458" y="42385"/>
                    <a:pt x="33443" y="46140"/>
                  </a:cubicBezTo>
                  <a:cubicBezTo>
                    <a:pt x="27899" y="48286"/>
                    <a:pt x="24501" y="45604"/>
                    <a:pt x="22891" y="40596"/>
                  </a:cubicBezTo>
                  <a:lnTo>
                    <a:pt x="18420" y="26647"/>
                  </a:lnTo>
                  <a:cubicBezTo>
                    <a:pt x="16274" y="20030"/>
                    <a:pt x="19493" y="16632"/>
                    <a:pt x="24501" y="14486"/>
                  </a:cubicBezTo>
                  <a:cubicBezTo>
                    <a:pt x="27899" y="12876"/>
                    <a:pt x="60090" y="0"/>
                    <a:pt x="101759" y="0"/>
                  </a:cubicBezTo>
                  <a:cubicBezTo>
                    <a:pt x="158451" y="0"/>
                    <a:pt x="172222" y="28972"/>
                    <a:pt x="172222" y="93890"/>
                  </a:cubicBezTo>
                  <a:lnTo>
                    <a:pt x="172222" y="217110"/>
                  </a:lnTo>
                  <a:cubicBezTo>
                    <a:pt x="172222" y="222654"/>
                    <a:pt x="167214" y="227662"/>
                    <a:pt x="161670" y="227662"/>
                  </a:cubicBezTo>
                  <a:lnTo>
                    <a:pt x="151119" y="227662"/>
                  </a:lnTo>
                  <a:cubicBezTo>
                    <a:pt x="145038" y="227662"/>
                    <a:pt x="143429" y="224264"/>
                    <a:pt x="141640" y="219256"/>
                  </a:cubicBezTo>
                  <a:lnTo>
                    <a:pt x="137169" y="204234"/>
                  </a:lnTo>
                  <a:cubicBezTo>
                    <a:pt x="125545" y="215858"/>
                    <a:pt x="102832" y="233206"/>
                    <a:pt x="68316" y="233206"/>
                  </a:cubicBezTo>
                  <a:cubicBezTo>
                    <a:pt x="29508" y="233206"/>
                    <a:pt x="0" y="204949"/>
                    <a:pt x="0" y="160418"/>
                  </a:cubicBezTo>
                  <a:cubicBezTo>
                    <a:pt x="179" y="118212"/>
                    <a:pt x="31833" y="86737"/>
                    <a:pt x="89062" y="86737"/>
                  </a:cubicBezTo>
                  <a:close/>
                  <a:moveTo>
                    <a:pt x="74576" y="199942"/>
                  </a:moveTo>
                  <a:cubicBezTo>
                    <a:pt x="102296" y="199942"/>
                    <a:pt x="126260" y="182773"/>
                    <a:pt x="135560" y="168824"/>
                  </a:cubicBezTo>
                  <a:lnTo>
                    <a:pt x="135560" y="125008"/>
                  </a:lnTo>
                  <a:cubicBezTo>
                    <a:pt x="128943" y="121074"/>
                    <a:pt x="113384" y="116066"/>
                    <a:pt x="88883" y="116066"/>
                  </a:cubicBezTo>
                  <a:cubicBezTo>
                    <a:pt x="57765" y="116066"/>
                    <a:pt x="35589" y="131625"/>
                    <a:pt x="35589" y="160418"/>
                  </a:cubicBezTo>
                  <a:cubicBezTo>
                    <a:pt x="35768" y="182773"/>
                    <a:pt x="50790" y="199942"/>
                    <a:pt x="74576" y="199942"/>
                  </a:cubicBezTo>
                  <a:close/>
                </a:path>
              </a:pathLst>
            </a:custGeom>
            <a:solidFill>
              <a:srgbClr val="F1B434"/>
            </a:solidFill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AD425D08-D1FB-4941-8BE1-7955BEF18F1E}"/>
                </a:ext>
              </a:extLst>
            </p:cNvPr>
            <p:cNvSpPr/>
            <p:nvPr userDrawn="1"/>
          </p:nvSpPr>
          <p:spPr>
            <a:xfrm>
              <a:off x="2973510" y="1462671"/>
              <a:ext cx="204412" cy="394160"/>
            </a:xfrm>
            <a:custGeom>
              <a:avLst/>
              <a:gdLst>
                <a:gd name="connsiteX0" fmla="*/ 106767 w 204412"/>
                <a:gd name="connsiteY0" fmla="*/ 160955 h 394160"/>
                <a:gd name="connsiteX1" fmla="*/ 166141 w 204412"/>
                <a:gd name="connsiteY1" fmla="*/ 175441 h 394160"/>
                <a:gd name="connsiteX2" fmla="*/ 166141 w 204412"/>
                <a:gd name="connsiteY2" fmla="*/ 10551 h 394160"/>
                <a:gd name="connsiteX3" fmla="*/ 176693 w 204412"/>
                <a:gd name="connsiteY3" fmla="*/ 0 h 394160"/>
                <a:gd name="connsiteX4" fmla="*/ 193861 w 204412"/>
                <a:gd name="connsiteY4" fmla="*/ 0 h 394160"/>
                <a:gd name="connsiteX5" fmla="*/ 204413 w 204412"/>
                <a:gd name="connsiteY5" fmla="*/ 10551 h 394160"/>
                <a:gd name="connsiteX6" fmla="*/ 204413 w 204412"/>
                <a:gd name="connsiteY6" fmla="*/ 378065 h 394160"/>
                <a:gd name="connsiteX7" fmla="*/ 193861 w 204412"/>
                <a:gd name="connsiteY7" fmla="*/ 388617 h 394160"/>
                <a:gd name="connsiteX8" fmla="*/ 182237 w 204412"/>
                <a:gd name="connsiteY8" fmla="*/ 388617 h 394160"/>
                <a:gd name="connsiteX9" fmla="*/ 172758 w 204412"/>
                <a:gd name="connsiteY9" fmla="*/ 379675 h 394160"/>
                <a:gd name="connsiteX10" fmla="*/ 169360 w 204412"/>
                <a:gd name="connsiteY10" fmla="*/ 364652 h 394160"/>
                <a:gd name="connsiteX11" fmla="*/ 101044 w 204412"/>
                <a:gd name="connsiteY11" fmla="*/ 394161 h 394160"/>
                <a:gd name="connsiteX12" fmla="*/ 0 w 204412"/>
                <a:gd name="connsiteY12" fmla="*/ 277021 h 394160"/>
                <a:gd name="connsiteX13" fmla="*/ 106767 w 204412"/>
                <a:gd name="connsiteY13" fmla="*/ 160955 h 394160"/>
                <a:gd name="connsiteX14" fmla="*/ 104978 w 204412"/>
                <a:gd name="connsiteY14" fmla="*/ 359108 h 394160"/>
                <a:gd name="connsiteX15" fmla="*/ 165426 w 204412"/>
                <a:gd name="connsiteY15" fmla="*/ 322446 h 394160"/>
                <a:gd name="connsiteX16" fmla="*/ 165426 w 204412"/>
                <a:gd name="connsiteY16" fmla="*/ 211387 h 394160"/>
                <a:gd name="connsiteX17" fmla="*/ 111595 w 204412"/>
                <a:gd name="connsiteY17" fmla="*/ 197974 h 394160"/>
                <a:gd name="connsiteX18" fmla="*/ 38808 w 204412"/>
                <a:gd name="connsiteY18" fmla="*/ 277379 h 394160"/>
                <a:gd name="connsiteX19" fmla="*/ 104978 w 204412"/>
                <a:gd name="connsiteY19" fmla="*/ 359108 h 39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4412" h="394160">
                  <a:moveTo>
                    <a:pt x="106767" y="160955"/>
                  </a:moveTo>
                  <a:cubicBezTo>
                    <a:pt x="143429" y="160955"/>
                    <a:pt x="166141" y="175441"/>
                    <a:pt x="166141" y="175441"/>
                  </a:cubicBezTo>
                  <a:lnTo>
                    <a:pt x="166141" y="10551"/>
                  </a:lnTo>
                  <a:cubicBezTo>
                    <a:pt x="166141" y="5007"/>
                    <a:pt x="171149" y="0"/>
                    <a:pt x="176693" y="0"/>
                  </a:cubicBezTo>
                  <a:lnTo>
                    <a:pt x="193861" y="0"/>
                  </a:lnTo>
                  <a:cubicBezTo>
                    <a:pt x="199405" y="0"/>
                    <a:pt x="204413" y="5007"/>
                    <a:pt x="204413" y="10551"/>
                  </a:cubicBezTo>
                  <a:lnTo>
                    <a:pt x="204413" y="378065"/>
                  </a:lnTo>
                  <a:cubicBezTo>
                    <a:pt x="204413" y="383609"/>
                    <a:pt x="199405" y="388617"/>
                    <a:pt x="193861" y="388617"/>
                  </a:cubicBezTo>
                  <a:lnTo>
                    <a:pt x="182237" y="388617"/>
                  </a:lnTo>
                  <a:cubicBezTo>
                    <a:pt x="177229" y="388617"/>
                    <a:pt x="173831" y="384682"/>
                    <a:pt x="172758" y="379675"/>
                  </a:cubicBezTo>
                  <a:lnTo>
                    <a:pt x="169360" y="364652"/>
                  </a:lnTo>
                  <a:cubicBezTo>
                    <a:pt x="169360" y="364652"/>
                    <a:pt x="142713" y="394161"/>
                    <a:pt x="101044" y="394161"/>
                  </a:cubicBezTo>
                  <a:cubicBezTo>
                    <a:pt x="44352" y="394161"/>
                    <a:pt x="0" y="340867"/>
                    <a:pt x="0" y="277021"/>
                  </a:cubicBezTo>
                  <a:cubicBezTo>
                    <a:pt x="179" y="212103"/>
                    <a:pt x="40060" y="160955"/>
                    <a:pt x="106767" y="160955"/>
                  </a:cubicBezTo>
                  <a:close/>
                  <a:moveTo>
                    <a:pt x="104978" y="359108"/>
                  </a:moveTo>
                  <a:cubicBezTo>
                    <a:pt x="144859" y="359108"/>
                    <a:pt x="165426" y="322446"/>
                    <a:pt x="165426" y="322446"/>
                  </a:cubicBezTo>
                  <a:lnTo>
                    <a:pt x="165426" y="211387"/>
                  </a:lnTo>
                  <a:cubicBezTo>
                    <a:pt x="165426" y="211387"/>
                    <a:pt x="142177" y="197974"/>
                    <a:pt x="111595" y="197974"/>
                  </a:cubicBezTo>
                  <a:cubicBezTo>
                    <a:pt x="63309" y="197974"/>
                    <a:pt x="38808" y="233027"/>
                    <a:pt x="38808" y="277379"/>
                  </a:cubicBezTo>
                  <a:cubicBezTo>
                    <a:pt x="38987" y="320837"/>
                    <a:pt x="64561" y="359108"/>
                    <a:pt x="104978" y="359108"/>
                  </a:cubicBezTo>
                  <a:close/>
                </a:path>
              </a:pathLst>
            </a:custGeom>
            <a:solidFill>
              <a:srgbClr val="F1B434"/>
            </a:solidFill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B380885D-3377-43F5-9FDB-15BB12028DBA}"/>
                </a:ext>
              </a:extLst>
            </p:cNvPr>
            <p:cNvSpPr/>
            <p:nvPr userDrawn="1"/>
          </p:nvSpPr>
          <p:spPr>
            <a:xfrm>
              <a:off x="1315491" y="1462671"/>
              <a:ext cx="207323" cy="554757"/>
            </a:xfrm>
            <a:custGeom>
              <a:avLst/>
              <a:gdLst>
                <a:gd name="connsiteX0" fmla="*/ 47040 w 207323"/>
                <a:gd name="connsiteY0" fmla="*/ 203340 h 554757"/>
                <a:gd name="connsiteX1" fmla="*/ 12882 w 207323"/>
                <a:gd name="connsiteY1" fmla="*/ 203340 h 554757"/>
                <a:gd name="connsiteX2" fmla="*/ 4655 w 207323"/>
                <a:gd name="connsiteY2" fmla="*/ 192967 h 554757"/>
                <a:gd name="connsiteX3" fmla="*/ 6801 w 207323"/>
                <a:gd name="connsiteY3" fmla="*/ 180806 h 554757"/>
                <a:gd name="connsiteX4" fmla="*/ 17174 w 207323"/>
                <a:gd name="connsiteY4" fmla="*/ 170433 h 554757"/>
                <a:gd name="connsiteX5" fmla="*/ 51153 w 207323"/>
                <a:gd name="connsiteY5" fmla="*/ 170433 h 554757"/>
                <a:gd name="connsiteX6" fmla="*/ 62062 w 207323"/>
                <a:gd name="connsiteY6" fmla="*/ 93533 h 554757"/>
                <a:gd name="connsiteX7" fmla="*/ 153628 w 207323"/>
                <a:gd name="connsiteY7" fmla="*/ 0 h 554757"/>
                <a:gd name="connsiteX8" fmla="*/ 205312 w 207323"/>
                <a:gd name="connsiteY8" fmla="*/ 22534 h 554757"/>
                <a:gd name="connsiteX9" fmla="*/ 205312 w 207323"/>
                <a:gd name="connsiteY9" fmla="*/ 35231 h 554757"/>
                <a:gd name="connsiteX10" fmla="*/ 194939 w 207323"/>
                <a:gd name="connsiteY10" fmla="*/ 48286 h 554757"/>
                <a:gd name="connsiteX11" fmla="*/ 182242 w 207323"/>
                <a:gd name="connsiteY11" fmla="*/ 48823 h 554757"/>
                <a:gd name="connsiteX12" fmla="*/ 148799 w 207323"/>
                <a:gd name="connsiteY12" fmla="*/ 33979 h 554757"/>
                <a:gd name="connsiteX13" fmla="*/ 100513 w 207323"/>
                <a:gd name="connsiteY13" fmla="*/ 93354 h 554757"/>
                <a:gd name="connsiteX14" fmla="*/ 89603 w 207323"/>
                <a:gd name="connsiteY14" fmla="*/ 170254 h 554757"/>
                <a:gd name="connsiteX15" fmla="*/ 145580 w 207323"/>
                <a:gd name="connsiteY15" fmla="*/ 170254 h 554757"/>
                <a:gd name="connsiteX16" fmla="*/ 154343 w 207323"/>
                <a:gd name="connsiteY16" fmla="*/ 180627 h 554757"/>
                <a:gd name="connsiteX17" fmla="*/ 152197 w 207323"/>
                <a:gd name="connsiteY17" fmla="*/ 192788 h 554757"/>
                <a:gd name="connsiteX18" fmla="*/ 141288 w 207323"/>
                <a:gd name="connsiteY18" fmla="*/ 203161 h 554757"/>
                <a:gd name="connsiteX19" fmla="*/ 85311 w 207323"/>
                <a:gd name="connsiteY19" fmla="*/ 203161 h 554757"/>
                <a:gd name="connsiteX20" fmla="*/ 38098 w 207323"/>
                <a:gd name="connsiteY20" fmla="*/ 544385 h 554757"/>
                <a:gd name="connsiteX21" fmla="*/ 27189 w 207323"/>
                <a:gd name="connsiteY21" fmla="*/ 554758 h 554757"/>
                <a:gd name="connsiteX22" fmla="*/ 7874 w 207323"/>
                <a:gd name="connsiteY22" fmla="*/ 554758 h 554757"/>
                <a:gd name="connsiteX23" fmla="*/ 184 w 207323"/>
                <a:gd name="connsiteY23" fmla="*/ 544385 h 554757"/>
                <a:gd name="connsiteX24" fmla="*/ 47040 w 207323"/>
                <a:gd name="connsiteY24" fmla="*/ 203340 h 55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7323" h="554757">
                  <a:moveTo>
                    <a:pt x="47040" y="203340"/>
                  </a:moveTo>
                  <a:lnTo>
                    <a:pt x="12882" y="203340"/>
                  </a:lnTo>
                  <a:cubicBezTo>
                    <a:pt x="7338" y="203340"/>
                    <a:pt x="4119" y="198332"/>
                    <a:pt x="4655" y="192967"/>
                  </a:cubicBezTo>
                  <a:lnTo>
                    <a:pt x="6801" y="180806"/>
                  </a:lnTo>
                  <a:cubicBezTo>
                    <a:pt x="7874" y="174725"/>
                    <a:pt x="11809" y="170433"/>
                    <a:pt x="17174" y="170433"/>
                  </a:cubicBezTo>
                  <a:lnTo>
                    <a:pt x="51153" y="170433"/>
                  </a:lnTo>
                  <a:lnTo>
                    <a:pt x="62062" y="93533"/>
                  </a:lnTo>
                  <a:cubicBezTo>
                    <a:pt x="71183" y="29687"/>
                    <a:pt x="106414" y="0"/>
                    <a:pt x="153628" y="0"/>
                  </a:cubicBezTo>
                  <a:cubicBezTo>
                    <a:pt x="180632" y="0"/>
                    <a:pt x="197622" y="13234"/>
                    <a:pt x="205312" y="22534"/>
                  </a:cubicBezTo>
                  <a:cubicBezTo>
                    <a:pt x="207995" y="25753"/>
                    <a:pt x="207995" y="31297"/>
                    <a:pt x="205312" y="35231"/>
                  </a:cubicBezTo>
                  <a:lnTo>
                    <a:pt x="194939" y="48286"/>
                  </a:lnTo>
                  <a:cubicBezTo>
                    <a:pt x="191184" y="53294"/>
                    <a:pt x="186176" y="53294"/>
                    <a:pt x="182242" y="48823"/>
                  </a:cubicBezTo>
                  <a:cubicBezTo>
                    <a:pt x="176698" y="42742"/>
                    <a:pt x="162927" y="33979"/>
                    <a:pt x="148799" y="33979"/>
                  </a:cubicBezTo>
                  <a:cubicBezTo>
                    <a:pt x="126265" y="33979"/>
                    <a:pt x="106414" y="50969"/>
                    <a:pt x="100513" y="93354"/>
                  </a:cubicBezTo>
                  <a:lnTo>
                    <a:pt x="89603" y="170254"/>
                  </a:lnTo>
                  <a:lnTo>
                    <a:pt x="145580" y="170254"/>
                  </a:lnTo>
                  <a:cubicBezTo>
                    <a:pt x="151124" y="170254"/>
                    <a:pt x="155416" y="174725"/>
                    <a:pt x="154343" y="180627"/>
                  </a:cubicBezTo>
                  <a:lnTo>
                    <a:pt x="152197" y="192788"/>
                  </a:lnTo>
                  <a:cubicBezTo>
                    <a:pt x="151660" y="198332"/>
                    <a:pt x="146653" y="203161"/>
                    <a:pt x="141288" y="203161"/>
                  </a:cubicBezTo>
                  <a:lnTo>
                    <a:pt x="85311" y="203161"/>
                  </a:lnTo>
                  <a:lnTo>
                    <a:pt x="38098" y="544385"/>
                  </a:lnTo>
                  <a:cubicBezTo>
                    <a:pt x="37025" y="549929"/>
                    <a:pt x="32017" y="554758"/>
                    <a:pt x="27189" y="554758"/>
                  </a:cubicBezTo>
                  <a:lnTo>
                    <a:pt x="7874" y="554758"/>
                  </a:lnTo>
                  <a:cubicBezTo>
                    <a:pt x="2867" y="554758"/>
                    <a:pt x="-889" y="549750"/>
                    <a:pt x="184" y="544385"/>
                  </a:cubicBezTo>
                  <a:lnTo>
                    <a:pt x="47040" y="203340"/>
                  </a:lnTo>
                  <a:close/>
                </a:path>
              </a:pathLst>
            </a:custGeom>
            <a:solidFill>
              <a:srgbClr val="FFFFFF"/>
            </a:solidFill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324AE7A6-BBE2-4625-A68C-12A4096A482B}"/>
                </a:ext>
              </a:extLst>
            </p:cNvPr>
            <p:cNvSpPr/>
            <p:nvPr userDrawn="1"/>
          </p:nvSpPr>
          <p:spPr>
            <a:xfrm>
              <a:off x="1480288" y="1627381"/>
              <a:ext cx="185134" cy="230701"/>
            </a:xfrm>
            <a:custGeom>
              <a:avLst/>
              <a:gdLst>
                <a:gd name="connsiteX0" fmla="*/ 100606 w 185134"/>
                <a:gd name="connsiteY0" fmla="*/ 85843 h 230701"/>
                <a:gd name="connsiteX1" fmla="*/ 146209 w 185134"/>
                <a:gd name="connsiteY1" fmla="*/ 92996 h 230701"/>
                <a:gd name="connsiteX2" fmla="*/ 119741 w 185134"/>
                <a:gd name="connsiteY2" fmla="*/ 33622 h 230701"/>
                <a:gd name="connsiteX3" fmla="*/ 51961 w 185134"/>
                <a:gd name="connsiteY3" fmla="*/ 45783 h 230701"/>
                <a:gd name="connsiteX4" fmla="*/ 42304 w 185134"/>
                <a:gd name="connsiteY4" fmla="*/ 40239 h 230701"/>
                <a:gd name="connsiteX5" fmla="*/ 39979 w 185134"/>
                <a:gd name="connsiteY5" fmla="*/ 26468 h 230701"/>
                <a:gd name="connsiteX6" fmla="*/ 47848 w 185134"/>
                <a:gd name="connsiteY6" fmla="*/ 14307 h 230701"/>
                <a:gd name="connsiteX7" fmla="*/ 126358 w 185134"/>
                <a:gd name="connsiteY7" fmla="*/ 0 h 230701"/>
                <a:gd name="connsiteX8" fmla="*/ 181620 w 185134"/>
                <a:gd name="connsiteY8" fmla="*/ 92817 h 230701"/>
                <a:gd name="connsiteX9" fmla="*/ 162663 w 185134"/>
                <a:gd name="connsiteY9" fmla="*/ 214785 h 230701"/>
                <a:gd name="connsiteX10" fmla="*/ 150680 w 185134"/>
                <a:gd name="connsiteY10" fmla="*/ 225158 h 230701"/>
                <a:gd name="connsiteX11" fmla="*/ 140308 w 185134"/>
                <a:gd name="connsiteY11" fmla="*/ 225158 h 230701"/>
                <a:gd name="connsiteX12" fmla="*/ 132260 w 185134"/>
                <a:gd name="connsiteY12" fmla="*/ 216931 h 230701"/>
                <a:gd name="connsiteX13" fmla="*/ 130114 w 185134"/>
                <a:gd name="connsiteY13" fmla="*/ 202088 h 230701"/>
                <a:gd name="connsiteX14" fmla="*/ 57505 w 185134"/>
                <a:gd name="connsiteY14" fmla="*/ 230702 h 230701"/>
                <a:gd name="connsiteX15" fmla="*/ 1171 w 185134"/>
                <a:gd name="connsiteY15" fmla="*/ 158630 h 230701"/>
                <a:gd name="connsiteX16" fmla="*/ 100606 w 185134"/>
                <a:gd name="connsiteY16" fmla="*/ 85843 h 230701"/>
                <a:gd name="connsiteX17" fmla="*/ 68951 w 185134"/>
                <a:gd name="connsiteY17" fmla="*/ 197974 h 230701"/>
                <a:gd name="connsiteX18" fmla="*/ 134227 w 185134"/>
                <a:gd name="connsiteY18" fmla="*/ 167214 h 230701"/>
                <a:gd name="connsiteX19" fmla="*/ 141023 w 185134"/>
                <a:gd name="connsiteY19" fmla="*/ 123756 h 230701"/>
                <a:gd name="connsiteX20" fmla="*/ 96313 w 185134"/>
                <a:gd name="connsiteY20" fmla="*/ 114993 h 230701"/>
                <a:gd name="connsiteX21" fmla="*/ 36760 w 185134"/>
                <a:gd name="connsiteY21" fmla="*/ 158988 h 230701"/>
                <a:gd name="connsiteX22" fmla="*/ 68951 w 185134"/>
                <a:gd name="connsiteY22" fmla="*/ 197974 h 23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5134" h="230701">
                  <a:moveTo>
                    <a:pt x="100606" y="85843"/>
                  </a:moveTo>
                  <a:cubicBezTo>
                    <a:pt x="124212" y="85843"/>
                    <a:pt x="146209" y="92996"/>
                    <a:pt x="146209" y="92996"/>
                  </a:cubicBezTo>
                  <a:cubicBezTo>
                    <a:pt x="153005" y="52400"/>
                    <a:pt x="151038" y="33622"/>
                    <a:pt x="119741" y="33622"/>
                  </a:cubicBezTo>
                  <a:cubicBezTo>
                    <a:pt x="89518" y="33622"/>
                    <a:pt x="62334" y="41848"/>
                    <a:pt x="51961" y="45783"/>
                  </a:cubicBezTo>
                  <a:cubicBezTo>
                    <a:pt x="46060" y="47929"/>
                    <a:pt x="43198" y="45246"/>
                    <a:pt x="42304" y="40239"/>
                  </a:cubicBezTo>
                  <a:lnTo>
                    <a:pt x="39979" y="26468"/>
                  </a:lnTo>
                  <a:cubicBezTo>
                    <a:pt x="38727" y="19851"/>
                    <a:pt x="42662" y="16632"/>
                    <a:pt x="47848" y="14307"/>
                  </a:cubicBezTo>
                  <a:cubicBezTo>
                    <a:pt x="51425" y="12698"/>
                    <a:pt x="85226" y="0"/>
                    <a:pt x="126358" y="0"/>
                  </a:cubicBezTo>
                  <a:cubicBezTo>
                    <a:pt x="182335" y="0"/>
                    <a:pt x="191634" y="28614"/>
                    <a:pt x="181620" y="92817"/>
                  </a:cubicBezTo>
                  <a:lnTo>
                    <a:pt x="162663" y="214785"/>
                  </a:lnTo>
                  <a:cubicBezTo>
                    <a:pt x="161768" y="220329"/>
                    <a:pt x="156046" y="225158"/>
                    <a:pt x="150680" y="225158"/>
                  </a:cubicBezTo>
                  <a:lnTo>
                    <a:pt x="140308" y="225158"/>
                  </a:lnTo>
                  <a:cubicBezTo>
                    <a:pt x="134227" y="225158"/>
                    <a:pt x="133154" y="221939"/>
                    <a:pt x="132260" y="216931"/>
                  </a:cubicBezTo>
                  <a:lnTo>
                    <a:pt x="130114" y="202088"/>
                  </a:lnTo>
                  <a:cubicBezTo>
                    <a:pt x="116880" y="213533"/>
                    <a:pt x="91664" y="230702"/>
                    <a:pt x="57505" y="230702"/>
                  </a:cubicBezTo>
                  <a:cubicBezTo>
                    <a:pt x="19055" y="230702"/>
                    <a:pt x="-5803" y="202624"/>
                    <a:pt x="1171" y="158630"/>
                  </a:cubicBezTo>
                  <a:cubicBezTo>
                    <a:pt x="7788" y="117139"/>
                    <a:pt x="44093" y="85843"/>
                    <a:pt x="100606" y="85843"/>
                  </a:cubicBezTo>
                  <a:close/>
                  <a:moveTo>
                    <a:pt x="68951" y="197974"/>
                  </a:moveTo>
                  <a:cubicBezTo>
                    <a:pt x="96492" y="197974"/>
                    <a:pt x="122782" y="180985"/>
                    <a:pt x="134227" y="167214"/>
                  </a:cubicBezTo>
                  <a:lnTo>
                    <a:pt x="141023" y="123756"/>
                  </a:lnTo>
                  <a:cubicBezTo>
                    <a:pt x="135121" y="120001"/>
                    <a:pt x="120457" y="114993"/>
                    <a:pt x="96313" y="114993"/>
                  </a:cubicBezTo>
                  <a:cubicBezTo>
                    <a:pt x="65553" y="114993"/>
                    <a:pt x="41231" y="130373"/>
                    <a:pt x="36760" y="158988"/>
                  </a:cubicBezTo>
                  <a:cubicBezTo>
                    <a:pt x="33005" y="180985"/>
                    <a:pt x="45344" y="197974"/>
                    <a:pt x="68951" y="197974"/>
                  </a:cubicBezTo>
                  <a:close/>
                </a:path>
              </a:pathLst>
            </a:custGeom>
            <a:solidFill>
              <a:srgbClr val="FFFFFF"/>
            </a:solidFill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CBE26B75-C4D5-4C67-B99F-0E855D9F99F9}"/>
                </a:ext>
              </a:extLst>
            </p:cNvPr>
            <p:cNvSpPr/>
            <p:nvPr userDrawn="1"/>
          </p:nvSpPr>
          <p:spPr>
            <a:xfrm>
              <a:off x="1701735" y="1627560"/>
              <a:ext cx="149810" cy="230701"/>
            </a:xfrm>
            <a:custGeom>
              <a:avLst/>
              <a:gdLst>
                <a:gd name="connsiteX0" fmla="*/ 1484 w 149810"/>
                <a:gd name="connsiteY0" fmla="*/ 194577 h 230701"/>
                <a:gd name="connsiteX1" fmla="*/ 10784 w 149810"/>
                <a:gd name="connsiteY1" fmla="*/ 181879 h 230701"/>
                <a:gd name="connsiteX2" fmla="*/ 24018 w 149810"/>
                <a:gd name="connsiteY2" fmla="*/ 180269 h 230701"/>
                <a:gd name="connsiteX3" fmla="*/ 68012 w 149810"/>
                <a:gd name="connsiteY3" fmla="*/ 197259 h 230701"/>
                <a:gd name="connsiteX4" fmla="*/ 101455 w 149810"/>
                <a:gd name="connsiteY4" fmla="*/ 167572 h 230701"/>
                <a:gd name="connsiteX5" fmla="*/ 66224 w 149810"/>
                <a:gd name="connsiteY5" fmla="*/ 128049 h 230701"/>
                <a:gd name="connsiteX6" fmla="*/ 19010 w 149810"/>
                <a:gd name="connsiteY6" fmla="*/ 64918 h 230701"/>
                <a:gd name="connsiteX7" fmla="*/ 92155 w 149810"/>
                <a:gd name="connsiteY7" fmla="*/ 0 h 230701"/>
                <a:gd name="connsiteX8" fmla="*/ 145986 w 149810"/>
                <a:gd name="connsiteY8" fmla="*/ 16990 h 230701"/>
                <a:gd name="connsiteX9" fmla="*/ 147595 w 149810"/>
                <a:gd name="connsiteY9" fmla="*/ 32370 h 230701"/>
                <a:gd name="connsiteX10" fmla="*/ 139905 w 149810"/>
                <a:gd name="connsiteY10" fmla="*/ 43458 h 230701"/>
                <a:gd name="connsiteX11" fmla="*/ 125598 w 149810"/>
                <a:gd name="connsiteY11" fmla="*/ 46677 h 230701"/>
                <a:gd name="connsiteX12" fmla="*/ 88221 w 149810"/>
                <a:gd name="connsiteY12" fmla="*/ 35768 h 230701"/>
                <a:gd name="connsiteX13" fmla="*/ 57997 w 149810"/>
                <a:gd name="connsiteY13" fmla="*/ 60447 h 230701"/>
                <a:gd name="connsiteX14" fmla="*/ 87684 w 149810"/>
                <a:gd name="connsiteY14" fmla="*/ 93890 h 230701"/>
                <a:gd name="connsiteX15" fmla="*/ 143124 w 149810"/>
                <a:gd name="connsiteY15" fmla="*/ 160955 h 230701"/>
                <a:gd name="connsiteX16" fmla="*/ 64077 w 149810"/>
                <a:gd name="connsiteY16" fmla="*/ 230702 h 230701"/>
                <a:gd name="connsiteX17" fmla="*/ 2557 w 149810"/>
                <a:gd name="connsiteY17" fmla="*/ 206022 h 230701"/>
                <a:gd name="connsiteX18" fmla="*/ 1484 w 149810"/>
                <a:gd name="connsiteY18" fmla="*/ 194577 h 23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9810" h="230701">
                  <a:moveTo>
                    <a:pt x="1484" y="194577"/>
                  </a:moveTo>
                  <a:lnTo>
                    <a:pt x="10784" y="181879"/>
                  </a:lnTo>
                  <a:cubicBezTo>
                    <a:pt x="14003" y="177408"/>
                    <a:pt x="19547" y="176335"/>
                    <a:pt x="24018" y="180269"/>
                  </a:cubicBezTo>
                  <a:cubicBezTo>
                    <a:pt x="24018" y="180269"/>
                    <a:pt x="43332" y="197259"/>
                    <a:pt x="68012" y="197259"/>
                  </a:cubicBezTo>
                  <a:cubicBezTo>
                    <a:pt x="88400" y="197259"/>
                    <a:pt x="101455" y="185098"/>
                    <a:pt x="101455" y="167572"/>
                  </a:cubicBezTo>
                  <a:cubicBezTo>
                    <a:pt x="101455" y="151655"/>
                    <a:pt x="90009" y="142356"/>
                    <a:pt x="66224" y="128049"/>
                  </a:cubicBezTo>
                  <a:cubicBezTo>
                    <a:pt x="42617" y="114814"/>
                    <a:pt x="19010" y="96215"/>
                    <a:pt x="19010" y="64918"/>
                  </a:cubicBezTo>
                  <a:cubicBezTo>
                    <a:pt x="19010" y="37377"/>
                    <a:pt x="34390" y="0"/>
                    <a:pt x="92155" y="0"/>
                  </a:cubicBezTo>
                  <a:cubicBezTo>
                    <a:pt x="118444" y="0"/>
                    <a:pt x="137222" y="9836"/>
                    <a:pt x="145986" y="16990"/>
                  </a:cubicBezTo>
                  <a:cubicBezTo>
                    <a:pt x="149741" y="20209"/>
                    <a:pt x="151530" y="26289"/>
                    <a:pt x="147595" y="32370"/>
                  </a:cubicBezTo>
                  <a:lnTo>
                    <a:pt x="139905" y="43458"/>
                  </a:lnTo>
                  <a:cubicBezTo>
                    <a:pt x="135434" y="49538"/>
                    <a:pt x="130069" y="49538"/>
                    <a:pt x="125598" y="46677"/>
                  </a:cubicBezTo>
                  <a:cubicBezTo>
                    <a:pt x="125598" y="46677"/>
                    <a:pt x="106283" y="35768"/>
                    <a:pt x="88221" y="35768"/>
                  </a:cubicBezTo>
                  <a:cubicBezTo>
                    <a:pt x="65151" y="35768"/>
                    <a:pt x="57997" y="50075"/>
                    <a:pt x="57997" y="60447"/>
                  </a:cubicBezTo>
                  <a:cubicBezTo>
                    <a:pt x="57997" y="76364"/>
                    <a:pt x="70695" y="84054"/>
                    <a:pt x="87684" y="93890"/>
                  </a:cubicBezTo>
                  <a:cubicBezTo>
                    <a:pt x="116835" y="110343"/>
                    <a:pt x="143124" y="127333"/>
                    <a:pt x="143124" y="160955"/>
                  </a:cubicBezTo>
                  <a:cubicBezTo>
                    <a:pt x="143124" y="197796"/>
                    <a:pt x="116120" y="230702"/>
                    <a:pt x="64077" y="230702"/>
                  </a:cubicBezTo>
                  <a:cubicBezTo>
                    <a:pt x="33317" y="230702"/>
                    <a:pt x="11857" y="215322"/>
                    <a:pt x="2557" y="206022"/>
                  </a:cubicBezTo>
                  <a:cubicBezTo>
                    <a:pt x="411" y="203876"/>
                    <a:pt x="-1378" y="198332"/>
                    <a:pt x="1484" y="194577"/>
                  </a:cubicBezTo>
                  <a:close/>
                </a:path>
              </a:pathLst>
            </a:custGeom>
            <a:solidFill>
              <a:srgbClr val="FFFFFF"/>
            </a:solidFill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4D497539-E9FE-440E-8AC3-CB568E85395E}"/>
                </a:ext>
              </a:extLst>
            </p:cNvPr>
            <p:cNvSpPr/>
            <p:nvPr userDrawn="1"/>
          </p:nvSpPr>
          <p:spPr>
            <a:xfrm>
              <a:off x="1900295" y="1560674"/>
              <a:ext cx="137947" cy="297587"/>
            </a:xfrm>
            <a:custGeom>
              <a:avLst/>
              <a:gdLst>
                <a:gd name="connsiteX0" fmla="*/ 32017 w 137947"/>
                <a:gd name="connsiteY0" fmla="*/ 105336 h 297587"/>
                <a:gd name="connsiteX1" fmla="*/ 8410 w 137947"/>
                <a:gd name="connsiteY1" fmla="*/ 105336 h 297587"/>
                <a:gd name="connsiteX2" fmla="*/ 183 w 137947"/>
                <a:gd name="connsiteY2" fmla="*/ 94963 h 297587"/>
                <a:gd name="connsiteX3" fmla="*/ 2329 w 137947"/>
                <a:gd name="connsiteY3" fmla="*/ 82802 h 297587"/>
                <a:gd name="connsiteX4" fmla="*/ 12702 w 137947"/>
                <a:gd name="connsiteY4" fmla="*/ 72430 h 297587"/>
                <a:gd name="connsiteX5" fmla="*/ 36845 w 137947"/>
                <a:gd name="connsiteY5" fmla="*/ 72430 h 297587"/>
                <a:gd name="connsiteX6" fmla="*/ 45072 w 137947"/>
                <a:gd name="connsiteY6" fmla="*/ 11446 h 297587"/>
                <a:gd name="connsiteX7" fmla="*/ 55981 w 137947"/>
                <a:gd name="connsiteY7" fmla="*/ 1073 h 297587"/>
                <a:gd name="connsiteX8" fmla="*/ 75832 w 137947"/>
                <a:gd name="connsiteY8" fmla="*/ 0 h 297587"/>
                <a:gd name="connsiteX9" fmla="*/ 83522 w 137947"/>
                <a:gd name="connsiteY9" fmla="*/ 10373 h 297587"/>
                <a:gd name="connsiteX10" fmla="*/ 74759 w 137947"/>
                <a:gd name="connsiteY10" fmla="*/ 72430 h 297587"/>
                <a:gd name="connsiteX11" fmla="*/ 129662 w 137947"/>
                <a:gd name="connsiteY11" fmla="*/ 72430 h 297587"/>
                <a:gd name="connsiteX12" fmla="*/ 137889 w 137947"/>
                <a:gd name="connsiteY12" fmla="*/ 82802 h 297587"/>
                <a:gd name="connsiteX13" fmla="*/ 136280 w 137947"/>
                <a:gd name="connsiteY13" fmla="*/ 94963 h 297587"/>
                <a:gd name="connsiteX14" fmla="*/ 125370 w 137947"/>
                <a:gd name="connsiteY14" fmla="*/ 105336 h 297587"/>
                <a:gd name="connsiteX15" fmla="*/ 70467 w 137947"/>
                <a:gd name="connsiteY15" fmla="*/ 105336 h 297587"/>
                <a:gd name="connsiteX16" fmla="*/ 52404 w 137947"/>
                <a:gd name="connsiteY16" fmla="*/ 233921 h 297587"/>
                <a:gd name="connsiteX17" fmla="*/ 64565 w 137947"/>
                <a:gd name="connsiteY17" fmla="*/ 260210 h 297587"/>
                <a:gd name="connsiteX18" fmla="*/ 100333 w 137947"/>
                <a:gd name="connsiteY18" fmla="*/ 247513 h 297587"/>
                <a:gd name="connsiteX19" fmla="*/ 111957 w 137947"/>
                <a:gd name="connsiteY19" fmla="*/ 251268 h 297587"/>
                <a:gd name="connsiteX20" fmla="*/ 118038 w 137947"/>
                <a:gd name="connsiteY20" fmla="*/ 265039 h 297587"/>
                <a:gd name="connsiteX21" fmla="*/ 112494 w 137947"/>
                <a:gd name="connsiteY21" fmla="*/ 278810 h 297587"/>
                <a:gd name="connsiteX22" fmla="*/ 54193 w 137947"/>
                <a:gd name="connsiteY22" fmla="*/ 297588 h 297587"/>
                <a:gd name="connsiteX23" fmla="*/ 13596 w 137947"/>
                <a:gd name="connsiteY23" fmla="*/ 237140 h 297587"/>
                <a:gd name="connsiteX24" fmla="*/ 32017 w 137947"/>
                <a:gd name="connsiteY24" fmla="*/ 105336 h 29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7947" h="297587">
                  <a:moveTo>
                    <a:pt x="32017" y="105336"/>
                  </a:moveTo>
                  <a:lnTo>
                    <a:pt x="8410" y="105336"/>
                  </a:lnTo>
                  <a:cubicBezTo>
                    <a:pt x="2866" y="105336"/>
                    <a:pt x="-890" y="100329"/>
                    <a:pt x="183" y="94963"/>
                  </a:cubicBezTo>
                  <a:lnTo>
                    <a:pt x="2329" y="82802"/>
                  </a:lnTo>
                  <a:cubicBezTo>
                    <a:pt x="3402" y="76722"/>
                    <a:pt x="7337" y="72430"/>
                    <a:pt x="12702" y="72430"/>
                  </a:cubicBezTo>
                  <a:lnTo>
                    <a:pt x="36845" y="72430"/>
                  </a:lnTo>
                  <a:lnTo>
                    <a:pt x="45072" y="11446"/>
                  </a:lnTo>
                  <a:cubicBezTo>
                    <a:pt x="46145" y="5902"/>
                    <a:pt x="51152" y="1073"/>
                    <a:pt x="55981" y="1073"/>
                  </a:cubicBezTo>
                  <a:lnTo>
                    <a:pt x="75832" y="0"/>
                  </a:lnTo>
                  <a:cubicBezTo>
                    <a:pt x="80839" y="0"/>
                    <a:pt x="84059" y="5007"/>
                    <a:pt x="83522" y="10373"/>
                  </a:cubicBezTo>
                  <a:lnTo>
                    <a:pt x="74759" y="72430"/>
                  </a:lnTo>
                  <a:lnTo>
                    <a:pt x="129662" y="72430"/>
                  </a:lnTo>
                  <a:cubicBezTo>
                    <a:pt x="135206" y="72430"/>
                    <a:pt x="138426" y="76901"/>
                    <a:pt x="137889" y="82802"/>
                  </a:cubicBezTo>
                  <a:lnTo>
                    <a:pt x="136280" y="94963"/>
                  </a:lnTo>
                  <a:cubicBezTo>
                    <a:pt x="135743" y="100507"/>
                    <a:pt x="130735" y="105336"/>
                    <a:pt x="125370" y="105336"/>
                  </a:cubicBezTo>
                  <a:lnTo>
                    <a:pt x="70467" y="105336"/>
                  </a:lnTo>
                  <a:lnTo>
                    <a:pt x="52404" y="233921"/>
                  </a:lnTo>
                  <a:cubicBezTo>
                    <a:pt x="49185" y="255918"/>
                    <a:pt x="54014" y="260210"/>
                    <a:pt x="64565" y="260210"/>
                  </a:cubicBezTo>
                  <a:cubicBezTo>
                    <a:pt x="76726" y="260210"/>
                    <a:pt x="93179" y="251447"/>
                    <a:pt x="100333" y="247513"/>
                  </a:cubicBezTo>
                  <a:cubicBezTo>
                    <a:pt x="108023" y="243042"/>
                    <a:pt x="110169" y="246976"/>
                    <a:pt x="111957" y="251268"/>
                  </a:cubicBezTo>
                  <a:lnTo>
                    <a:pt x="118038" y="265039"/>
                  </a:lnTo>
                  <a:cubicBezTo>
                    <a:pt x="120720" y="271656"/>
                    <a:pt x="118038" y="274875"/>
                    <a:pt x="112494" y="278810"/>
                  </a:cubicBezTo>
                  <a:cubicBezTo>
                    <a:pt x="105340" y="283817"/>
                    <a:pt x="77263" y="297588"/>
                    <a:pt x="54193" y="297588"/>
                  </a:cubicBezTo>
                  <a:cubicBezTo>
                    <a:pt x="18961" y="297588"/>
                    <a:pt x="8589" y="271298"/>
                    <a:pt x="13596" y="237140"/>
                  </a:cubicBezTo>
                  <a:lnTo>
                    <a:pt x="32017" y="105336"/>
                  </a:lnTo>
                  <a:close/>
                </a:path>
              </a:pathLst>
            </a:custGeom>
            <a:solidFill>
              <a:srgbClr val="FFFFFF"/>
            </a:solidFill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platzhalter 32">
            <a:extLst>
              <a:ext uri="{FF2B5EF4-FFF2-40B4-BE49-F238E27FC236}">
                <a16:creationId xmlns:a16="http://schemas.microsoft.com/office/drawing/2014/main" id="{CCD39AA7-6C1A-46E5-B80E-D9CD65EA7B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204" y="4087296"/>
            <a:ext cx="5679794" cy="2167200"/>
          </a:xfrm>
          <a:solidFill>
            <a:schemeClr val="tx1"/>
          </a:solidFill>
        </p:spPr>
        <p:txBody>
          <a:bodyPr lIns="558000" tIns="403200" rIns="180000" anchor="t"/>
          <a:lstStyle>
            <a:lvl1pPr algn="l">
              <a:lnSpc>
                <a:spcPct val="100000"/>
              </a:lnSpc>
              <a:spcAft>
                <a:spcPts val="0"/>
              </a:spcAft>
              <a:defRPr sz="32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Titel der Präsentation</a:t>
            </a:r>
          </a:p>
        </p:txBody>
      </p:sp>
      <p:sp>
        <p:nvSpPr>
          <p:cNvPr id="15" name="Textplatzhalter 32">
            <a:extLst>
              <a:ext uri="{FF2B5EF4-FFF2-40B4-BE49-F238E27FC236}">
                <a16:creationId xmlns:a16="http://schemas.microsoft.com/office/drawing/2014/main" id="{3D9DAF24-A377-4A64-9AFF-F161CBAF8C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87296"/>
            <a:ext cx="406800" cy="21672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6" name="Textplatzhalter 32">
            <a:extLst>
              <a:ext uri="{FF2B5EF4-FFF2-40B4-BE49-F238E27FC236}">
                <a16:creationId xmlns:a16="http://schemas.microsoft.com/office/drawing/2014/main" id="{8084C994-58D9-4ED3-BF11-E2ABCA7D1A8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9102" y="4087296"/>
            <a:ext cx="28800" cy="2167200"/>
          </a:xfrm>
          <a:solidFill>
            <a:schemeClr val="bg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21" name="Textplatzhalter 18">
            <a:extLst>
              <a:ext uri="{FF2B5EF4-FFF2-40B4-BE49-F238E27FC236}">
                <a16:creationId xmlns:a16="http://schemas.microsoft.com/office/drawing/2014/main" id="{C0270AC9-77F2-46F5-A1F4-C57AEE36F01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12372" y="5097780"/>
            <a:ext cx="4760686" cy="9372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cap="none"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/>
              <a:t>Untertitel, Datum, Sprecher</a:t>
            </a:r>
            <a:br>
              <a:rPr lang="de-DE"/>
            </a:br>
            <a:r>
              <a:rPr lang="de-DE"/>
              <a:t>weitere Informationen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C7FEB1C-FDC9-447C-BDB7-FA3CFEA4FDB7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5FBEEC0-0F7F-4DA8-96B2-724D48972BAC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F20C430-D283-4FF3-8DDB-4D4B681E17C5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5BB2871-F8A4-4A28-97A2-3F16B170C203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6,88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C46B5E6-0885-44C4-B82A-AFC62865C18D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379E876-0E4D-4EE6-B52E-B5FBF792744E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5,02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6645D54-EC65-4A20-9957-9856DFE71B42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54633B7-813A-4910-8C42-7626179BA840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7,64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0DB05A3-DD68-4DAC-A46C-8B6100BF1DD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7D6575A8-A1D3-4ECA-B28D-4D536B46F9C3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15,40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F01AED6-29AF-4A63-8EB0-00104DE24B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D068C89B-31A8-477F-838C-2F881B065DC5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14,40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4F62097B-3896-46E9-A586-D1A87B72DD8B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E11D5184-04E1-4F58-BB5E-442EA2B6BBBD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8,43</a:t>
            </a:r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9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ight_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0BD615BA-AE84-4A47-AA0D-A1341137FF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34" name="Textplatzhalter 32">
            <a:extLst>
              <a:ext uri="{FF2B5EF4-FFF2-40B4-BE49-F238E27FC236}">
                <a16:creationId xmlns:a16="http://schemas.microsoft.com/office/drawing/2014/main" id="{7B03B58E-6DC4-4FE0-BAFA-56E82E1F94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8101" y="1620000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1 - Platzhalter</a:t>
            </a:r>
          </a:p>
        </p:txBody>
      </p:sp>
      <p:sp>
        <p:nvSpPr>
          <p:cNvPr id="35" name="Textplatzhalter 32">
            <a:extLst>
              <a:ext uri="{FF2B5EF4-FFF2-40B4-BE49-F238E27FC236}">
                <a16:creationId xmlns:a16="http://schemas.microsoft.com/office/drawing/2014/main" id="{B6EEFFE6-E0C8-45C4-936B-5FAA7446D4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766" y="1620000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37" name="Textplatzhalter 32">
            <a:extLst>
              <a:ext uri="{FF2B5EF4-FFF2-40B4-BE49-F238E27FC236}">
                <a16:creationId xmlns:a16="http://schemas.microsoft.com/office/drawing/2014/main" id="{6940DF81-85FF-4738-9262-5FEA15638E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9" name="Textplatzhalter 32">
            <a:extLst>
              <a:ext uri="{FF2B5EF4-FFF2-40B4-BE49-F238E27FC236}">
                <a16:creationId xmlns:a16="http://schemas.microsoft.com/office/drawing/2014/main" id="{19D7D897-CABB-46CE-B737-7F5FE542C4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8101" y="2606262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2 - Platzhalter</a:t>
            </a:r>
          </a:p>
        </p:txBody>
      </p:sp>
      <p:sp>
        <p:nvSpPr>
          <p:cNvPr id="40" name="Textplatzhalter 32">
            <a:extLst>
              <a:ext uri="{FF2B5EF4-FFF2-40B4-BE49-F238E27FC236}">
                <a16:creationId xmlns:a16="http://schemas.microsoft.com/office/drawing/2014/main" id="{DFB75187-2A01-45A2-A398-97827CE71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766" y="2606262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41" name="Textplatzhalter 32">
            <a:extLst>
              <a:ext uri="{FF2B5EF4-FFF2-40B4-BE49-F238E27FC236}">
                <a16:creationId xmlns:a16="http://schemas.microsoft.com/office/drawing/2014/main" id="{CF1A700D-4578-4D65-B5BC-A44C801493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3" name="Textplatzhalter 32">
            <a:extLst>
              <a:ext uri="{FF2B5EF4-FFF2-40B4-BE49-F238E27FC236}">
                <a16:creationId xmlns:a16="http://schemas.microsoft.com/office/drawing/2014/main" id="{F38CCB82-23A6-4994-A264-E9F6700AE3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88101" y="3592524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3 - Platzhalter</a:t>
            </a:r>
          </a:p>
        </p:txBody>
      </p:sp>
      <p:sp>
        <p:nvSpPr>
          <p:cNvPr id="44" name="Textplatzhalter 32">
            <a:extLst>
              <a:ext uri="{FF2B5EF4-FFF2-40B4-BE49-F238E27FC236}">
                <a16:creationId xmlns:a16="http://schemas.microsoft.com/office/drawing/2014/main" id="{F6098756-4F79-4D92-B8E2-C3B5A86CE4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1766" y="3592524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45" name="Textplatzhalter 32">
            <a:extLst>
              <a:ext uri="{FF2B5EF4-FFF2-40B4-BE49-F238E27FC236}">
                <a16:creationId xmlns:a16="http://schemas.microsoft.com/office/drawing/2014/main" id="{90265B91-B262-412A-B350-AD7327C956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3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7" name="Textplatzhalter 32">
            <a:extLst>
              <a:ext uri="{FF2B5EF4-FFF2-40B4-BE49-F238E27FC236}">
                <a16:creationId xmlns:a16="http://schemas.microsoft.com/office/drawing/2014/main" id="{8739CB83-F379-45A8-B286-7EEF9E4CE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88101" y="4578786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4 - Platzhalter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28483BBE-19C8-423A-B3E2-94528FE478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766" y="4578786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49" name="Textplatzhalter 32">
            <a:extLst>
              <a:ext uri="{FF2B5EF4-FFF2-40B4-BE49-F238E27FC236}">
                <a16:creationId xmlns:a16="http://schemas.microsoft.com/office/drawing/2014/main" id="{ACB1C388-0FCC-49CF-B302-68D81AE304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0863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58" name="Textplatzhalter 32">
            <a:extLst>
              <a:ext uri="{FF2B5EF4-FFF2-40B4-BE49-F238E27FC236}">
                <a16:creationId xmlns:a16="http://schemas.microsoft.com/office/drawing/2014/main" id="{3A5054A6-EE29-484D-A04B-11D885144A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91713" y="1620000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5 - Platzhalter</a:t>
            </a:r>
          </a:p>
        </p:txBody>
      </p:sp>
      <p:sp>
        <p:nvSpPr>
          <p:cNvPr id="59" name="Textplatzhalter 32">
            <a:extLst>
              <a:ext uri="{FF2B5EF4-FFF2-40B4-BE49-F238E27FC236}">
                <a16:creationId xmlns:a16="http://schemas.microsoft.com/office/drawing/2014/main" id="{FAF237D4-94EE-4068-B34B-EF38D39063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05378" y="1620000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60" name="Textplatzhalter 32">
            <a:extLst>
              <a:ext uri="{FF2B5EF4-FFF2-40B4-BE49-F238E27FC236}">
                <a16:creationId xmlns:a16="http://schemas.microsoft.com/office/drawing/2014/main" id="{02A4D1DC-5BBB-4F13-8972-8E3357BFB4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4475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2" name="Textplatzhalter 32">
            <a:extLst>
              <a:ext uri="{FF2B5EF4-FFF2-40B4-BE49-F238E27FC236}">
                <a16:creationId xmlns:a16="http://schemas.microsoft.com/office/drawing/2014/main" id="{9CF16AF4-01EC-47C0-82A7-756B88121B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1713" y="2606262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6 - Platzhalter</a:t>
            </a:r>
          </a:p>
        </p:txBody>
      </p:sp>
      <p:sp>
        <p:nvSpPr>
          <p:cNvPr id="63" name="Textplatzhalter 32">
            <a:extLst>
              <a:ext uri="{FF2B5EF4-FFF2-40B4-BE49-F238E27FC236}">
                <a16:creationId xmlns:a16="http://schemas.microsoft.com/office/drawing/2014/main" id="{7EF0B4AC-46EE-40BA-B088-26A875F58C4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05378" y="2606262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06</a:t>
            </a:r>
          </a:p>
        </p:txBody>
      </p:sp>
      <p:sp>
        <p:nvSpPr>
          <p:cNvPr id="64" name="Textplatzhalter 32">
            <a:extLst>
              <a:ext uri="{FF2B5EF4-FFF2-40B4-BE49-F238E27FC236}">
                <a16:creationId xmlns:a16="http://schemas.microsoft.com/office/drawing/2014/main" id="{A1684824-C4AB-45FA-8982-D63A935F7D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54475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6" name="Textplatzhalter 32">
            <a:extLst>
              <a:ext uri="{FF2B5EF4-FFF2-40B4-BE49-F238E27FC236}">
                <a16:creationId xmlns:a16="http://schemas.microsoft.com/office/drawing/2014/main" id="{B77E2AEF-7F63-4894-A874-D12FD1E436E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91713" y="3592524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7 - Platzhalter</a:t>
            </a:r>
          </a:p>
        </p:txBody>
      </p:sp>
      <p:sp>
        <p:nvSpPr>
          <p:cNvPr id="67" name="Textplatzhalter 32">
            <a:extLst>
              <a:ext uri="{FF2B5EF4-FFF2-40B4-BE49-F238E27FC236}">
                <a16:creationId xmlns:a16="http://schemas.microsoft.com/office/drawing/2014/main" id="{A82CA1D9-144A-4117-927C-8443D898806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05378" y="3592524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07</a:t>
            </a:r>
          </a:p>
        </p:txBody>
      </p:sp>
      <p:sp>
        <p:nvSpPr>
          <p:cNvPr id="68" name="Textplatzhalter 32">
            <a:extLst>
              <a:ext uri="{FF2B5EF4-FFF2-40B4-BE49-F238E27FC236}">
                <a16:creationId xmlns:a16="http://schemas.microsoft.com/office/drawing/2014/main" id="{86998577-4FEF-4436-8C2A-F3D381FD09C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54475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70" name="Textplatzhalter 32">
            <a:extLst>
              <a:ext uri="{FF2B5EF4-FFF2-40B4-BE49-F238E27FC236}">
                <a16:creationId xmlns:a16="http://schemas.microsoft.com/office/drawing/2014/main" id="{F9AFD54B-F267-4EFD-A722-8AF3A5FAACA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291713" y="4578786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8 - Platzhalter</a:t>
            </a:r>
          </a:p>
        </p:txBody>
      </p:sp>
      <p:sp>
        <p:nvSpPr>
          <p:cNvPr id="71" name="Textplatzhalter 32">
            <a:extLst>
              <a:ext uri="{FF2B5EF4-FFF2-40B4-BE49-F238E27FC236}">
                <a16:creationId xmlns:a16="http://schemas.microsoft.com/office/drawing/2014/main" id="{F33FEA5C-13E6-461F-8CC8-DF6F0EA3BE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05378" y="4578786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08</a:t>
            </a:r>
          </a:p>
        </p:txBody>
      </p:sp>
      <p:sp>
        <p:nvSpPr>
          <p:cNvPr id="72" name="Textplatzhalter 32">
            <a:extLst>
              <a:ext uri="{FF2B5EF4-FFF2-40B4-BE49-F238E27FC236}">
                <a16:creationId xmlns:a16="http://schemas.microsoft.com/office/drawing/2014/main" id="{87AB6FAB-BC75-4B40-8C6E-EF668DD826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54475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FD500C-94CD-45D8-AE9F-602115860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Agenda</a:t>
            </a:r>
            <a:endParaRPr lang="en-US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4B5D75E-C33E-422E-BDB9-11B1FAF6E41D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432177-AA1B-450B-A0DF-10E868A9C07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Light_Version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64451-4FBF-4728-8040-0D6B80F9B7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42471"/>
            <a:ext cx="6954829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Agenda</a:t>
            </a:r>
            <a:endParaRPr lang="en-US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E7E9E46F-D578-4EE8-AA7F-F4B14652907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27992" y="0"/>
            <a:ext cx="4064008" cy="6880692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B171BD7-D372-4ACC-AF10-CE0847F57564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1D08779-B269-49E3-80F0-493A1BA9F4B4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6C80F37-C999-4572-8420-B80C080128B6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5C0650F-EF1D-4575-B47A-A72521C34F09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6,88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4D9CABF-2871-4936-B5F2-9B8E76BF5BD0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9E497816-9213-4032-BCE8-5E641602E1C2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5,02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C362B44-17D2-44FD-AE19-1765B48FEA7D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66B3E62-9B50-4837-90BF-7D161F47DC62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7,64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C44BEE6-A970-4EAF-92F9-CAC6A8D0BCEA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A08F4C5-DF0D-420D-84BF-234C26FB0889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15,40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060BB6B-124A-49D3-927D-A30D95C62D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F525E40-F2C5-4496-AC29-36A3B6B37EC9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14,40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0BD615BA-AE84-4A47-AA0D-A1341137FF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1044081"/>
            <a:ext cx="6956303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34" name="Textplatzhalter 32">
            <a:extLst>
              <a:ext uri="{FF2B5EF4-FFF2-40B4-BE49-F238E27FC236}">
                <a16:creationId xmlns:a16="http://schemas.microsoft.com/office/drawing/2014/main" id="{7B03B58E-6DC4-4FE0-BAFA-56E82E1F94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8101" y="1620000"/>
            <a:ext cx="5874034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1 - Platzhalter</a:t>
            </a:r>
          </a:p>
        </p:txBody>
      </p:sp>
      <p:sp>
        <p:nvSpPr>
          <p:cNvPr id="35" name="Textplatzhalter 32">
            <a:extLst>
              <a:ext uri="{FF2B5EF4-FFF2-40B4-BE49-F238E27FC236}">
                <a16:creationId xmlns:a16="http://schemas.microsoft.com/office/drawing/2014/main" id="{B6EEFFE6-E0C8-45C4-936B-5FAA7446D4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766" y="1620000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37" name="Textplatzhalter 32">
            <a:extLst>
              <a:ext uri="{FF2B5EF4-FFF2-40B4-BE49-F238E27FC236}">
                <a16:creationId xmlns:a16="http://schemas.microsoft.com/office/drawing/2014/main" id="{6940DF81-85FF-4738-9262-5FEA15638E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9" name="Textplatzhalter 32">
            <a:extLst>
              <a:ext uri="{FF2B5EF4-FFF2-40B4-BE49-F238E27FC236}">
                <a16:creationId xmlns:a16="http://schemas.microsoft.com/office/drawing/2014/main" id="{19D7D897-CABB-46CE-B737-7F5FE542C4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8101" y="2606262"/>
            <a:ext cx="5874034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2 - Platzhalter</a:t>
            </a:r>
          </a:p>
        </p:txBody>
      </p:sp>
      <p:sp>
        <p:nvSpPr>
          <p:cNvPr id="40" name="Textplatzhalter 32">
            <a:extLst>
              <a:ext uri="{FF2B5EF4-FFF2-40B4-BE49-F238E27FC236}">
                <a16:creationId xmlns:a16="http://schemas.microsoft.com/office/drawing/2014/main" id="{DFB75187-2A01-45A2-A398-97827CE71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766" y="2606262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41" name="Textplatzhalter 32">
            <a:extLst>
              <a:ext uri="{FF2B5EF4-FFF2-40B4-BE49-F238E27FC236}">
                <a16:creationId xmlns:a16="http://schemas.microsoft.com/office/drawing/2014/main" id="{CF1A700D-4578-4D65-B5BC-A44C801493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3" name="Textplatzhalter 32">
            <a:extLst>
              <a:ext uri="{FF2B5EF4-FFF2-40B4-BE49-F238E27FC236}">
                <a16:creationId xmlns:a16="http://schemas.microsoft.com/office/drawing/2014/main" id="{F38CCB82-23A6-4994-A264-E9F6700AE3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88101" y="3592524"/>
            <a:ext cx="5874034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3 - Platzhalter</a:t>
            </a:r>
          </a:p>
        </p:txBody>
      </p:sp>
      <p:sp>
        <p:nvSpPr>
          <p:cNvPr id="44" name="Textplatzhalter 32">
            <a:extLst>
              <a:ext uri="{FF2B5EF4-FFF2-40B4-BE49-F238E27FC236}">
                <a16:creationId xmlns:a16="http://schemas.microsoft.com/office/drawing/2014/main" id="{F6098756-4F79-4D92-B8E2-C3B5A86CE4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1766" y="3592524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45" name="Textplatzhalter 32">
            <a:extLst>
              <a:ext uri="{FF2B5EF4-FFF2-40B4-BE49-F238E27FC236}">
                <a16:creationId xmlns:a16="http://schemas.microsoft.com/office/drawing/2014/main" id="{90265B91-B262-412A-B350-AD7327C956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3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7" name="Textplatzhalter 32">
            <a:extLst>
              <a:ext uri="{FF2B5EF4-FFF2-40B4-BE49-F238E27FC236}">
                <a16:creationId xmlns:a16="http://schemas.microsoft.com/office/drawing/2014/main" id="{8739CB83-F379-45A8-B286-7EEF9E4CE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88101" y="4578786"/>
            <a:ext cx="5874034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4 - Platzhalter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28483BBE-19C8-423A-B3E2-94528FE478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766" y="4578786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49" name="Textplatzhalter 32">
            <a:extLst>
              <a:ext uri="{FF2B5EF4-FFF2-40B4-BE49-F238E27FC236}">
                <a16:creationId xmlns:a16="http://schemas.microsoft.com/office/drawing/2014/main" id="{ACB1C388-0FCC-49CF-B302-68D81AE304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0863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51" name="Textplatzhalter 32">
            <a:extLst>
              <a:ext uri="{FF2B5EF4-FFF2-40B4-BE49-F238E27FC236}">
                <a16:creationId xmlns:a16="http://schemas.microsoft.com/office/drawing/2014/main" id="{B03689D2-2AA7-46DE-990F-8EF6308634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88101" y="5565048"/>
            <a:ext cx="5874034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5 - Platzhalter</a:t>
            </a:r>
          </a:p>
        </p:txBody>
      </p:sp>
      <p:sp>
        <p:nvSpPr>
          <p:cNvPr id="52" name="Textplatzhalter 32">
            <a:extLst>
              <a:ext uri="{FF2B5EF4-FFF2-40B4-BE49-F238E27FC236}">
                <a16:creationId xmlns:a16="http://schemas.microsoft.com/office/drawing/2014/main" id="{0B5441CD-3D55-4926-A733-136AD771B7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1766" y="5565048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53" name="Textplatzhalter 32">
            <a:extLst>
              <a:ext uri="{FF2B5EF4-FFF2-40B4-BE49-F238E27FC236}">
                <a16:creationId xmlns:a16="http://schemas.microsoft.com/office/drawing/2014/main" id="{7A7E3195-3DD5-4F5E-A44C-021D1860D06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0863" y="5565048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0381AB3-E5FF-45E1-AAA5-EF7EC3DDA716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ABF079B7-4939-4585-9679-064ED095D9C6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8,43</a:t>
            </a:r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Dark_Version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hteck 85">
            <a:extLst>
              <a:ext uri="{FF2B5EF4-FFF2-40B4-BE49-F238E27FC236}">
                <a16:creationId xmlns:a16="http://schemas.microsoft.com/office/drawing/2014/main" id="{5EA4A3D0-6E3D-4077-AE33-03C32A84A647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0BD615BA-AE84-4A47-AA0D-A1341137FF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34" name="Textplatzhalter 32">
            <a:extLst>
              <a:ext uri="{FF2B5EF4-FFF2-40B4-BE49-F238E27FC236}">
                <a16:creationId xmlns:a16="http://schemas.microsoft.com/office/drawing/2014/main" id="{7B03B58E-6DC4-4FE0-BAFA-56E82E1F94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8101" y="1620000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1 - Platzhalter</a:t>
            </a:r>
          </a:p>
        </p:txBody>
      </p:sp>
      <p:sp>
        <p:nvSpPr>
          <p:cNvPr id="35" name="Textplatzhalter 32">
            <a:extLst>
              <a:ext uri="{FF2B5EF4-FFF2-40B4-BE49-F238E27FC236}">
                <a16:creationId xmlns:a16="http://schemas.microsoft.com/office/drawing/2014/main" id="{B6EEFFE6-E0C8-45C4-936B-5FAA7446D4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766" y="1620000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37" name="Textplatzhalter 32">
            <a:extLst>
              <a:ext uri="{FF2B5EF4-FFF2-40B4-BE49-F238E27FC236}">
                <a16:creationId xmlns:a16="http://schemas.microsoft.com/office/drawing/2014/main" id="{6940DF81-85FF-4738-9262-5FEA15638E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9" name="Textplatzhalter 32">
            <a:extLst>
              <a:ext uri="{FF2B5EF4-FFF2-40B4-BE49-F238E27FC236}">
                <a16:creationId xmlns:a16="http://schemas.microsoft.com/office/drawing/2014/main" id="{19D7D897-CABB-46CE-B737-7F5FE542C4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8101" y="2606262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2 - Platzhalter</a:t>
            </a:r>
          </a:p>
        </p:txBody>
      </p:sp>
      <p:sp>
        <p:nvSpPr>
          <p:cNvPr id="40" name="Textplatzhalter 32">
            <a:extLst>
              <a:ext uri="{FF2B5EF4-FFF2-40B4-BE49-F238E27FC236}">
                <a16:creationId xmlns:a16="http://schemas.microsoft.com/office/drawing/2014/main" id="{DFB75187-2A01-45A2-A398-97827CE71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766" y="2606262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41" name="Textplatzhalter 32">
            <a:extLst>
              <a:ext uri="{FF2B5EF4-FFF2-40B4-BE49-F238E27FC236}">
                <a16:creationId xmlns:a16="http://schemas.microsoft.com/office/drawing/2014/main" id="{CF1A700D-4578-4D65-B5BC-A44C801493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3" name="Textplatzhalter 32">
            <a:extLst>
              <a:ext uri="{FF2B5EF4-FFF2-40B4-BE49-F238E27FC236}">
                <a16:creationId xmlns:a16="http://schemas.microsoft.com/office/drawing/2014/main" id="{F38CCB82-23A6-4994-A264-E9F6700AE3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88101" y="3592524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3 - Platzhalter</a:t>
            </a:r>
          </a:p>
        </p:txBody>
      </p:sp>
      <p:sp>
        <p:nvSpPr>
          <p:cNvPr id="44" name="Textplatzhalter 32">
            <a:extLst>
              <a:ext uri="{FF2B5EF4-FFF2-40B4-BE49-F238E27FC236}">
                <a16:creationId xmlns:a16="http://schemas.microsoft.com/office/drawing/2014/main" id="{F6098756-4F79-4D92-B8E2-C3B5A86CE4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1766" y="3592524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45" name="Textplatzhalter 32">
            <a:extLst>
              <a:ext uri="{FF2B5EF4-FFF2-40B4-BE49-F238E27FC236}">
                <a16:creationId xmlns:a16="http://schemas.microsoft.com/office/drawing/2014/main" id="{90265B91-B262-412A-B350-AD7327C956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3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7" name="Textplatzhalter 32">
            <a:extLst>
              <a:ext uri="{FF2B5EF4-FFF2-40B4-BE49-F238E27FC236}">
                <a16:creationId xmlns:a16="http://schemas.microsoft.com/office/drawing/2014/main" id="{8739CB83-F379-45A8-B286-7EEF9E4CE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88101" y="4578786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4 - Platzhalter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28483BBE-19C8-423A-B3E2-94528FE478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766" y="4578786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49" name="Textplatzhalter 32">
            <a:extLst>
              <a:ext uri="{FF2B5EF4-FFF2-40B4-BE49-F238E27FC236}">
                <a16:creationId xmlns:a16="http://schemas.microsoft.com/office/drawing/2014/main" id="{ACB1C388-0FCC-49CF-B302-68D81AE304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0863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58" name="Textplatzhalter 32">
            <a:extLst>
              <a:ext uri="{FF2B5EF4-FFF2-40B4-BE49-F238E27FC236}">
                <a16:creationId xmlns:a16="http://schemas.microsoft.com/office/drawing/2014/main" id="{3A5054A6-EE29-484D-A04B-11D885144A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91713" y="1620000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5 - Platzhalter</a:t>
            </a:r>
          </a:p>
        </p:txBody>
      </p:sp>
      <p:sp>
        <p:nvSpPr>
          <p:cNvPr id="59" name="Textplatzhalter 32">
            <a:extLst>
              <a:ext uri="{FF2B5EF4-FFF2-40B4-BE49-F238E27FC236}">
                <a16:creationId xmlns:a16="http://schemas.microsoft.com/office/drawing/2014/main" id="{FAF237D4-94EE-4068-B34B-EF38D39063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05378" y="1620000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60" name="Textplatzhalter 32">
            <a:extLst>
              <a:ext uri="{FF2B5EF4-FFF2-40B4-BE49-F238E27FC236}">
                <a16:creationId xmlns:a16="http://schemas.microsoft.com/office/drawing/2014/main" id="{02A4D1DC-5BBB-4F13-8972-8E3357BFB4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4475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2" name="Textplatzhalter 32">
            <a:extLst>
              <a:ext uri="{FF2B5EF4-FFF2-40B4-BE49-F238E27FC236}">
                <a16:creationId xmlns:a16="http://schemas.microsoft.com/office/drawing/2014/main" id="{9CF16AF4-01EC-47C0-82A7-756B88121B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1713" y="2606262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6 - Platzhalter</a:t>
            </a:r>
          </a:p>
        </p:txBody>
      </p:sp>
      <p:sp>
        <p:nvSpPr>
          <p:cNvPr id="63" name="Textplatzhalter 32">
            <a:extLst>
              <a:ext uri="{FF2B5EF4-FFF2-40B4-BE49-F238E27FC236}">
                <a16:creationId xmlns:a16="http://schemas.microsoft.com/office/drawing/2014/main" id="{7EF0B4AC-46EE-40BA-B088-26A875F58C4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05378" y="2606262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06</a:t>
            </a:r>
          </a:p>
        </p:txBody>
      </p:sp>
      <p:sp>
        <p:nvSpPr>
          <p:cNvPr id="64" name="Textplatzhalter 32">
            <a:extLst>
              <a:ext uri="{FF2B5EF4-FFF2-40B4-BE49-F238E27FC236}">
                <a16:creationId xmlns:a16="http://schemas.microsoft.com/office/drawing/2014/main" id="{A1684824-C4AB-45FA-8982-D63A935F7D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54475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6" name="Textplatzhalter 32">
            <a:extLst>
              <a:ext uri="{FF2B5EF4-FFF2-40B4-BE49-F238E27FC236}">
                <a16:creationId xmlns:a16="http://schemas.microsoft.com/office/drawing/2014/main" id="{B77E2AEF-7F63-4894-A874-D12FD1E436E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91713" y="3592524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7 - Platzhalter</a:t>
            </a:r>
          </a:p>
        </p:txBody>
      </p:sp>
      <p:sp>
        <p:nvSpPr>
          <p:cNvPr id="67" name="Textplatzhalter 32">
            <a:extLst>
              <a:ext uri="{FF2B5EF4-FFF2-40B4-BE49-F238E27FC236}">
                <a16:creationId xmlns:a16="http://schemas.microsoft.com/office/drawing/2014/main" id="{A82CA1D9-144A-4117-927C-8443D898806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05378" y="3592524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07</a:t>
            </a:r>
          </a:p>
        </p:txBody>
      </p:sp>
      <p:sp>
        <p:nvSpPr>
          <p:cNvPr id="68" name="Textplatzhalter 32">
            <a:extLst>
              <a:ext uri="{FF2B5EF4-FFF2-40B4-BE49-F238E27FC236}">
                <a16:creationId xmlns:a16="http://schemas.microsoft.com/office/drawing/2014/main" id="{86998577-4FEF-4436-8C2A-F3D381FD09C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54475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70" name="Textplatzhalter 32">
            <a:extLst>
              <a:ext uri="{FF2B5EF4-FFF2-40B4-BE49-F238E27FC236}">
                <a16:creationId xmlns:a16="http://schemas.microsoft.com/office/drawing/2014/main" id="{F9AFD54B-F267-4EFD-A722-8AF3A5FAACA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291713" y="4578786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8 - Platzhalter</a:t>
            </a:r>
          </a:p>
        </p:txBody>
      </p:sp>
      <p:sp>
        <p:nvSpPr>
          <p:cNvPr id="71" name="Textplatzhalter 32">
            <a:extLst>
              <a:ext uri="{FF2B5EF4-FFF2-40B4-BE49-F238E27FC236}">
                <a16:creationId xmlns:a16="http://schemas.microsoft.com/office/drawing/2014/main" id="{F33FEA5C-13E6-461F-8CC8-DF6F0EA3BE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05378" y="4578786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08</a:t>
            </a:r>
          </a:p>
        </p:txBody>
      </p:sp>
      <p:sp>
        <p:nvSpPr>
          <p:cNvPr id="72" name="Textplatzhalter 32">
            <a:extLst>
              <a:ext uri="{FF2B5EF4-FFF2-40B4-BE49-F238E27FC236}">
                <a16:creationId xmlns:a16="http://schemas.microsoft.com/office/drawing/2014/main" id="{87AB6FAB-BC75-4B40-8C6E-EF668DD826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54475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FD500C-94CD-45D8-AE9F-602115860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Agenda</a:t>
            </a:r>
            <a:endParaRPr lang="en-US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EF7CC812-5512-45E0-8BC3-47E8309DD408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F0C45575-A295-48E4-A626-4B9C82FAFE3B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E67041A-AB10-4BE8-9D4E-29FCEA4EC67B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50E24FCA-389C-457F-8C37-B09C874CF250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39E9E64-BF93-41C8-B832-5DE12FE1462F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4306D905-9D1F-4D5E-971E-135440B5571E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485176E-F179-492D-B890-AB6A6742BCCF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B928AE53-BB50-4F4D-AC6E-A7200C1079E5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A8BECFDF-0D0B-4848-8F22-084D97A4308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17E66A30-BCB1-4E36-94D1-878B245F27EC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1E684F2A-D0C6-43B0-8D4F-DC72E94912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ADFD8315-2257-4790-88AE-0A9FC58D9EA1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1FD36D4-BC56-4845-B306-6DEF42DC5C69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D10A479-B16F-4630-82E5-4DBB5001C0D1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85" name="Textplatzhalter 32">
            <a:extLst>
              <a:ext uri="{FF2B5EF4-FFF2-40B4-BE49-F238E27FC236}">
                <a16:creationId xmlns:a16="http://schemas.microsoft.com/office/drawing/2014/main" id="{01053D40-F286-4305-A73E-B1DA8C2660D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72966" y="4578786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7" name="Textplatzhalter 32">
            <a:extLst>
              <a:ext uri="{FF2B5EF4-FFF2-40B4-BE49-F238E27FC236}">
                <a16:creationId xmlns:a16="http://schemas.microsoft.com/office/drawing/2014/main" id="{5E4ACFD9-34C9-49DF-B146-E802E8AD4B4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2966" y="3592524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8" name="Textplatzhalter 32">
            <a:extLst>
              <a:ext uri="{FF2B5EF4-FFF2-40B4-BE49-F238E27FC236}">
                <a16:creationId xmlns:a16="http://schemas.microsoft.com/office/drawing/2014/main" id="{2EABF48C-F5D2-46AA-B457-0CCE69D8B96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2966" y="2606262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9" name="Textplatzhalter 32">
            <a:extLst>
              <a:ext uri="{FF2B5EF4-FFF2-40B4-BE49-F238E27FC236}">
                <a16:creationId xmlns:a16="http://schemas.microsoft.com/office/drawing/2014/main" id="{4EA1DAA9-5A84-4C51-B181-3C6971F62FD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2966" y="1620000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90" name="Textplatzhalter 32">
            <a:extLst>
              <a:ext uri="{FF2B5EF4-FFF2-40B4-BE49-F238E27FC236}">
                <a16:creationId xmlns:a16="http://schemas.microsoft.com/office/drawing/2014/main" id="{54A667E3-A920-4E83-B89C-56CF4D9461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76232" y="1620000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91" name="Textplatzhalter 32">
            <a:extLst>
              <a:ext uri="{FF2B5EF4-FFF2-40B4-BE49-F238E27FC236}">
                <a16:creationId xmlns:a16="http://schemas.microsoft.com/office/drawing/2014/main" id="{B9DBD9DF-0566-416F-8F5F-54832CF2EE9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76232" y="2606262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92" name="Textplatzhalter 32">
            <a:extLst>
              <a:ext uri="{FF2B5EF4-FFF2-40B4-BE49-F238E27FC236}">
                <a16:creationId xmlns:a16="http://schemas.microsoft.com/office/drawing/2014/main" id="{037D3860-9AA7-4C14-A088-49A0C98570D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76232" y="3592524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93" name="Textplatzhalter 32">
            <a:extLst>
              <a:ext uri="{FF2B5EF4-FFF2-40B4-BE49-F238E27FC236}">
                <a16:creationId xmlns:a16="http://schemas.microsoft.com/office/drawing/2014/main" id="{56A80F54-97EC-4602-8520-BFFD54A88B4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76232" y="4578786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5F589F2-D7FE-4373-B982-5B745F29D04B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8DA505-56C9-4BD4-8383-DCD1AC15DFC7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A330E00-AF9F-4CB9-AC9B-3B9941DF84D5}"/>
              </a:ext>
            </a:extLst>
          </p:cNvPr>
          <p:cNvGrpSpPr/>
          <p:nvPr userDrawn="1"/>
        </p:nvGrpSpPr>
        <p:grpSpPr>
          <a:xfrm>
            <a:off x="11644284" y="6574631"/>
            <a:ext cx="307783" cy="176213"/>
            <a:chOff x="3449735" y="7308371"/>
            <a:chExt cx="350165" cy="200478"/>
          </a:xfrm>
          <a:solidFill>
            <a:srgbClr val="FFFFFF"/>
          </a:solidFill>
        </p:grpSpPr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3B242FA5-A7BC-45B0-9B97-B66B31BAE1F2}"/>
                </a:ext>
              </a:extLst>
            </p:cNvPr>
            <p:cNvSpPr/>
            <p:nvPr userDrawn="1"/>
          </p:nvSpPr>
          <p:spPr>
            <a:xfrm>
              <a:off x="3449735" y="7308371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ihandform: Form 68">
              <a:extLst>
                <a:ext uri="{FF2B5EF4-FFF2-40B4-BE49-F238E27FC236}">
                  <a16:creationId xmlns:a16="http://schemas.microsoft.com/office/drawing/2014/main" id="{1160FC2F-6DAE-46DA-ACA8-BBF4F46B581C}"/>
                </a:ext>
              </a:extLst>
            </p:cNvPr>
            <p:cNvSpPr/>
            <p:nvPr userDrawn="1"/>
          </p:nvSpPr>
          <p:spPr>
            <a:xfrm>
              <a:off x="3633402" y="7308371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4" name="Rechteck 93">
            <a:extLst>
              <a:ext uri="{FF2B5EF4-FFF2-40B4-BE49-F238E27FC236}">
                <a16:creationId xmlns:a16="http://schemas.microsoft.com/office/drawing/2014/main" id="{9D52D508-654D-4271-A18E-337CA7D02A1C}"/>
              </a:ext>
            </a:extLst>
          </p:cNvPr>
          <p:cNvSpPr/>
          <p:nvPr userDrawn="1"/>
        </p:nvSpPr>
        <p:spPr>
          <a:xfrm>
            <a:off x="393403" y="6467432"/>
            <a:ext cx="2520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741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Dark_Version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0BD615BA-AE84-4A47-AA0D-A1341137FF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34" name="Textplatzhalter 32">
            <a:extLst>
              <a:ext uri="{FF2B5EF4-FFF2-40B4-BE49-F238E27FC236}">
                <a16:creationId xmlns:a16="http://schemas.microsoft.com/office/drawing/2014/main" id="{7B03B58E-6DC4-4FE0-BAFA-56E82E1F94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8101" y="1620000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1 - Platzhalter</a:t>
            </a:r>
          </a:p>
        </p:txBody>
      </p:sp>
      <p:sp>
        <p:nvSpPr>
          <p:cNvPr id="35" name="Textplatzhalter 32">
            <a:extLst>
              <a:ext uri="{FF2B5EF4-FFF2-40B4-BE49-F238E27FC236}">
                <a16:creationId xmlns:a16="http://schemas.microsoft.com/office/drawing/2014/main" id="{B6EEFFE6-E0C8-45C4-936B-5FAA7446D4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766" y="1620000"/>
            <a:ext cx="886335" cy="900000"/>
          </a:xfrm>
          <a:solidFill>
            <a:srgbClr val="31404A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37" name="Textplatzhalter 32">
            <a:extLst>
              <a:ext uri="{FF2B5EF4-FFF2-40B4-BE49-F238E27FC236}">
                <a16:creationId xmlns:a16="http://schemas.microsoft.com/office/drawing/2014/main" id="{6940DF81-85FF-4738-9262-5FEA15638E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9" name="Textplatzhalter 32">
            <a:extLst>
              <a:ext uri="{FF2B5EF4-FFF2-40B4-BE49-F238E27FC236}">
                <a16:creationId xmlns:a16="http://schemas.microsoft.com/office/drawing/2014/main" id="{19D7D897-CABB-46CE-B737-7F5FE542C4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8101" y="2606262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2 - Platzhalter</a:t>
            </a:r>
          </a:p>
        </p:txBody>
      </p:sp>
      <p:sp>
        <p:nvSpPr>
          <p:cNvPr id="40" name="Textplatzhalter 32">
            <a:extLst>
              <a:ext uri="{FF2B5EF4-FFF2-40B4-BE49-F238E27FC236}">
                <a16:creationId xmlns:a16="http://schemas.microsoft.com/office/drawing/2014/main" id="{DFB75187-2A01-45A2-A398-97827CE71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766" y="2606262"/>
            <a:ext cx="886335" cy="900000"/>
          </a:xfrm>
          <a:solidFill>
            <a:srgbClr val="31404A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41" name="Textplatzhalter 32">
            <a:extLst>
              <a:ext uri="{FF2B5EF4-FFF2-40B4-BE49-F238E27FC236}">
                <a16:creationId xmlns:a16="http://schemas.microsoft.com/office/drawing/2014/main" id="{CF1A700D-4578-4D65-B5BC-A44C801493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3" name="Textplatzhalter 32">
            <a:extLst>
              <a:ext uri="{FF2B5EF4-FFF2-40B4-BE49-F238E27FC236}">
                <a16:creationId xmlns:a16="http://schemas.microsoft.com/office/drawing/2014/main" id="{F38CCB82-23A6-4994-A264-E9F6700AE3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88101" y="3592524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3 - Platzhalter</a:t>
            </a:r>
          </a:p>
        </p:txBody>
      </p:sp>
      <p:sp>
        <p:nvSpPr>
          <p:cNvPr id="44" name="Textplatzhalter 32">
            <a:extLst>
              <a:ext uri="{FF2B5EF4-FFF2-40B4-BE49-F238E27FC236}">
                <a16:creationId xmlns:a16="http://schemas.microsoft.com/office/drawing/2014/main" id="{F6098756-4F79-4D92-B8E2-C3B5A86CE4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1766" y="3592524"/>
            <a:ext cx="886335" cy="900000"/>
          </a:xfrm>
          <a:solidFill>
            <a:srgbClr val="31404A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45" name="Textplatzhalter 32">
            <a:extLst>
              <a:ext uri="{FF2B5EF4-FFF2-40B4-BE49-F238E27FC236}">
                <a16:creationId xmlns:a16="http://schemas.microsoft.com/office/drawing/2014/main" id="{90265B91-B262-412A-B350-AD7327C956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3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7" name="Textplatzhalter 32">
            <a:extLst>
              <a:ext uri="{FF2B5EF4-FFF2-40B4-BE49-F238E27FC236}">
                <a16:creationId xmlns:a16="http://schemas.microsoft.com/office/drawing/2014/main" id="{8739CB83-F379-45A8-B286-7EEF9E4CE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88101" y="4578786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4 - Platzhalter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28483BBE-19C8-423A-B3E2-94528FE478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766" y="4578786"/>
            <a:ext cx="886335" cy="900000"/>
          </a:xfrm>
          <a:solidFill>
            <a:srgbClr val="31404A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49" name="Textplatzhalter 32">
            <a:extLst>
              <a:ext uri="{FF2B5EF4-FFF2-40B4-BE49-F238E27FC236}">
                <a16:creationId xmlns:a16="http://schemas.microsoft.com/office/drawing/2014/main" id="{ACB1C388-0FCC-49CF-B302-68D81AE304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0863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58" name="Textplatzhalter 32">
            <a:extLst>
              <a:ext uri="{FF2B5EF4-FFF2-40B4-BE49-F238E27FC236}">
                <a16:creationId xmlns:a16="http://schemas.microsoft.com/office/drawing/2014/main" id="{3A5054A6-EE29-484D-A04B-11D885144A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91713" y="1620000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5 - Platzhalter</a:t>
            </a:r>
          </a:p>
        </p:txBody>
      </p:sp>
      <p:sp>
        <p:nvSpPr>
          <p:cNvPr id="59" name="Textplatzhalter 32">
            <a:extLst>
              <a:ext uri="{FF2B5EF4-FFF2-40B4-BE49-F238E27FC236}">
                <a16:creationId xmlns:a16="http://schemas.microsoft.com/office/drawing/2014/main" id="{FAF237D4-94EE-4068-B34B-EF38D39063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05378" y="1620000"/>
            <a:ext cx="886335" cy="900000"/>
          </a:xfrm>
          <a:solidFill>
            <a:srgbClr val="31404A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60" name="Textplatzhalter 32">
            <a:extLst>
              <a:ext uri="{FF2B5EF4-FFF2-40B4-BE49-F238E27FC236}">
                <a16:creationId xmlns:a16="http://schemas.microsoft.com/office/drawing/2014/main" id="{02A4D1DC-5BBB-4F13-8972-8E3357BFB4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4475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2" name="Textplatzhalter 32">
            <a:extLst>
              <a:ext uri="{FF2B5EF4-FFF2-40B4-BE49-F238E27FC236}">
                <a16:creationId xmlns:a16="http://schemas.microsoft.com/office/drawing/2014/main" id="{9CF16AF4-01EC-47C0-82A7-756B88121B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1713" y="2606262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6 - Platzhalter</a:t>
            </a:r>
          </a:p>
        </p:txBody>
      </p:sp>
      <p:sp>
        <p:nvSpPr>
          <p:cNvPr id="63" name="Textplatzhalter 32">
            <a:extLst>
              <a:ext uri="{FF2B5EF4-FFF2-40B4-BE49-F238E27FC236}">
                <a16:creationId xmlns:a16="http://schemas.microsoft.com/office/drawing/2014/main" id="{7EF0B4AC-46EE-40BA-B088-26A875F58C4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05378" y="2606262"/>
            <a:ext cx="886335" cy="900000"/>
          </a:xfrm>
          <a:solidFill>
            <a:srgbClr val="31404A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06</a:t>
            </a:r>
          </a:p>
        </p:txBody>
      </p:sp>
      <p:sp>
        <p:nvSpPr>
          <p:cNvPr id="64" name="Textplatzhalter 32">
            <a:extLst>
              <a:ext uri="{FF2B5EF4-FFF2-40B4-BE49-F238E27FC236}">
                <a16:creationId xmlns:a16="http://schemas.microsoft.com/office/drawing/2014/main" id="{A1684824-C4AB-45FA-8982-D63A935F7D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54475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6" name="Textplatzhalter 32">
            <a:extLst>
              <a:ext uri="{FF2B5EF4-FFF2-40B4-BE49-F238E27FC236}">
                <a16:creationId xmlns:a16="http://schemas.microsoft.com/office/drawing/2014/main" id="{B77E2AEF-7F63-4894-A874-D12FD1E436E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91713" y="3592524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7 - Platzhalter</a:t>
            </a:r>
          </a:p>
        </p:txBody>
      </p:sp>
      <p:sp>
        <p:nvSpPr>
          <p:cNvPr id="67" name="Textplatzhalter 32">
            <a:extLst>
              <a:ext uri="{FF2B5EF4-FFF2-40B4-BE49-F238E27FC236}">
                <a16:creationId xmlns:a16="http://schemas.microsoft.com/office/drawing/2014/main" id="{A82CA1D9-144A-4117-927C-8443D898806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05378" y="3592524"/>
            <a:ext cx="886335" cy="900000"/>
          </a:xfrm>
          <a:solidFill>
            <a:srgbClr val="31404A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07</a:t>
            </a:r>
          </a:p>
        </p:txBody>
      </p:sp>
      <p:sp>
        <p:nvSpPr>
          <p:cNvPr id="68" name="Textplatzhalter 32">
            <a:extLst>
              <a:ext uri="{FF2B5EF4-FFF2-40B4-BE49-F238E27FC236}">
                <a16:creationId xmlns:a16="http://schemas.microsoft.com/office/drawing/2014/main" id="{86998577-4FEF-4436-8C2A-F3D381FD09C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54475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70" name="Textplatzhalter 32">
            <a:extLst>
              <a:ext uri="{FF2B5EF4-FFF2-40B4-BE49-F238E27FC236}">
                <a16:creationId xmlns:a16="http://schemas.microsoft.com/office/drawing/2014/main" id="{F9AFD54B-F267-4EFD-A722-8AF3A5FAACA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291713" y="4578786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8 - Platzhalter</a:t>
            </a:r>
          </a:p>
        </p:txBody>
      </p:sp>
      <p:sp>
        <p:nvSpPr>
          <p:cNvPr id="71" name="Textplatzhalter 32">
            <a:extLst>
              <a:ext uri="{FF2B5EF4-FFF2-40B4-BE49-F238E27FC236}">
                <a16:creationId xmlns:a16="http://schemas.microsoft.com/office/drawing/2014/main" id="{F33FEA5C-13E6-461F-8CC8-DF6F0EA3BE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05378" y="4578786"/>
            <a:ext cx="886335" cy="900000"/>
          </a:xfrm>
          <a:solidFill>
            <a:srgbClr val="31404A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08</a:t>
            </a:r>
          </a:p>
        </p:txBody>
      </p:sp>
      <p:sp>
        <p:nvSpPr>
          <p:cNvPr id="72" name="Textplatzhalter 32">
            <a:extLst>
              <a:ext uri="{FF2B5EF4-FFF2-40B4-BE49-F238E27FC236}">
                <a16:creationId xmlns:a16="http://schemas.microsoft.com/office/drawing/2014/main" id="{87AB6FAB-BC75-4B40-8C6E-EF668DD826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54475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FD500C-94CD-45D8-AE9F-602115860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Agenda</a:t>
            </a:r>
            <a:endParaRPr lang="en-US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EF7CC812-5512-45E0-8BC3-47E8309DD408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F0C45575-A295-48E4-A626-4B9C82FAFE3B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E67041A-AB10-4BE8-9D4E-29FCEA4EC67B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50E24FCA-389C-457F-8C37-B09C874CF250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39E9E64-BF93-41C8-B832-5DE12FE1462F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4306D905-9D1F-4D5E-971E-135440B5571E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485176E-F179-492D-B890-AB6A6742BCCF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B928AE53-BB50-4F4D-AC6E-A7200C1079E5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A8BECFDF-0D0B-4848-8F22-084D97A4308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17E66A30-BCB1-4E36-94D1-878B245F27EC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1E684F2A-D0C6-43B0-8D4F-DC72E94912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ADFD8315-2257-4790-88AE-0A9FC58D9EA1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1FD36D4-BC56-4845-B306-6DEF42DC5C69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D10A479-B16F-4630-82E5-4DBB5001C0D1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85" name="Textplatzhalter 32">
            <a:extLst>
              <a:ext uri="{FF2B5EF4-FFF2-40B4-BE49-F238E27FC236}">
                <a16:creationId xmlns:a16="http://schemas.microsoft.com/office/drawing/2014/main" id="{01053D40-F286-4305-A73E-B1DA8C2660D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72966" y="4578786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7" name="Textplatzhalter 32">
            <a:extLst>
              <a:ext uri="{FF2B5EF4-FFF2-40B4-BE49-F238E27FC236}">
                <a16:creationId xmlns:a16="http://schemas.microsoft.com/office/drawing/2014/main" id="{5E4ACFD9-34C9-49DF-B146-E802E8AD4B4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2966" y="3592524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8" name="Textplatzhalter 32">
            <a:extLst>
              <a:ext uri="{FF2B5EF4-FFF2-40B4-BE49-F238E27FC236}">
                <a16:creationId xmlns:a16="http://schemas.microsoft.com/office/drawing/2014/main" id="{2EABF48C-F5D2-46AA-B457-0CCE69D8B96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2966" y="2606262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9" name="Textplatzhalter 32">
            <a:extLst>
              <a:ext uri="{FF2B5EF4-FFF2-40B4-BE49-F238E27FC236}">
                <a16:creationId xmlns:a16="http://schemas.microsoft.com/office/drawing/2014/main" id="{4EA1DAA9-5A84-4C51-B181-3C6971F62FD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2966" y="1620000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90" name="Textplatzhalter 32">
            <a:extLst>
              <a:ext uri="{FF2B5EF4-FFF2-40B4-BE49-F238E27FC236}">
                <a16:creationId xmlns:a16="http://schemas.microsoft.com/office/drawing/2014/main" id="{54A667E3-A920-4E83-B89C-56CF4D9461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76232" y="1620000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91" name="Textplatzhalter 32">
            <a:extLst>
              <a:ext uri="{FF2B5EF4-FFF2-40B4-BE49-F238E27FC236}">
                <a16:creationId xmlns:a16="http://schemas.microsoft.com/office/drawing/2014/main" id="{B9DBD9DF-0566-416F-8F5F-54832CF2EE9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76232" y="2606262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92" name="Textplatzhalter 32">
            <a:extLst>
              <a:ext uri="{FF2B5EF4-FFF2-40B4-BE49-F238E27FC236}">
                <a16:creationId xmlns:a16="http://schemas.microsoft.com/office/drawing/2014/main" id="{037D3860-9AA7-4C14-A088-49A0C98570D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76232" y="3592524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93" name="Textplatzhalter 32">
            <a:extLst>
              <a:ext uri="{FF2B5EF4-FFF2-40B4-BE49-F238E27FC236}">
                <a16:creationId xmlns:a16="http://schemas.microsoft.com/office/drawing/2014/main" id="{56A80F54-97EC-4602-8520-BFFD54A88B4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76232" y="4578786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B0B02FF-C476-4F5C-93CA-2BA3BFCA59D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5AF730-04D1-4F7C-97EA-3BA5C9149E25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EDCEEC07-74E4-4156-B998-519FFFAFA5B0}"/>
              </a:ext>
            </a:extLst>
          </p:cNvPr>
          <p:cNvSpPr/>
          <p:nvPr userDrawn="1"/>
        </p:nvSpPr>
        <p:spPr>
          <a:xfrm>
            <a:off x="393403" y="6467432"/>
            <a:ext cx="2520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726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Dark_Version_mit_Bild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64451-4FBF-4728-8040-0D6B80F9B7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42471"/>
            <a:ext cx="6954829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Agenda</a:t>
            </a:r>
            <a:endParaRPr lang="en-US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E7E9E46F-D578-4EE8-AA7F-F4B14652907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27992" y="0"/>
            <a:ext cx="4064008" cy="6880692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B171BD7-D372-4ACC-AF10-CE0847F57564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1D08779-B269-49E3-80F0-493A1BA9F4B4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6C80F37-C999-4572-8420-B80C080128B6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5C0650F-EF1D-4575-B47A-A72521C34F09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4D9CABF-2871-4936-B5F2-9B8E76BF5BD0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9E497816-9213-4032-BCE8-5E641602E1C2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C362B44-17D2-44FD-AE19-1765B48FEA7D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66B3E62-9B50-4837-90BF-7D161F47DC62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C44BEE6-A970-4EAF-92F9-CAC6A8D0BCEA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A08F4C5-DF0D-420D-84BF-234C26FB0889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060BB6B-124A-49D3-927D-A30D95C62D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F525E40-F2C5-4496-AC29-36A3B6B37EC9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0BD615BA-AE84-4A47-AA0D-A1341137FF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1044081"/>
            <a:ext cx="6956303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34" name="Textplatzhalter 32">
            <a:extLst>
              <a:ext uri="{FF2B5EF4-FFF2-40B4-BE49-F238E27FC236}">
                <a16:creationId xmlns:a16="http://schemas.microsoft.com/office/drawing/2014/main" id="{7B03B58E-6DC4-4FE0-BAFA-56E82E1F94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8101" y="1620000"/>
            <a:ext cx="5874034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1 - Platzhalter</a:t>
            </a:r>
          </a:p>
        </p:txBody>
      </p:sp>
      <p:sp>
        <p:nvSpPr>
          <p:cNvPr id="35" name="Textplatzhalter 32">
            <a:extLst>
              <a:ext uri="{FF2B5EF4-FFF2-40B4-BE49-F238E27FC236}">
                <a16:creationId xmlns:a16="http://schemas.microsoft.com/office/drawing/2014/main" id="{B6EEFFE6-E0C8-45C4-936B-5FAA7446D4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766" y="1620000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37" name="Textplatzhalter 32">
            <a:extLst>
              <a:ext uri="{FF2B5EF4-FFF2-40B4-BE49-F238E27FC236}">
                <a16:creationId xmlns:a16="http://schemas.microsoft.com/office/drawing/2014/main" id="{6940DF81-85FF-4738-9262-5FEA15638E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9" name="Textplatzhalter 32">
            <a:extLst>
              <a:ext uri="{FF2B5EF4-FFF2-40B4-BE49-F238E27FC236}">
                <a16:creationId xmlns:a16="http://schemas.microsoft.com/office/drawing/2014/main" id="{19D7D897-CABB-46CE-B737-7F5FE542C4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8101" y="2606262"/>
            <a:ext cx="5874034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2 - Platzhalter</a:t>
            </a:r>
          </a:p>
        </p:txBody>
      </p:sp>
      <p:sp>
        <p:nvSpPr>
          <p:cNvPr id="40" name="Textplatzhalter 32">
            <a:extLst>
              <a:ext uri="{FF2B5EF4-FFF2-40B4-BE49-F238E27FC236}">
                <a16:creationId xmlns:a16="http://schemas.microsoft.com/office/drawing/2014/main" id="{DFB75187-2A01-45A2-A398-97827CE71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766" y="2606262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41" name="Textplatzhalter 32">
            <a:extLst>
              <a:ext uri="{FF2B5EF4-FFF2-40B4-BE49-F238E27FC236}">
                <a16:creationId xmlns:a16="http://schemas.microsoft.com/office/drawing/2014/main" id="{CF1A700D-4578-4D65-B5BC-A44C801493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3" name="Textplatzhalter 32">
            <a:extLst>
              <a:ext uri="{FF2B5EF4-FFF2-40B4-BE49-F238E27FC236}">
                <a16:creationId xmlns:a16="http://schemas.microsoft.com/office/drawing/2014/main" id="{F38CCB82-23A6-4994-A264-E9F6700AE3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88101" y="3592524"/>
            <a:ext cx="5874034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3 - Platzhalter</a:t>
            </a:r>
          </a:p>
        </p:txBody>
      </p:sp>
      <p:sp>
        <p:nvSpPr>
          <p:cNvPr id="44" name="Textplatzhalter 32">
            <a:extLst>
              <a:ext uri="{FF2B5EF4-FFF2-40B4-BE49-F238E27FC236}">
                <a16:creationId xmlns:a16="http://schemas.microsoft.com/office/drawing/2014/main" id="{F6098756-4F79-4D92-B8E2-C3B5A86CE4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1766" y="3592524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45" name="Textplatzhalter 32">
            <a:extLst>
              <a:ext uri="{FF2B5EF4-FFF2-40B4-BE49-F238E27FC236}">
                <a16:creationId xmlns:a16="http://schemas.microsoft.com/office/drawing/2014/main" id="{90265B91-B262-412A-B350-AD7327C956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3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7" name="Textplatzhalter 32">
            <a:extLst>
              <a:ext uri="{FF2B5EF4-FFF2-40B4-BE49-F238E27FC236}">
                <a16:creationId xmlns:a16="http://schemas.microsoft.com/office/drawing/2014/main" id="{8739CB83-F379-45A8-B286-7EEF9E4CE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88101" y="4578786"/>
            <a:ext cx="5874034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4 - Platzhalter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28483BBE-19C8-423A-B3E2-94528FE478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766" y="4578786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49" name="Textplatzhalter 32">
            <a:extLst>
              <a:ext uri="{FF2B5EF4-FFF2-40B4-BE49-F238E27FC236}">
                <a16:creationId xmlns:a16="http://schemas.microsoft.com/office/drawing/2014/main" id="{ACB1C388-0FCC-49CF-B302-68D81AE304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0863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51" name="Textplatzhalter 32">
            <a:extLst>
              <a:ext uri="{FF2B5EF4-FFF2-40B4-BE49-F238E27FC236}">
                <a16:creationId xmlns:a16="http://schemas.microsoft.com/office/drawing/2014/main" id="{B03689D2-2AA7-46DE-990F-8EF6308634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88101" y="5565048"/>
            <a:ext cx="5874034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5 - Platzhalter</a:t>
            </a:r>
          </a:p>
        </p:txBody>
      </p:sp>
      <p:sp>
        <p:nvSpPr>
          <p:cNvPr id="52" name="Textplatzhalter 32">
            <a:extLst>
              <a:ext uri="{FF2B5EF4-FFF2-40B4-BE49-F238E27FC236}">
                <a16:creationId xmlns:a16="http://schemas.microsoft.com/office/drawing/2014/main" id="{0B5441CD-3D55-4926-A733-136AD771B7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1766" y="5565048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53" name="Textplatzhalter 32">
            <a:extLst>
              <a:ext uri="{FF2B5EF4-FFF2-40B4-BE49-F238E27FC236}">
                <a16:creationId xmlns:a16="http://schemas.microsoft.com/office/drawing/2014/main" id="{7A7E3195-3DD5-4F5E-A44C-021D1860D06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0863" y="5565048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0381AB3-E5FF-45E1-AAA5-EF7EC3DDA716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ABF079B7-4939-4585-9679-064ED095D9C6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66" name="Textplatzhalter 32">
            <a:extLst>
              <a:ext uri="{FF2B5EF4-FFF2-40B4-BE49-F238E27FC236}">
                <a16:creationId xmlns:a16="http://schemas.microsoft.com/office/drawing/2014/main" id="{4257683D-26CD-49DA-A036-4528AAB5578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72966" y="4578786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7" name="Textplatzhalter 32">
            <a:extLst>
              <a:ext uri="{FF2B5EF4-FFF2-40B4-BE49-F238E27FC236}">
                <a16:creationId xmlns:a16="http://schemas.microsoft.com/office/drawing/2014/main" id="{C50DB2FA-68DB-44C9-94C4-F2D8400C308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2966" y="3592524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8" name="Textplatzhalter 32">
            <a:extLst>
              <a:ext uri="{FF2B5EF4-FFF2-40B4-BE49-F238E27FC236}">
                <a16:creationId xmlns:a16="http://schemas.microsoft.com/office/drawing/2014/main" id="{E68EB7AC-4250-4A7E-99D3-C4B6F99AD81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2966" y="2606262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9" name="Textplatzhalter 32">
            <a:extLst>
              <a:ext uri="{FF2B5EF4-FFF2-40B4-BE49-F238E27FC236}">
                <a16:creationId xmlns:a16="http://schemas.microsoft.com/office/drawing/2014/main" id="{0055F513-229E-452D-BA6D-DC63E0E8134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2966" y="1620000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70" name="Textplatzhalter 32">
            <a:extLst>
              <a:ext uri="{FF2B5EF4-FFF2-40B4-BE49-F238E27FC236}">
                <a16:creationId xmlns:a16="http://schemas.microsoft.com/office/drawing/2014/main" id="{1EFFDD3C-C642-4F16-B7EC-9BDE5859CCC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2966" y="5565048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8129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B70856B-0823-4EE2-9235-5AC5D9B9A6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3" name="Textplatzhalter 32">
            <a:extLst>
              <a:ext uri="{FF2B5EF4-FFF2-40B4-BE49-F238E27FC236}">
                <a16:creationId xmlns:a16="http://schemas.microsoft.com/office/drawing/2014/main" id="{CCD39AA7-6C1A-46E5-B80E-D9CD65EA7B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204" y="4087296"/>
            <a:ext cx="5679794" cy="2167200"/>
          </a:xfrm>
          <a:solidFill>
            <a:schemeClr val="tx1"/>
          </a:solidFill>
        </p:spPr>
        <p:txBody>
          <a:bodyPr lIns="558000" tIns="403200" rIns="180000" anchor="t"/>
          <a:lstStyle>
            <a:lvl1pPr algn="l">
              <a:lnSpc>
                <a:spcPct val="100000"/>
              </a:lnSpc>
              <a:spcAft>
                <a:spcPts val="0"/>
              </a:spcAft>
              <a:defRPr sz="32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Kapitelfolie</a:t>
            </a:r>
          </a:p>
        </p:txBody>
      </p:sp>
      <p:sp>
        <p:nvSpPr>
          <p:cNvPr id="15" name="Textplatzhalter 32">
            <a:extLst>
              <a:ext uri="{FF2B5EF4-FFF2-40B4-BE49-F238E27FC236}">
                <a16:creationId xmlns:a16="http://schemas.microsoft.com/office/drawing/2014/main" id="{3D9DAF24-A377-4A64-9AFF-F161CBAF8C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87296"/>
            <a:ext cx="406800" cy="21672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6" name="Textplatzhalter 32">
            <a:extLst>
              <a:ext uri="{FF2B5EF4-FFF2-40B4-BE49-F238E27FC236}">
                <a16:creationId xmlns:a16="http://schemas.microsoft.com/office/drawing/2014/main" id="{8084C994-58D9-4ED3-BF11-E2ABCA7D1A8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9102" y="4087296"/>
            <a:ext cx="28800" cy="2167200"/>
          </a:xfrm>
          <a:solidFill>
            <a:schemeClr val="bg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7" name="Textplatzhalter 18">
            <a:extLst>
              <a:ext uri="{FF2B5EF4-FFF2-40B4-BE49-F238E27FC236}">
                <a16:creationId xmlns:a16="http://schemas.microsoft.com/office/drawing/2014/main" id="{FA97DF1C-7ED4-464A-A625-80EAA6E9598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12372" y="5097780"/>
            <a:ext cx="4760686" cy="9372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cap="none"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/>
              <a:t>Kurzbeschreibung des Themas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E2CD4C1-6F81-443E-AF1E-B33A6D4E8978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A80E8DC-14C5-491D-8B33-CB0847C27DF7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459E56A-4CCC-4C72-A271-4C52A08245D4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110CF87-56DD-4AAD-993F-15336254B699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6,88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DAF70DB-6EDB-44C6-BEE2-C6724F9194C1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4D725C3-7307-421D-8971-D7C508474D0F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5,02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5424954-A951-4689-BDD2-AB55F780867D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E7168D7-6BB5-4C57-A74D-E4F46350D8C9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7,64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A4CD519-6E03-4675-9768-4730F6A2D98D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E08C17D-1384-42C0-B3B2-61B94A3609BD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15,40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B69F12A7-E840-4224-8502-079565A201B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8266178C-24C1-42F9-B520-DC2EE9C11C30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14,40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45D262A-364E-43BB-99B9-1ECD3EDCE5AA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6E7EF10E-4216-4D76-9CFA-D54920553A4C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8,43</a:t>
            </a:r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46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C8FEE29F-EBF6-40B7-8128-545304342F2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0863" y="1622424"/>
            <a:ext cx="10728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388FEF-C10C-4ACE-B69E-A23DF3AFD0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1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-_Nacht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D10DC48-A17F-488F-B323-4F400DF5A201}"/>
              </a:ext>
            </a:extLst>
          </p:cNvPr>
          <p:cNvSpPr/>
          <p:nvPr userDrawn="1"/>
        </p:nvSpPr>
        <p:spPr>
          <a:xfrm>
            <a:off x="7848161" y="3231031"/>
            <a:ext cx="4345433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AC5B5AD-8476-4CC6-999B-9A73AA474BF4}"/>
              </a:ext>
            </a:extLst>
          </p:cNvPr>
          <p:cNvSpPr/>
          <p:nvPr userDrawn="1"/>
        </p:nvSpPr>
        <p:spPr>
          <a:xfrm>
            <a:off x="7848161" y="-1"/>
            <a:ext cx="4345433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42471"/>
            <a:ext cx="6854400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Pro &amp; Contra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68544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C8FEE29F-EBF6-40B7-8128-545304342F2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0863" y="1622424"/>
            <a:ext cx="68544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7288-84F4-488A-86B6-FCD1E9C53A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425A68E0-FF0A-4C17-9EA3-D64FF80630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61955" y="1622423"/>
            <a:ext cx="2818819" cy="110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CFCC886F-C1D2-4145-9F7F-7284E10F83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61955" y="4798669"/>
            <a:ext cx="2818819" cy="110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Grafik 23">
            <a:extLst>
              <a:ext uri="{FF2B5EF4-FFF2-40B4-BE49-F238E27FC236}">
                <a16:creationId xmlns:a16="http://schemas.microsoft.com/office/drawing/2014/main" id="{A75BE509-00C4-4624-961C-C968CC14EFA3}"/>
              </a:ext>
            </a:extLst>
          </p:cNvPr>
          <p:cNvSpPr/>
          <p:nvPr userDrawn="1"/>
        </p:nvSpPr>
        <p:spPr>
          <a:xfrm>
            <a:off x="8574128" y="3862721"/>
            <a:ext cx="756000" cy="756000"/>
          </a:xfrm>
          <a:custGeom>
            <a:avLst/>
            <a:gdLst>
              <a:gd name="connsiteX0" fmla="*/ 289444 w 578029"/>
              <a:gd name="connsiteY0" fmla="*/ 577793 h 577793"/>
              <a:gd name="connsiteX1" fmla="*/ 214196 w 578029"/>
              <a:gd name="connsiteY1" fmla="*/ 567792 h 577793"/>
              <a:gd name="connsiteX2" fmla="*/ 38841 w 578029"/>
              <a:gd name="connsiteY2" fmla="*/ 433204 h 577793"/>
              <a:gd name="connsiteX3" fmla="*/ 9980 w 578029"/>
              <a:gd name="connsiteY3" fmla="*/ 214033 h 577793"/>
              <a:gd name="connsiteX4" fmla="*/ 144568 w 578029"/>
              <a:gd name="connsiteY4" fmla="*/ 38678 h 577793"/>
              <a:gd name="connsiteX5" fmla="*/ 144568 w 578029"/>
              <a:gd name="connsiteY5" fmla="*/ 38678 h 577793"/>
              <a:gd name="connsiteX6" fmla="*/ 539189 w 578029"/>
              <a:gd name="connsiteY6" fmla="*/ 144406 h 577793"/>
              <a:gd name="connsiteX7" fmla="*/ 568050 w 578029"/>
              <a:gd name="connsiteY7" fmla="*/ 363576 h 577793"/>
              <a:gd name="connsiteX8" fmla="*/ 433366 w 578029"/>
              <a:gd name="connsiteY8" fmla="*/ 539027 h 577793"/>
              <a:gd name="connsiteX9" fmla="*/ 289444 w 578029"/>
              <a:gd name="connsiteY9" fmla="*/ 577793 h 577793"/>
              <a:gd name="connsiteX10" fmla="*/ 149331 w 578029"/>
              <a:gd name="connsiteY10" fmla="*/ 46870 h 577793"/>
              <a:gd name="connsiteX11" fmla="*/ 19124 w 578029"/>
              <a:gd name="connsiteY11" fmla="*/ 216510 h 577793"/>
              <a:gd name="connsiteX12" fmla="*/ 47032 w 578029"/>
              <a:gd name="connsiteY12" fmla="*/ 428441 h 577793"/>
              <a:gd name="connsiteX13" fmla="*/ 216673 w 578029"/>
              <a:gd name="connsiteY13" fmla="*/ 558648 h 577793"/>
              <a:gd name="connsiteX14" fmla="*/ 428604 w 578029"/>
              <a:gd name="connsiteY14" fmla="*/ 530740 h 577793"/>
              <a:gd name="connsiteX15" fmla="*/ 558715 w 578029"/>
              <a:gd name="connsiteY15" fmla="*/ 361099 h 577793"/>
              <a:gd name="connsiteX16" fmla="*/ 530807 w 578029"/>
              <a:gd name="connsiteY16" fmla="*/ 149168 h 577793"/>
              <a:gd name="connsiteX17" fmla="*/ 149331 w 578029"/>
              <a:gd name="connsiteY17" fmla="*/ 46870 h 577793"/>
              <a:gd name="connsiteX18" fmla="*/ 149331 w 578029"/>
              <a:gd name="connsiteY18" fmla="*/ 46870 h 577793"/>
              <a:gd name="connsiteX19" fmla="*/ 255916 w 578029"/>
              <a:gd name="connsiteY19" fmla="*/ 428537 h 577793"/>
              <a:gd name="connsiteX20" fmla="*/ 253534 w 578029"/>
              <a:gd name="connsiteY20" fmla="*/ 427870 h 577793"/>
              <a:gd name="connsiteX21" fmla="*/ 186193 w 578029"/>
              <a:gd name="connsiteY21" fmla="*/ 389008 h 577793"/>
              <a:gd name="connsiteX22" fmla="*/ 183811 w 578029"/>
              <a:gd name="connsiteY22" fmla="*/ 384245 h 577793"/>
              <a:gd name="connsiteX23" fmla="*/ 187336 w 578029"/>
              <a:gd name="connsiteY23" fmla="*/ 380245 h 577793"/>
              <a:gd name="connsiteX24" fmla="*/ 320495 w 578029"/>
              <a:gd name="connsiteY24" fmla="*/ 344526 h 577793"/>
              <a:gd name="connsiteX25" fmla="*/ 147521 w 578029"/>
              <a:gd name="connsiteY25" fmla="*/ 244799 h 577793"/>
              <a:gd name="connsiteX26" fmla="*/ 145330 w 578029"/>
              <a:gd name="connsiteY26" fmla="*/ 241942 h 577793"/>
              <a:gd name="connsiteX27" fmla="*/ 145807 w 578029"/>
              <a:gd name="connsiteY27" fmla="*/ 238322 h 577793"/>
              <a:gd name="connsiteX28" fmla="*/ 173620 w 578029"/>
              <a:gd name="connsiteY28" fmla="*/ 190221 h 577793"/>
              <a:gd name="connsiteX29" fmla="*/ 176572 w 578029"/>
              <a:gd name="connsiteY29" fmla="*/ 188030 h 577793"/>
              <a:gd name="connsiteX30" fmla="*/ 180192 w 578029"/>
              <a:gd name="connsiteY30" fmla="*/ 188506 h 577793"/>
              <a:gd name="connsiteX31" fmla="*/ 349261 w 578029"/>
              <a:gd name="connsiteY31" fmla="*/ 289091 h 577793"/>
              <a:gd name="connsiteX32" fmla="*/ 313637 w 578029"/>
              <a:gd name="connsiteY32" fmla="*/ 156121 h 577793"/>
              <a:gd name="connsiteX33" fmla="*/ 315352 w 578029"/>
              <a:gd name="connsiteY33" fmla="*/ 151073 h 577793"/>
              <a:gd name="connsiteX34" fmla="*/ 320590 w 578029"/>
              <a:gd name="connsiteY34" fmla="*/ 150692 h 577793"/>
              <a:gd name="connsiteX35" fmla="*/ 392790 w 578029"/>
              <a:gd name="connsiteY35" fmla="*/ 192412 h 577793"/>
              <a:gd name="connsiteX36" fmla="*/ 394981 w 578029"/>
              <a:gd name="connsiteY36" fmla="*/ 195269 h 577793"/>
              <a:gd name="connsiteX37" fmla="*/ 442796 w 578029"/>
              <a:gd name="connsiteY37" fmla="*/ 373672 h 577793"/>
              <a:gd name="connsiteX38" fmla="*/ 439462 w 578029"/>
              <a:gd name="connsiteY38" fmla="*/ 379483 h 577793"/>
              <a:gd name="connsiteX39" fmla="*/ 257154 w 578029"/>
              <a:gd name="connsiteY39" fmla="*/ 428441 h 577793"/>
              <a:gd name="connsiteX40" fmla="*/ 255916 w 578029"/>
              <a:gd name="connsiteY40" fmla="*/ 428537 h 577793"/>
              <a:gd name="connsiteX41" fmla="*/ 200956 w 578029"/>
              <a:gd name="connsiteY41" fmla="*/ 386531 h 577793"/>
              <a:gd name="connsiteX42" fmla="*/ 256678 w 578029"/>
              <a:gd name="connsiteY42" fmla="*/ 418726 h 577793"/>
              <a:gd name="connsiteX43" fmla="*/ 432414 w 578029"/>
              <a:gd name="connsiteY43" fmla="*/ 371672 h 577793"/>
              <a:gd name="connsiteX44" fmla="*/ 386313 w 578029"/>
              <a:gd name="connsiteY44" fmla="*/ 199746 h 577793"/>
              <a:gd name="connsiteX45" fmla="*/ 325734 w 578029"/>
              <a:gd name="connsiteY45" fmla="*/ 164789 h 577793"/>
              <a:gd name="connsiteX46" fmla="*/ 361453 w 578029"/>
              <a:gd name="connsiteY46" fmla="*/ 297949 h 577793"/>
              <a:gd name="connsiteX47" fmla="*/ 359738 w 578029"/>
              <a:gd name="connsiteY47" fmla="*/ 302997 h 577793"/>
              <a:gd name="connsiteX48" fmla="*/ 354404 w 578029"/>
              <a:gd name="connsiteY48" fmla="*/ 303283 h 577793"/>
              <a:gd name="connsiteX49" fmla="*/ 179430 w 578029"/>
              <a:gd name="connsiteY49" fmla="*/ 199079 h 577793"/>
              <a:gd name="connsiteX50" fmla="*/ 156475 w 578029"/>
              <a:gd name="connsiteY50" fmla="*/ 238894 h 577793"/>
              <a:gd name="connsiteX51" fmla="*/ 335259 w 578029"/>
              <a:gd name="connsiteY51" fmla="*/ 342145 h 577793"/>
              <a:gd name="connsiteX52" fmla="*/ 337640 w 578029"/>
              <a:gd name="connsiteY52" fmla="*/ 346907 h 577793"/>
              <a:gd name="connsiteX53" fmla="*/ 334116 w 578029"/>
              <a:gd name="connsiteY53" fmla="*/ 350908 h 577793"/>
              <a:gd name="connsiteX54" fmla="*/ 200956 w 578029"/>
              <a:gd name="connsiteY54" fmla="*/ 386531 h 57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78029" h="577793">
                <a:moveTo>
                  <a:pt x="289444" y="577793"/>
                </a:moveTo>
                <a:cubicBezTo>
                  <a:pt x="264393" y="577793"/>
                  <a:pt x="239056" y="574460"/>
                  <a:pt x="214196" y="567792"/>
                </a:cubicBezTo>
                <a:cubicBezTo>
                  <a:pt x="139711" y="547789"/>
                  <a:pt x="77417" y="499974"/>
                  <a:pt x="38841" y="433204"/>
                </a:cubicBezTo>
                <a:cubicBezTo>
                  <a:pt x="265" y="366434"/>
                  <a:pt x="-10022" y="288614"/>
                  <a:pt x="9980" y="214033"/>
                </a:cubicBezTo>
                <a:cubicBezTo>
                  <a:pt x="29983" y="139548"/>
                  <a:pt x="77703" y="77254"/>
                  <a:pt x="144568" y="38678"/>
                </a:cubicBezTo>
                <a:lnTo>
                  <a:pt x="144568" y="38678"/>
                </a:lnTo>
                <a:cubicBezTo>
                  <a:pt x="282490" y="-41046"/>
                  <a:pt x="459560" y="6484"/>
                  <a:pt x="539189" y="144406"/>
                </a:cubicBezTo>
                <a:cubicBezTo>
                  <a:pt x="577765" y="211271"/>
                  <a:pt x="588052" y="289091"/>
                  <a:pt x="568050" y="363576"/>
                </a:cubicBezTo>
                <a:cubicBezTo>
                  <a:pt x="548047" y="438157"/>
                  <a:pt x="500232" y="500450"/>
                  <a:pt x="433366" y="539027"/>
                </a:cubicBezTo>
                <a:cubicBezTo>
                  <a:pt x="388885" y="564649"/>
                  <a:pt x="339450" y="577793"/>
                  <a:pt x="289444" y="577793"/>
                </a:cubicBezTo>
                <a:close/>
                <a:moveTo>
                  <a:pt x="149331" y="46870"/>
                </a:moveTo>
                <a:cubicBezTo>
                  <a:pt x="84656" y="84208"/>
                  <a:pt x="38460" y="144501"/>
                  <a:pt x="19124" y="216510"/>
                </a:cubicBezTo>
                <a:cubicBezTo>
                  <a:pt x="-212" y="288519"/>
                  <a:pt x="9790" y="363862"/>
                  <a:pt x="47032" y="428441"/>
                </a:cubicBezTo>
                <a:cubicBezTo>
                  <a:pt x="84370" y="493021"/>
                  <a:pt x="144568" y="539312"/>
                  <a:pt x="216673" y="558648"/>
                </a:cubicBezTo>
                <a:cubicBezTo>
                  <a:pt x="288777" y="577984"/>
                  <a:pt x="364024" y="568078"/>
                  <a:pt x="428604" y="530740"/>
                </a:cubicBezTo>
                <a:cubicBezTo>
                  <a:pt x="493183" y="493402"/>
                  <a:pt x="539475" y="433204"/>
                  <a:pt x="558715" y="361099"/>
                </a:cubicBezTo>
                <a:cubicBezTo>
                  <a:pt x="577956" y="288995"/>
                  <a:pt x="568145" y="213748"/>
                  <a:pt x="530807" y="149168"/>
                </a:cubicBezTo>
                <a:cubicBezTo>
                  <a:pt x="453845" y="15723"/>
                  <a:pt x="282681" y="-30092"/>
                  <a:pt x="149331" y="46870"/>
                </a:cubicBezTo>
                <a:lnTo>
                  <a:pt x="149331" y="46870"/>
                </a:lnTo>
                <a:close/>
                <a:moveTo>
                  <a:pt x="255916" y="428537"/>
                </a:moveTo>
                <a:cubicBezTo>
                  <a:pt x="255058" y="428537"/>
                  <a:pt x="254296" y="428346"/>
                  <a:pt x="253534" y="427870"/>
                </a:cubicBezTo>
                <a:lnTo>
                  <a:pt x="186193" y="389008"/>
                </a:lnTo>
                <a:cubicBezTo>
                  <a:pt x="184478" y="388055"/>
                  <a:pt x="183621" y="386150"/>
                  <a:pt x="183811" y="384245"/>
                </a:cubicBezTo>
                <a:cubicBezTo>
                  <a:pt x="184097" y="382340"/>
                  <a:pt x="185431" y="380721"/>
                  <a:pt x="187336" y="380245"/>
                </a:cubicBezTo>
                <a:lnTo>
                  <a:pt x="320495" y="344526"/>
                </a:lnTo>
                <a:lnTo>
                  <a:pt x="147521" y="244799"/>
                </a:lnTo>
                <a:cubicBezTo>
                  <a:pt x="146473" y="244132"/>
                  <a:pt x="145616" y="243180"/>
                  <a:pt x="145330" y="241942"/>
                </a:cubicBezTo>
                <a:cubicBezTo>
                  <a:pt x="145045" y="240703"/>
                  <a:pt x="145140" y="239465"/>
                  <a:pt x="145807" y="238322"/>
                </a:cubicBezTo>
                <a:lnTo>
                  <a:pt x="173620" y="190221"/>
                </a:lnTo>
                <a:cubicBezTo>
                  <a:pt x="174286" y="189078"/>
                  <a:pt x="175334" y="188316"/>
                  <a:pt x="176572" y="188030"/>
                </a:cubicBezTo>
                <a:cubicBezTo>
                  <a:pt x="177811" y="187649"/>
                  <a:pt x="179144" y="187935"/>
                  <a:pt x="180192" y="188506"/>
                </a:cubicBezTo>
                <a:lnTo>
                  <a:pt x="349261" y="289091"/>
                </a:lnTo>
                <a:lnTo>
                  <a:pt x="313637" y="156121"/>
                </a:lnTo>
                <a:cubicBezTo>
                  <a:pt x="313161" y="154216"/>
                  <a:pt x="313828" y="152311"/>
                  <a:pt x="315352" y="151073"/>
                </a:cubicBezTo>
                <a:cubicBezTo>
                  <a:pt x="316876" y="149930"/>
                  <a:pt x="318971" y="149740"/>
                  <a:pt x="320590" y="150692"/>
                </a:cubicBezTo>
                <a:lnTo>
                  <a:pt x="392790" y="192412"/>
                </a:lnTo>
                <a:cubicBezTo>
                  <a:pt x="393838" y="193078"/>
                  <a:pt x="394695" y="194031"/>
                  <a:pt x="394981" y="195269"/>
                </a:cubicBezTo>
                <a:lnTo>
                  <a:pt x="442796" y="373672"/>
                </a:lnTo>
                <a:cubicBezTo>
                  <a:pt x="443463" y="376244"/>
                  <a:pt x="441939" y="378816"/>
                  <a:pt x="439462" y="379483"/>
                </a:cubicBezTo>
                <a:lnTo>
                  <a:pt x="257154" y="428441"/>
                </a:lnTo>
                <a:cubicBezTo>
                  <a:pt x="256773" y="428537"/>
                  <a:pt x="256392" y="428537"/>
                  <a:pt x="255916" y="428537"/>
                </a:cubicBezTo>
                <a:close/>
                <a:moveTo>
                  <a:pt x="200956" y="386531"/>
                </a:moveTo>
                <a:lnTo>
                  <a:pt x="256678" y="418726"/>
                </a:lnTo>
                <a:lnTo>
                  <a:pt x="432414" y="371672"/>
                </a:lnTo>
                <a:lnTo>
                  <a:pt x="386313" y="199746"/>
                </a:lnTo>
                <a:lnTo>
                  <a:pt x="325734" y="164789"/>
                </a:lnTo>
                <a:lnTo>
                  <a:pt x="361453" y="297949"/>
                </a:lnTo>
                <a:cubicBezTo>
                  <a:pt x="361929" y="299854"/>
                  <a:pt x="361262" y="301854"/>
                  <a:pt x="359738" y="302997"/>
                </a:cubicBezTo>
                <a:cubicBezTo>
                  <a:pt x="358214" y="304140"/>
                  <a:pt x="356119" y="304235"/>
                  <a:pt x="354404" y="303283"/>
                </a:cubicBezTo>
                <a:lnTo>
                  <a:pt x="179430" y="199079"/>
                </a:lnTo>
                <a:lnTo>
                  <a:pt x="156475" y="238894"/>
                </a:lnTo>
                <a:lnTo>
                  <a:pt x="335259" y="342145"/>
                </a:lnTo>
                <a:cubicBezTo>
                  <a:pt x="336973" y="343097"/>
                  <a:pt x="337831" y="345002"/>
                  <a:pt x="337640" y="346907"/>
                </a:cubicBezTo>
                <a:cubicBezTo>
                  <a:pt x="337450" y="348812"/>
                  <a:pt x="336021" y="350432"/>
                  <a:pt x="334116" y="350908"/>
                </a:cubicBezTo>
                <a:lnTo>
                  <a:pt x="200956" y="38653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fik 23">
            <a:extLst>
              <a:ext uri="{FF2B5EF4-FFF2-40B4-BE49-F238E27FC236}">
                <a16:creationId xmlns:a16="http://schemas.microsoft.com/office/drawing/2014/main" id="{684C919B-0813-48A0-A303-BDD081B4B45F}"/>
              </a:ext>
            </a:extLst>
          </p:cNvPr>
          <p:cNvSpPr/>
          <p:nvPr userDrawn="1"/>
        </p:nvSpPr>
        <p:spPr>
          <a:xfrm rot="17100000">
            <a:off x="8574127" y="687724"/>
            <a:ext cx="756000" cy="756000"/>
          </a:xfrm>
          <a:custGeom>
            <a:avLst/>
            <a:gdLst>
              <a:gd name="connsiteX0" fmla="*/ 289444 w 578029"/>
              <a:gd name="connsiteY0" fmla="*/ 577793 h 577793"/>
              <a:gd name="connsiteX1" fmla="*/ 214196 w 578029"/>
              <a:gd name="connsiteY1" fmla="*/ 567792 h 577793"/>
              <a:gd name="connsiteX2" fmla="*/ 38841 w 578029"/>
              <a:gd name="connsiteY2" fmla="*/ 433204 h 577793"/>
              <a:gd name="connsiteX3" fmla="*/ 9980 w 578029"/>
              <a:gd name="connsiteY3" fmla="*/ 214033 h 577793"/>
              <a:gd name="connsiteX4" fmla="*/ 144568 w 578029"/>
              <a:gd name="connsiteY4" fmla="*/ 38678 h 577793"/>
              <a:gd name="connsiteX5" fmla="*/ 144568 w 578029"/>
              <a:gd name="connsiteY5" fmla="*/ 38678 h 577793"/>
              <a:gd name="connsiteX6" fmla="*/ 539189 w 578029"/>
              <a:gd name="connsiteY6" fmla="*/ 144406 h 577793"/>
              <a:gd name="connsiteX7" fmla="*/ 568050 w 578029"/>
              <a:gd name="connsiteY7" fmla="*/ 363576 h 577793"/>
              <a:gd name="connsiteX8" fmla="*/ 433366 w 578029"/>
              <a:gd name="connsiteY8" fmla="*/ 539027 h 577793"/>
              <a:gd name="connsiteX9" fmla="*/ 289444 w 578029"/>
              <a:gd name="connsiteY9" fmla="*/ 577793 h 577793"/>
              <a:gd name="connsiteX10" fmla="*/ 149331 w 578029"/>
              <a:gd name="connsiteY10" fmla="*/ 46870 h 577793"/>
              <a:gd name="connsiteX11" fmla="*/ 19124 w 578029"/>
              <a:gd name="connsiteY11" fmla="*/ 216510 h 577793"/>
              <a:gd name="connsiteX12" fmla="*/ 47032 w 578029"/>
              <a:gd name="connsiteY12" fmla="*/ 428441 h 577793"/>
              <a:gd name="connsiteX13" fmla="*/ 216673 w 578029"/>
              <a:gd name="connsiteY13" fmla="*/ 558648 h 577793"/>
              <a:gd name="connsiteX14" fmla="*/ 428604 w 578029"/>
              <a:gd name="connsiteY14" fmla="*/ 530740 h 577793"/>
              <a:gd name="connsiteX15" fmla="*/ 558715 w 578029"/>
              <a:gd name="connsiteY15" fmla="*/ 361099 h 577793"/>
              <a:gd name="connsiteX16" fmla="*/ 530807 w 578029"/>
              <a:gd name="connsiteY16" fmla="*/ 149168 h 577793"/>
              <a:gd name="connsiteX17" fmla="*/ 149331 w 578029"/>
              <a:gd name="connsiteY17" fmla="*/ 46870 h 577793"/>
              <a:gd name="connsiteX18" fmla="*/ 149331 w 578029"/>
              <a:gd name="connsiteY18" fmla="*/ 46870 h 577793"/>
              <a:gd name="connsiteX19" fmla="*/ 255916 w 578029"/>
              <a:gd name="connsiteY19" fmla="*/ 428537 h 577793"/>
              <a:gd name="connsiteX20" fmla="*/ 253534 w 578029"/>
              <a:gd name="connsiteY20" fmla="*/ 427870 h 577793"/>
              <a:gd name="connsiteX21" fmla="*/ 186193 w 578029"/>
              <a:gd name="connsiteY21" fmla="*/ 389008 h 577793"/>
              <a:gd name="connsiteX22" fmla="*/ 183811 w 578029"/>
              <a:gd name="connsiteY22" fmla="*/ 384245 h 577793"/>
              <a:gd name="connsiteX23" fmla="*/ 187336 w 578029"/>
              <a:gd name="connsiteY23" fmla="*/ 380245 h 577793"/>
              <a:gd name="connsiteX24" fmla="*/ 320495 w 578029"/>
              <a:gd name="connsiteY24" fmla="*/ 344526 h 577793"/>
              <a:gd name="connsiteX25" fmla="*/ 147521 w 578029"/>
              <a:gd name="connsiteY25" fmla="*/ 244799 h 577793"/>
              <a:gd name="connsiteX26" fmla="*/ 145330 w 578029"/>
              <a:gd name="connsiteY26" fmla="*/ 241942 h 577793"/>
              <a:gd name="connsiteX27" fmla="*/ 145807 w 578029"/>
              <a:gd name="connsiteY27" fmla="*/ 238322 h 577793"/>
              <a:gd name="connsiteX28" fmla="*/ 173620 w 578029"/>
              <a:gd name="connsiteY28" fmla="*/ 190221 h 577793"/>
              <a:gd name="connsiteX29" fmla="*/ 176572 w 578029"/>
              <a:gd name="connsiteY29" fmla="*/ 188030 h 577793"/>
              <a:gd name="connsiteX30" fmla="*/ 180192 w 578029"/>
              <a:gd name="connsiteY30" fmla="*/ 188506 h 577793"/>
              <a:gd name="connsiteX31" fmla="*/ 349261 w 578029"/>
              <a:gd name="connsiteY31" fmla="*/ 289091 h 577793"/>
              <a:gd name="connsiteX32" fmla="*/ 313637 w 578029"/>
              <a:gd name="connsiteY32" fmla="*/ 156121 h 577793"/>
              <a:gd name="connsiteX33" fmla="*/ 315352 w 578029"/>
              <a:gd name="connsiteY33" fmla="*/ 151073 h 577793"/>
              <a:gd name="connsiteX34" fmla="*/ 320590 w 578029"/>
              <a:gd name="connsiteY34" fmla="*/ 150692 h 577793"/>
              <a:gd name="connsiteX35" fmla="*/ 392790 w 578029"/>
              <a:gd name="connsiteY35" fmla="*/ 192412 h 577793"/>
              <a:gd name="connsiteX36" fmla="*/ 394981 w 578029"/>
              <a:gd name="connsiteY36" fmla="*/ 195269 h 577793"/>
              <a:gd name="connsiteX37" fmla="*/ 442796 w 578029"/>
              <a:gd name="connsiteY37" fmla="*/ 373672 h 577793"/>
              <a:gd name="connsiteX38" fmla="*/ 439462 w 578029"/>
              <a:gd name="connsiteY38" fmla="*/ 379483 h 577793"/>
              <a:gd name="connsiteX39" fmla="*/ 257154 w 578029"/>
              <a:gd name="connsiteY39" fmla="*/ 428441 h 577793"/>
              <a:gd name="connsiteX40" fmla="*/ 255916 w 578029"/>
              <a:gd name="connsiteY40" fmla="*/ 428537 h 577793"/>
              <a:gd name="connsiteX41" fmla="*/ 200956 w 578029"/>
              <a:gd name="connsiteY41" fmla="*/ 386531 h 577793"/>
              <a:gd name="connsiteX42" fmla="*/ 256678 w 578029"/>
              <a:gd name="connsiteY42" fmla="*/ 418726 h 577793"/>
              <a:gd name="connsiteX43" fmla="*/ 432414 w 578029"/>
              <a:gd name="connsiteY43" fmla="*/ 371672 h 577793"/>
              <a:gd name="connsiteX44" fmla="*/ 386313 w 578029"/>
              <a:gd name="connsiteY44" fmla="*/ 199746 h 577793"/>
              <a:gd name="connsiteX45" fmla="*/ 325734 w 578029"/>
              <a:gd name="connsiteY45" fmla="*/ 164789 h 577793"/>
              <a:gd name="connsiteX46" fmla="*/ 361453 w 578029"/>
              <a:gd name="connsiteY46" fmla="*/ 297949 h 577793"/>
              <a:gd name="connsiteX47" fmla="*/ 359738 w 578029"/>
              <a:gd name="connsiteY47" fmla="*/ 302997 h 577793"/>
              <a:gd name="connsiteX48" fmla="*/ 354404 w 578029"/>
              <a:gd name="connsiteY48" fmla="*/ 303283 h 577793"/>
              <a:gd name="connsiteX49" fmla="*/ 179430 w 578029"/>
              <a:gd name="connsiteY49" fmla="*/ 199079 h 577793"/>
              <a:gd name="connsiteX50" fmla="*/ 156475 w 578029"/>
              <a:gd name="connsiteY50" fmla="*/ 238894 h 577793"/>
              <a:gd name="connsiteX51" fmla="*/ 335259 w 578029"/>
              <a:gd name="connsiteY51" fmla="*/ 342145 h 577793"/>
              <a:gd name="connsiteX52" fmla="*/ 337640 w 578029"/>
              <a:gd name="connsiteY52" fmla="*/ 346907 h 577793"/>
              <a:gd name="connsiteX53" fmla="*/ 334116 w 578029"/>
              <a:gd name="connsiteY53" fmla="*/ 350908 h 577793"/>
              <a:gd name="connsiteX54" fmla="*/ 200956 w 578029"/>
              <a:gd name="connsiteY54" fmla="*/ 386531 h 57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78029" h="577793">
                <a:moveTo>
                  <a:pt x="289444" y="577793"/>
                </a:moveTo>
                <a:cubicBezTo>
                  <a:pt x="264393" y="577793"/>
                  <a:pt x="239056" y="574460"/>
                  <a:pt x="214196" y="567792"/>
                </a:cubicBezTo>
                <a:cubicBezTo>
                  <a:pt x="139711" y="547789"/>
                  <a:pt x="77417" y="499974"/>
                  <a:pt x="38841" y="433204"/>
                </a:cubicBezTo>
                <a:cubicBezTo>
                  <a:pt x="265" y="366434"/>
                  <a:pt x="-10022" y="288614"/>
                  <a:pt x="9980" y="214033"/>
                </a:cubicBezTo>
                <a:cubicBezTo>
                  <a:pt x="29983" y="139548"/>
                  <a:pt x="77703" y="77254"/>
                  <a:pt x="144568" y="38678"/>
                </a:cubicBezTo>
                <a:lnTo>
                  <a:pt x="144568" y="38678"/>
                </a:lnTo>
                <a:cubicBezTo>
                  <a:pt x="282490" y="-41046"/>
                  <a:pt x="459560" y="6484"/>
                  <a:pt x="539189" y="144406"/>
                </a:cubicBezTo>
                <a:cubicBezTo>
                  <a:pt x="577765" y="211271"/>
                  <a:pt x="588052" y="289091"/>
                  <a:pt x="568050" y="363576"/>
                </a:cubicBezTo>
                <a:cubicBezTo>
                  <a:pt x="548047" y="438157"/>
                  <a:pt x="500232" y="500450"/>
                  <a:pt x="433366" y="539027"/>
                </a:cubicBezTo>
                <a:cubicBezTo>
                  <a:pt x="388885" y="564649"/>
                  <a:pt x="339450" y="577793"/>
                  <a:pt x="289444" y="577793"/>
                </a:cubicBezTo>
                <a:close/>
                <a:moveTo>
                  <a:pt x="149331" y="46870"/>
                </a:moveTo>
                <a:cubicBezTo>
                  <a:pt x="84656" y="84208"/>
                  <a:pt x="38460" y="144501"/>
                  <a:pt x="19124" y="216510"/>
                </a:cubicBezTo>
                <a:cubicBezTo>
                  <a:pt x="-212" y="288519"/>
                  <a:pt x="9790" y="363862"/>
                  <a:pt x="47032" y="428441"/>
                </a:cubicBezTo>
                <a:cubicBezTo>
                  <a:pt x="84370" y="493021"/>
                  <a:pt x="144568" y="539312"/>
                  <a:pt x="216673" y="558648"/>
                </a:cubicBezTo>
                <a:cubicBezTo>
                  <a:pt x="288777" y="577984"/>
                  <a:pt x="364024" y="568078"/>
                  <a:pt x="428604" y="530740"/>
                </a:cubicBezTo>
                <a:cubicBezTo>
                  <a:pt x="493183" y="493402"/>
                  <a:pt x="539475" y="433204"/>
                  <a:pt x="558715" y="361099"/>
                </a:cubicBezTo>
                <a:cubicBezTo>
                  <a:pt x="577956" y="288995"/>
                  <a:pt x="568145" y="213748"/>
                  <a:pt x="530807" y="149168"/>
                </a:cubicBezTo>
                <a:cubicBezTo>
                  <a:pt x="453845" y="15723"/>
                  <a:pt x="282681" y="-30092"/>
                  <a:pt x="149331" y="46870"/>
                </a:cubicBezTo>
                <a:lnTo>
                  <a:pt x="149331" y="46870"/>
                </a:lnTo>
                <a:close/>
                <a:moveTo>
                  <a:pt x="255916" y="428537"/>
                </a:moveTo>
                <a:cubicBezTo>
                  <a:pt x="255058" y="428537"/>
                  <a:pt x="254296" y="428346"/>
                  <a:pt x="253534" y="427870"/>
                </a:cubicBezTo>
                <a:lnTo>
                  <a:pt x="186193" y="389008"/>
                </a:lnTo>
                <a:cubicBezTo>
                  <a:pt x="184478" y="388055"/>
                  <a:pt x="183621" y="386150"/>
                  <a:pt x="183811" y="384245"/>
                </a:cubicBezTo>
                <a:cubicBezTo>
                  <a:pt x="184097" y="382340"/>
                  <a:pt x="185431" y="380721"/>
                  <a:pt x="187336" y="380245"/>
                </a:cubicBezTo>
                <a:lnTo>
                  <a:pt x="320495" y="344526"/>
                </a:lnTo>
                <a:lnTo>
                  <a:pt x="147521" y="244799"/>
                </a:lnTo>
                <a:cubicBezTo>
                  <a:pt x="146473" y="244132"/>
                  <a:pt x="145616" y="243180"/>
                  <a:pt x="145330" y="241942"/>
                </a:cubicBezTo>
                <a:cubicBezTo>
                  <a:pt x="145045" y="240703"/>
                  <a:pt x="145140" y="239465"/>
                  <a:pt x="145807" y="238322"/>
                </a:cubicBezTo>
                <a:lnTo>
                  <a:pt x="173620" y="190221"/>
                </a:lnTo>
                <a:cubicBezTo>
                  <a:pt x="174286" y="189078"/>
                  <a:pt x="175334" y="188316"/>
                  <a:pt x="176572" y="188030"/>
                </a:cubicBezTo>
                <a:cubicBezTo>
                  <a:pt x="177811" y="187649"/>
                  <a:pt x="179144" y="187935"/>
                  <a:pt x="180192" y="188506"/>
                </a:cubicBezTo>
                <a:lnTo>
                  <a:pt x="349261" y="289091"/>
                </a:lnTo>
                <a:lnTo>
                  <a:pt x="313637" y="156121"/>
                </a:lnTo>
                <a:cubicBezTo>
                  <a:pt x="313161" y="154216"/>
                  <a:pt x="313828" y="152311"/>
                  <a:pt x="315352" y="151073"/>
                </a:cubicBezTo>
                <a:cubicBezTo>
                  <a:pt x="316876" y="149930"/>
                  <a:pt x="318971" y="149740"/>
                  <a:pt x="320590" y="150692"/>
                </a:cubicBezTo>
                <a:lnTo>
                  <a:pt x="392790" y="192412"/>
                </a:lnTo>
                <a:cubicBezTo>
                  <a:pt x="393838" y="193078"/>
                  <a:pt x="394695" y="194031"/>
                  <a:pt x="394981" y="195269"/>
                </a:cubicBezTo>
                <a:lnTo>
                  <a:pt x="442796" y="373672"/>
                </a:lnTo>
                <a:cubicBezTo>
                  <a:pt x="443463" y="376244"/>
                  <a:pt x="441939" y="378816"/>
                  <a:pt x="439462" y="379483"/>
                </a:cubicBezTo>
                <a:lnTo>
                  <a:pt x="257154" y="428441"/>
                </a:lnTo>
                <a:cubicBezTo>
                  <a:pt x="256773" y="428537"/>
                  <a:pt x="256392" y="428537"/>
                  <a:pt x="255916" y="428537"/>
                </a:cubicBezTo>
                <a:close/>
                <a:moveTo>
                  <a:pt x="200956" y="386531"/>
                </a:moveTo>
                <a:lnTo>
                  <a:pt x="256678" y="418726"/>
                </a:lnTo>
                <a:lnTo>
                  <a:pt x="432414" y="371672"/>
                </a:lnTo>
                <a:lnTo>
                  <a:pt x="386313" y="199746"/>
                </a:lnTo>
                <a:lnTo>
                  <a:pt x="325734" y="164789"/>
                </a:lnTo>
                <a:lnTo>
                  <a:pt x="361453" y="297949"/>
                </a:lnTo>
                <a:cubicBezTo>
                  <a:pt x="361929" y="299854"/>
                  <a:pt x="361262" y="301854"/>
                  <a:pt x="359738" y="302997"/>
                </a:cubicBezTo>
                <a:cubicBezTo>
                  <a:pt x="358214" y="304140"/>
                  <a:pt x="356119" y="304235"/>
                  <a:pt x="354404" y="303283"/>
                </a:cubicBezTo>
                <a:lnTo>
                  <a:pt x="179430" y="199079"/>
                </a:lnTo>
                <a:lnTo>
                  <a:pt x="156475" y="238894"/>
                </a:lnTo>
                <a:lnTo>
                  <a:pt x="335259" y="342145"/>
                </a:lnTo>
                <a:cubicBezTo>
                  <a:pt x="336973" y="343097"/>
                  <a:pt x="337831" y="345002"/>
                  <a:pt x="337640" y="346907"/>
                </a:cubicBezTo>
                <a:cubicBezTo>
                  <a:pt x="337450" y="348812"/>
                  <a:pt x="336021" y="350432"/>
                  <a:pt x="334116" y="350908"/>
                </a:cubicBezTo>
                <a:lnTo>
                  <a:pt x="200956" y="38653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-_Nachteil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D10DC48-A17F-488F-B323-4F400DF5A201}"/>
              </a:ext>
            </a:extLst>
          </p:cNvPr>
          <p:cNvSpPr/>
          <p:nvPr userDrawn="1"/>
        </p:nvSpPr>
        <p:spPr>
          <a:xfrm>
            <a:off x="7848161" y="3231031"/>
            <a:ext cx="4345433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AC5B5AD-8476-4CC6-999B-9A73AA474BF4}"/>
              </a:ext>
            </a:extLst>
          </p:cNvPr>
          <p:cNvSpPr/>
          <p:nvPr userDrawn="1"/>
        </p:nvSpPr>
        <p:spPr>
          <a:xfrm>
            <a:off x="7848161" y="-1"/>
            <a:ext cx="4345433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42471"/>
            <a:ext cx="6854400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Pro &amp; Contra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68544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7288-84F4-488A-86B6-FCD1E9C53A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425A68E0-FF0A-4C17-9EA3-D64FF80630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61955" y="1622423"/>
            <a:ext cx="2818819" cy="110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CFCC886F-C1D2-4145-9F7F-7284E10F83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61955" y="4798669"/>
            <a:ext cx="2818819" cy="110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Grafik 23">
            <a:extLst>
              <a:ext uri="{FF2B5EF4-FFF2-40B4-BE49-F238E27FC236}">
                <a16:creationId xmlns:a16="http://schemas.microsoft.com/office/drawing/2014/main" id="{A75BE509-00C4-4624-961C-C968CC14EFA3}"/>
              </a:ext>
            </a:extLst>
          </p:cNvPr>
          <p:cNvSpPr/>
          <p:nvPr userDrawn="1"/>
        </p:nvSpPr>
        <p:spPr>
          <a:xfrm>
            <a:off x="8574128" y="3862721"/>
            <a:ext cx="756000" cy="756000"/>
          </a:xfrm>
          <a:custGeom>
            <a:avLst/>
            <a:gdLst>
              <a:gd name="connsiteX0" fmla="*/ 289444 w 578029"/>
              <a:gd name="connsiteY0" fmla="*/ 577793 h 577793"/>
              <a:gd name="connsiteX1" fmla="*/ 214196 w 578029"/>
              <a:gd name="connsiteY1" fmla="*/ 567792 h 577793"/>
              <a:gd name="connsiteX2" fmla="*/ 38841 w 578029"/>
              <a:gd name="connsiteY2" fmla="*/ 433204 h 577793"/>
              <a:gd name="connsiteX3" fmla="*/ 9980 w 578029"/>
              <a:gd name="connsiteY3" fmla="*/ 214033 h 577793"/>
              <a:gd name="connsiteX4" fmla="*/ 144568 w 578029"/>
              <a:gd name="connsiteY4" fmla="*/ 38678 h 577793"/>
              <a:gd name="connsiteX5" fmla="*/ 144568 w 578029"/>
              <a:gd name="connsiteY5" fmla="*/ 38678 h 577793"/>
              <a:gd name="connsiteX6" fmla="*/ 539189 w 578029"/>
              <a:gd name="connsiteY6" fmla="*/ 144406 h 577793"/>
              <a:gd name="connsiteX7" fmla="*/ 568050 w 578029"/>
              <a:gd name="connsiteY7" fmla="*/ 363576 h 577793"/>
              <a:gd name="connsiteX8" fmla="*/ 433366 w 578029"/>
              <a:gd name="connsiteY8" fmla="*/ 539027 h 577793"/>
              <a:gd name="connsiteX9" fmla="*/ 289444 w 578029"/>
              <a:gd name="connsiteY9" fmla="*/ 577793 h 577793"/>
              <a:gd name="connsiteX10" fmla="*/ 149331 w 578029"/>
              <a:gd name="connsiteY10" fmla="*/ 46870 h 577793"/>
              <a:gd name="connsiteX11" fmla="*/ 19124 w 578029"/>
              <a:gd name="connsiteY11" fmla="*/ 216510 h 577793"/>
              <a:gd name="connsiteX12" fmla="*/ 47032 w 578029"/>
              <a:gd name="connsiteY12" fmla="*/ 428441 h 577793"/>
              <a:gd name="connsiteX13" fmla="*/ 216673 w 578029"/>
              <a:gd name="connsiteY13" fmla="*/ 558648 h 577793"/>
              <a:gd name="connsiteX14" fmla="*/ 428604 w 578029"/>
              <a:gd name="connsiteY14" fmla="*/ 530740 h 577793"/>
              <a:gd name="connsiteX15" fmla="*/ 558715 w 578029"/>
              <a:gd name="connsiteY15" fmla="*/ 361099 h 577793"/>
              <a:gd name="connsiteX16" fmla="*/ 530807 w 578029"/>
              <a:gd name="connsiteY16" fmla="*/ 149168 h 577793"/>
              <a:gd name="connsiteX17" fmla="*/ 149331 w 578029"/>
              <a:gd name="connsiteY17" fmla="*/ 46870 h 577793"/>
              <a:gd name="connsiteX18" fmla="*/ 149331 w 578029"/>
              <a:gd name="connsiteY18" fmla="*/ 46870 h 577793"/>
              <a:gd name="connsiteX19" fmla="*/ 255916 w 578029"/>
              <a:gd name="connsiteY19" fmla="*/ 428537 h 577793"/>
              <a:gd name="connsiteX20" fmla="*/ 253534 w 578029"/>
              <a:gd name="connsiteY20" fmla="*/ 427870 h 577793"/>
              <a:gd name="connsiteX21" fmla="*/ 186193 w 578029"/>
              <a:gd name="connsiteY21" fmla="*/ 389008 h 577793"/>
              <a:gd name="connsiteX22" fmla="*/ 183811 w 578029"/>
              <a:gd name="connsiteY22" fmla="*/ 384245 h 577793"/>
              <a:gd name="connsiteX23" fmla="*/ 187336 w 578029"/>
              <a:gd name="connsiteY23" fmla="*/ 380245 h 577793"/>
              <a:gd name="connsiteX24" fmla="*/ 320495 w 578029"/>
              <a:gd name="connsiteY24" fmla="*/ 344526 h 577793"/>
              <a:gd name="connsiteX25" fmla="*/ 147521 w 578029"/>
              <a:gd name="connsiteY25" fmla="*/ 244799 h 577793"/>
              <a:gd name="connsiteX26" fmla="*/ 145330 w 578029"/>
              <a:gd name="connsiteY26" fmla="*/ 241942 h 577793"/>
              <a:gd name="connsiteX27" fmla="*/ 145807 w 578029"/>
              <a:gd name="connsiteY27" fmla="*/ 238322 h 577793"/>
              <a:gd name="connsiteX28" fmla="*/ 173620 w 578029"/>
              <a:gd name="connsiteY28" fmla="*/ 190221 h 577793"/>
              <a:gd name="connsiteX29" fmla="*/ 176572 w 578029"/>
              <a:gd name="connsiteY29" fmla="*/ 188030 h 577793"/>
              <a:gd name="connsiteX30" fmla="*/ 180192 w 578029"/>
              <a:gd name="connsiteY30" fmla="*/ 188506 h 577793"/>
              <a:gd name="connsiteX31" fmla="*/ 349261 w 578029"/>
              <a:gd name="connsiteY31" fmla="*/ 289091 h 577793"/>
              <a:gd name="connsiteX32" fmla="*/ 313637 w 578029"/>
              <a:gd name="connsiteY32" fmla="*/ 156121 h 577793"/>
              <a:gd name="connsiteX33" fmla="*/ 315352 w 578029"/>
              <a:gd name="connsiteY33" fmla="*/ 151073 h 577793"/>
              <a:gd name="connsiteX34" fmla="*/ 320590 w 578029"/>
              <a:gd name="connsiteY34" fmla="*/ 150692 h 577793"/>
              <a:gd name="connsiteX35" fmla="*/ 392790 w 578029"/>
              <a:gd name="connsiteY35" fmla="*/ 192412 h 577793"/>
              <a:gd name="connsiteX36" fmla="*/ 394981 w 578029"/>
              <a:gd name="connsiteY36" fmla="*/ 195269 h 577793"/>
              <a:gd name="connsiteX37" fmla="*/ 442796 w 578029"/>
              <a:gd name="connsiteY37" fmla="*/ 373672 h 577793"/>
              <a:gd name="connsiteX38" fmla="*/ 439462 w 578029"/>
              <a:gd name="connsiteY38" fmla="*/ 379483 h 577793"/>
              <a:gd name="connsiteX39" fmla="*/ 257154 w 578029"/>
              <a:gd name="connsiteY39" fmla="*/ 428441 h 577793"/>
              <a:gd name="connsiteX40" fmla="*/ 255916 w 578029"/>
              <a:gd name="connsiteY40" fmla="*/ 428537 h 577793"/>
              <a:gd name="connsiteX41" fmla="*/ 200956 w 578029"/>
              <a:gd name="connsiteY41" fmla="*/ 386531 h 577793"/>
              <a:gd name="connsiteX42" fmla="*/ 256678 w 578029"/>
              <a:gd name="connsiteY42" fmla="*/ 418726 h 577793"/>
              <a:gd name="connsiteX43" fmla="*/ 432414 w 578029"/>
              <a:gd name="connsiteY43" fmla="*/ 371672 h 577793"/>
              <a:gd name="connsiteX44" fmla="*/ 386313 w 578029"/>
              <a:gd name="connsiteY44" fmla="*/ 199746 h 577793"/>
              <a:gd name="connsiteX45" fmla="*/ 325734 w 578029"/>
              <a:gd name="connsiteY45" fmla="*/ 164789 h 577793"/>
              <a:gd name="connsiteX46" fmla="*/ 361453 w 578029"/>
              <a:gd name="connsiteY46" fmla="*/ 297949 h 577793"/>
              <a:gd name="connsiteX47" fmla="*/ 359738 w 578029"/>
              <a:gd name="connsiteY47" fmla="*/ 302997 h 577793"/>
              <a:gd name="connsiteX48" fmla="*/ 354404 w 578029"/>
              <a:gd name="connsiteY48" fmla="*/ 303283 h 577793"/>
              <a:gd name="connsiteX49" fmla="*/ 179430 w 578029"/>
              <a:gd name="connsiteY49" fmla="*/ 199079 h 577793"/>
              <a:gd name="connsiteX50" fmla="*/ 156475 w 578029"/>
              <a:gd name="connsiteY50" fmla="*/ 238894 h 577793"/>
              <a:gd name="connsiteX51" fmla="*/ 335259 w 578029"/>
              <a:gd name="connsiteY51" fmla="*/ 342145 h 577793"/>
              <a:gd name="connsiteX52" fmla="*/ 337640 w 578029"/>
              <a:gd name="connsiteY52" fmla="*/ 346907 h 577793"/>
              <a:gd name="connsiteX53" fmla="*/ 334116 w 578029"/>
              <a:gd name="connsiteY53" fmla="*/ 350908 h 577793"/>
              <a:gd name="connsiteX54" fmla="*/ 200956 w 578029"/>
              <a:gd name="connsiteY54" fmla="*/ 386531 h 57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78029" h="577793">
                <a:moveTo>
                  <a:pt x="289444" y="577793"/>
                </a:moveTo>
                <a:cubicBezTo>
                  <a:pt x="264393" y="577793"/>
                  <a:pt x="239056" y="574460"/>
                  <a:pt x="214196" y="567792"/>
                </a:cubicBezTo>
                <a:cubicBezTo>
                  <a:pt x="139711" y="547789"/>
                  <a:pt x="77417" y="499974"/>
                  <a:pt x="38841" y="433204"/>
                </a:cubicBezTo>
                <a:cubicBezTo>
                  <a:pt x="265" y="366434"/>
                  <a:pt x="-10022" y="288614"/>
                  <a:pt x="9980" y="214033"/>
                </a:cubicBezTo>
                <a:cubicBezTo>
                  <a:pt x="29983" y="139548"/>
                  <a:pt x="77703" y="77254"/>
                  <a:pt x="144568" y="38678"/>
                </a:cubicBezTo>
                <a:lnTo>
                  <a:pt x="144568" y="38678"/>
                </a:lnTo>
                <a:cubicBezTo>
                  <a:pt x="282490" y="-41046"/>
                  <a:pt x="459560" y="6484"/>
                  <a:pt x="539189" y="144406"/>
                </a:cubicBezTo>
                <a:cubicBezTo>
                  <a:pt x="577765" y="211271"/>
                  <a:pt x="588052" y="289091"/>
                  <a:pt x="568050" y="363576"/>
                </a:cubicBezTo>
                <a:cubicBezTo>
                  <a:pt x="548047" y="438157"/>
                  <a:pt x="500232" y="500450"/>
                  <a:pt x="433366" y="539027"/>
                </a:cubicBezTo>
                <a:cubicBezTo>
                  <a:pt x="388885" y="564649"/>
                  <a:pt x="339450" y="577793"/>
                  <a:pt x="289444" y="577793"/>
                </a:cubicBezTo>
                <a:close/>
                <a:moveTo>
                  <a:pt x="149331" y="46870"/>
                </a:moveTo>
                <a:cubicBezTo>
                  <a:pt x="84656" y="84208"/>
                  <a:pt x="38460" y="144501"/>
                  <a:pt x="19124" y="216510"/>
                </a:cubicBezTo>
                <a:cubicBezTo>
                  <a:pt x="-212" y="288519"/>
                  <a:pt x="9790" y="363862"/>
                  <a:pt x="47032" y="428441"/>
                </a:cubicBezTo>
                <a:cubicBezTo>
                  <a:pt x="84370" y="493021"/>
                  <a:pt x="144568" y="539312"/>
                  <a:pt x="216673" y="558648"/>
                </a:cubicBezTo>
                <a:cubicBezTo>
                  <a:pt x="288777" y="577984"/>
                  <a:pt x="364024" y="568078"/>
                  <a:pt x="428604" y="530740"/>
                </a:cubicBezTo>
                <a:cubicBezTo>
                  <a:pt x="493183" y="493402"/>
                  <a:pt x="539475" y="433204"/>
                  <a:pt x="558715" y="361099"/>
                </a:cubicBezTo>
                <a:cubicBezTo>
                  <a:pt x="577956" y="288995"/>
                  <a:pt x="568145" y="213748"/>
                  <a:pt x="530807" y="149168"/>
                </a:cubicBezTo>
                <a:cubicBezTo>
                  <a:pt x="453845" y="15723"/>
                  <a:pt x="282681" y="-30092"/>
                  <a:pt x="149331" y="46870"/>
                </a:cubicBezTo>
                <a:lnTo>
                  <a:pt x="149331" y="46870"/>
                </a:lnTo>
                <a:close/>
                <a:moveTo>
                  <a:pt x="255916" y="428537"/>
                </a:moveTo>
                <a:cubicBezTo>
                  <a:pt x="255058" y="428537"/>
                  <a:pt x="254296" y="428346"/>
                  <a:pt x="253534" y="427870"/>
                </a:cubicBezTo>
                <a:lnTo>
                  <a:pt x="186193" y="389008"/>
                </a:lnTo>
                <a:cubicBezTo>
                  <a:pt x="184478" y="388055"/>
                  <a:pt x="183621" y="386150"/>
                  <a:pt x="183811" y="384245"/>
                </a:cubicBezTo>
                <a:cubicBezTo>
                  <a:pt x="184097" y="382340"/>
                  <a:pt x="185431" y="380721"/>
                  <a:pt x="187336" y="380245"/>
                </a:cubicBezTo>
                <a:lnTo>
                  <a:pt x="320495" y="344526"/>
                </a:lnTo>
                <a:lnTo>
                  <a:pt x="147521" y="244799"/>
                </a:lnTo>
                <a:cubicBezTo>
                  <a:pt x="146473" y="244132"/>
                  <a:pt x="145616" y="243180"/>
                  <a:pt x="145330" y="241942"/>
                </a:cubicBezTo>
                <a:cubicBezTo>
                  <a:pt x="145045" y="240703"/>
                  <a:pt x="145140" y="239465"/>
                  <a:pt x="145807" y="238322"/>
                </a:cubicBezTo>
                <a:lnTo>
                  <a:pt x="173620" y="190221"/>
                </a:lnTo>
                <a:cubicBezTo>
                  <a:pt x="174286" y="189078"/>
                  <a:pt x="175334" y="188316"/>
                  <a:pt x="176572" y="188030"/>
                </a:cubicBezTo>
                <a:cubicBezTo>
                  <a:pt x="177811" y="187649"/>
                  <a:pt x="179144" y="187935"/>
                  <a:pt x="180192" y="188506"/>
                </a:cubicBezTo>
                <a:lnTo>
                  <a:pt x="349261" y="289091"/>
                </a:lnTo>
                <a:lnTo>
                  <a:pt x="313637" y="156121"/>
                </a:lnTo>
                <a:cubicBezTo>
                  <a:pt x="313161" y="154216"/>
                  <a:pt x="313828" y="152311"/>
                  <a:pt x="315352" y="151073"/>
                </a:cubicBezTo>
                <a:cubicBezTo>
                  <a:pt x="316876" y="149930"/>
                  <a:pt x="318971" y="149740"/>
                  <a:pt x="320590" y="150692"/>
                </a:cubicBezTo>
                <a:lnTo>
                  <a:pt x="392790" y="192412"/>
                </a:lnTo>
                <a:cubicBezTo>
                  <a:pt x="393838" y="193078"/>
                  <a:pt x="394695" y="194031"/>
                  <a:pt x="394981" y="195269"/>
                </a:cubicBezTo>
                <a:lnTo>
                  <a:pt x="442796" y="373672"/>
                </a:lnTo>
                <a:cubicBezTo>
                  <a:pt x="443463" y="376244"/>
                  <a:pt x="441939" y="378816"/>
                  <a:pt x="439462" y="379483"/>
                </a:cubicBezTo>
                <a:lnTo>
                  <a:pt x="257154" y="428441"/>
                </a:lnTo>
                <a:cubicBezTo>
                  <a:pt x="256773" y="428537"/>
                  <a:pt x="256392" y="428537"/>
                  <a:pt x="255916" y="428537"/>
                </a:cubicBezTo>
                <a:close/>
                <a:moveTo>
                  <a:pt x="200956" y="386531"/>
                </a:moveTo>
                <a:lnTo>
                  <a:pt x="256678" y="418726"/>
                </a:lnTo>
                <a:lnTo>
                  <a:pt x="432414" y="371672"/>
                </a:lnTo>
                <a:lnTo>
                  <a:pt x="386313" y="199746"/>
                </a:lnTo>
                <a:lnTo>
                  <a:pt x="325734" y="164789"/>
                </a:lnTo>
                <a:lnTo>
                  <a:pt x="361453" y="297949"/>
                </a:lnTo>
                <a:cubicBezTo>
                  <a:pt x="361929" y="299854"/>
                  <a:pt x="361262" y="301854"/>
                  <a:pt x="359738" y="302997"/>
                </a:cubicBezTo>
                <a:cubicBezTo>
                  <a:pt x="358214" y="304140"/>
                  <a:pt x="356119" y="304235"/>
                  <a:pt x="354404" y="303283"/>
                </a:cubicBezTo>
                <a:lnTo>
                  <a:pt x="179430" y="199079"/>
                </a:lnTo>
                <a:lnTo>
                  <a:pt x="156475" y="238894"/>
                </a:lnTo>
                <a:lnTo>
                  <a:pt x="335259" y="342145"/>
                </a:lnTo>
                <a:cubicBezTo>
                  <a:pt x="336973" y="343097"/>
                  <a:pt x="337831" y="345002"/>
                  <a:pt x="337640" y="346907"/>
                </a:cubicBezTo>
                <a:cubicBezTo>
                  <a:pt x="337450" y="348812"/>
                  <a:pt x="336021" y="350432"/>
                  <a:pt x="334116" y="350908"/>
                </a:cubicBezTo>
                <a:lnTo>
                  <a:pt x="200956" y="38653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fik 23">
            <a:extLst>
              <a:ext uri="{FF2B5EF4-FFF2-40B4-BE49-F238E27FC236}">
                <a16:creationId xmlns:a16="http://schemas.microsoft.com/office/drawing/2014/main" id="{684C919B-0813-48A0-A303-BDD081B4B45F}"/>
              </a:ext>
            </a:extLst>
          </p:cNvPr>
          <p:cNvSpPr/>
          <p:nvPr userDrawn="1"/>
        </p:nvSpPr>
        <p:spPr>
          <a:xfrm rot="17100000">
            <a:off x="8574127" y="687724"/>
            <a:ext cx="756000" cy="756000"/>
          </a:xfrm>
          <a:custGeom>
            <a:avLst/>
            <a:gdLst>
              <a:gd name="connsiteX0" fmla="*/ 289444 w 578029"/>
              <a:gd name="connsiteY0" fmla="*/ 577793 h 577793"/>
              <a:gd name="connsiteX1" fmla="*/ 214196 w 578029"/>
              <a:gd name="connsiteY1" fmla="*/ 567792 h 577793"/>
              <a:gd name="connsiteX2" fmla="*/ 38841 w 578029"/>
              <a:gd name="connsiteY2" fmla="*/ 433204 h 577793"/>
              <a:gd name="connsiteX3" fmla="*/ 9980 w 578029"/>
              <a:gd name="connsiteY3" fmla="*/ 214033 h 577793"/>
              <a:gd name="connsiteX4" fmla="*/ 144568 w 578029"/>
              <a:gd name="connsiteY4" fmla="*/ 38678 h 577793"/>
              <a:gd name="connsiteX5" fmla="*/ 144568 w 578029"/>
              <a:gd name="connsiteY5" fmla="*/ 38678 h 577793"/>
              <a:gd name="connsiteX6" fmla="*/ 539189 w 578029"/>
              <a:gd name="connsiteY6" fmla="*/ 144406 h 577793"/>
              <a:gd name="connsiteX7" fmla="*/ 568050 w 578029"/>
              <a:gd name="connsiteY7" fmla="*/ 363576 h 577793"/>
              <a:gd name="connsiteX8" fmla="*/ 433366 w 578029"/>
              <a:gd name="connsiteY8" fmla="*/ 539027 h 577793"/>
              <a:gd name="connsiteX9" fmla="*/ 289444 w 578029"/>
              <a:gd name="connsiteY9" fmla="*/ 577793 h 577793"/>
              <a:gd name="connsiteX10" fmla="*/ 149331 w 578029"/>
              <a:gd name="connsiteY10" fmla="*/ 46870 h 577793"/>
              <a:gd name="connsiteX11" fmla="*/ 19124 w 578029"/>
              <a:gd name="connsiteY11" fmla="*/ 216510 h 577793"/>
              <a:gd name="connsiteX12" fmla="*/ 47032 w 578029"/>
              <a:gd name="connsiteY12" fmla="*/ 428441 h 577793"/>
              <a:gd name="connsiteX13" fmla="*/ 216673 w 578029"/>
              <a:gd name="connsiteY13" fmla="*/ 558648 h 577793"/>
              <a:gd name="connsiteX14" fmla="*/ 428604 w 578029"/>
              <a:gd name="connsiteY14" fmla="*/ 530740 h 577793"/>
              <a:gd name="connsiteX15" fmla="*/ 558715 w 578029"/>
              <a:gd name="connsiteY15" fmla="*/ 361099 h 577793"/>
              <a:gd name="connsiteX16" fmla="*/ 530807 w 578029"/>
              <a:gd name="connsiteY16" fmla="*/ 149168 h 577793"/>
              <a:gd name="connsiteX17" fmla="*/ 149331 w 578029"/>
              <a:gd name="connsiteY17" fmla="*/ 46870 h 577793"/>
              <a:gd name="connsiteX18" fmla="*/ 149331 w 578029"/>
              <a:gd name="connsiteY18" fmla="*/ 46870 h 577793"/>
              <a:gd name="connsiteX19" fmla="*/ 255916 w 578029"/>
              <a:gd name="connsiteY19" fmla="*/ 428537 h 577793"/>
              <a:gd name="connsiteX20" fmla="*/ 253534 w 578029"/>
              <a:gd name="connsiteY20" fmla="*/ 427870 h 577793"/>
              <a:gd name="connsiteX21" fmla="*/ 186193 w 578029"/>
              <a:gd name="connsiteY21" fmla="*/ 389008 h 577793"/>
              <a:gd name="connsiteX22" fmla="*/ 183811 w 578029"/>
              <a:gd name="connsiteY22" fmla="*/ 384245 h 577793"/>
              <a:gd name="connsiteX23" fmla="*/ 187336 w 578029"/>
              <a:gd name="connsiteY23" fmla="*/ 380245 h 577793"/>
              <a:gd name="connsiteX24" fmla="*/ 320495 w 578029"/>
              <a:gd name="connsiteY24" fmla="*/ 344526 h 577793"/>
              <a:gd name="connsiteX25" fmla="*/ 147521 w 578029"/>
              <a:gd name="connsiteY25" fmla="*/ 244799 h 577793"/>
              <a:gd name="connsiteX26" fmla="*/ 145330 w 578029"/>
              <a:gd name="connsiteY26" fmla="*/ 241942 h 577793"/>
              <a:gd name="connsiteX27" fmla="*/ 145807 w 578029"/>
              <a:gd name="connsiteY27" fmla="*/ 238322 h 577793"/>
              <a:gd name="connsiteX28" fmla="*/ 173620 w 578029"/>
              <a:gd name="connsiteY28" fmla="*/ 190221 h 577793"/>
              <a:gd name="connsiteX29" fmla="*/ 176572 w 578029"/>
              <a:gd name="connsiteY29" fmla="*/ 188030 h 577793"/>
              <a:gd name="connsiteX30" fmla="*/ 180192 w 578029"/>
              <a:gd name="connsiteY30" fmla="*/ 188506 h 577793"/>
              <a:gd name="connsiteX31" fmla="*/ 349261 w 578029"/>
              <a:gd name="connsiteY31" fmla="*/ 289091 h 577793"/>
              <a:gd name="connsiteX32" fmla="*/ 313637 w 578029"/>
              <a:gd name="connsiteY32" fmla="*/ 156121 h 577793"/>
              <a:gd name="connsiteX33" fmla="*/ 315352 w 578029"/>
              <a:gd name="connsiteY33" fmla="*/ 151073 h 577793"/>
              <a:gd name="connsiteX34" fmla="*/ 320590 w 578029"/>
              <a:gd name="connsiteY34" fmla="*/ 150692 h 577793"/>
              <a:gd name="connsiteX35" fmla="*/ 392790 w 578029"/>
              <a:gd name="connsiteY35" fmla="*/ 192412 h 577793"/>
              <a:gd name="connsiteX36" fmla="*/ 394981 w 578029"/>
              <a:gd name="connsiteY36" fmla="*/ 195269 h 577793"/>
              <a:gd name="connsiteX37" fmla="*/ 442796 w 578029"/>
              <a:gd name="connsiteY37" fmla="*/ 373672 h 577793"/>
              <a:gd name="connsiteX38" fmla="*/ 439462 w 578029"/>
              <a:gd name="connsiteY38" fmla="*/ 379483 h 577793"/>
              <a:gd name="connsiteX39" fmla="*/ 257154 w 578029"/>
              <a:gd name="connsiteY39" fmla="*/ 428441 h 577793"/>
              <a:gd name="connsiteX40" fmla="*/ 255916 w 578029"/>
              <a:gd name="connsiteY40" fmla="*/ 428537 h 577793"/>
              <a:gd name="connsiteX41" fmla="*/ 200956 w 578029"/>
              <a:gd name="connsiteY41" fmla="*/ 386531 h 577793"/>
              <a:gd name="connsiteX42" fmla="*/ 256678 w 578029"/>
              <a:gd name="connsiteY42" fmla="*/ 418726 h 577793"/>
              <a:gd name="connsiteX43" fmla="*/ 432414 w 578029"/>
              <a:gd name="connsiteY43" fmla="*/ 371672 h 577793"/>
              <a:gd name="connsiteX44" fmla="*/ 386313 w 578029"/>
              <a:gd name="connsiteY44" fmla="*/ 199746 h 577793"/>
              <a:gd name="connsiteX45" fmla="*/ 325734 w 578029"/>
              <a:gd name="connsiteY45" fmla="*/ 164789 h 577793"/>
              <a:gd name="connsiteX46" fmla="*/ 361453 w 578029"/>
              <a:gd name="connsiteY46" fmla="*/ 297949 h 577793"/>
              <a:gd name="connsiteX47" fmla="*/ 359738 w 578029"/>
              <a:gd name="connsiteY47" fmla="*/ 302997 h 577793"/>
              <a:gd name="connsiteX48" fmla="*/ 354404 w 578029"/>
              <a:gd name="connsiteY48" fmla="*/ 303283 h 577793"/>
              <a:gd name="connsiteX49" fmla="*/ 179430 w 578029"/>
              <a:gd name="connsiteY49" fmla="*/ 199079 h 577793"/>
              <a:gd name="connsiteX50" fmla="*/ 156475 w 578029"/>
              <a:gd name="connsiteY50" fmla="*/ 238894 h 577793"/>
              <a:gd name="connsiteX51" fmla="*/ 335259 w 578029"/>
              <a:gd name="connsiteY51" fmla="*/ 342145 h 577793"/>
              <a:gd name="connsiteX52" fmla="*/ 337640 w 578029"/>
              <a:gd name="connsiteY52" fmla="*/ 346907 h 577793"/>
              <a:gd name="connsiteX53" fmla="*/ 334116 w 578029"/>
              <a:gd name="connsiteY53" fmla="*/ 350908 h 577793"/>
              <a:gd name="connsiteX54" fmla="*/ 200956 w 578029"/>
              <a:gd name="connsiteY54" fmla="*/ 386531 h 57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78029" h="577793">
                <a:moveTo>
                  <a:pt x="289444" y="577793"/>
                </a:moveTo>
                <a:cubicBezTo>
                  <a:pt x="264393" y="577793"/>
                  <a:pt x="239056" y="574460"/>
                  <a:pt x="214196" y="567792"/>
                </a:cubicBezTo>
                <a:cubicBezTo>
                  <a:pt x="139711" y="547789"/>
                  <a:pt x="77417" y="499974"/>
                  <a:pt x="38841" y="433204"/>
                </a:cubicBezTo>
                <a:cubicBezTo>
                  <a:pt x="265" y="366434"/>
                  <a:pt x="-10022" y="288614"/>
                  <a:pt x="9980" y="214033"/>
                </a:cubicBezTo>
                <a:cubicBezTo>
                  <a:pt x="29983" y="139548"/>
                  <a:pt x="77703" y="77254"/>
                  <a:pt x="144568" y="38678"/>
                </a:cubicBezTo>
                <a:lnTo>
                  <a:pt x="144568" y="38678"/>
                </a:lnTo>
                <a:cubicBezTo>
                  <a:pt x="282490" y="-41046"/>
                  <a:pt x="459560" y="6484"/>
                  <a:pt x="539189" y="144406"/>
                </a:cubicBezTo>
                <a:cubicBezTo>
                  <a:pt x="577765" y="211271"/>
                  <a:pt x="588052" y="289091"/>
                  <a:pt x="568050" y="363576"/>
                </a:cubicBezTo>
                <a:cubicBezTo>
                  <a:pt x="548047" y="438157"/>
                  <a:pt x="500232" y="500450"/>
                  <a:pt x="433366" y="539027"/>
                </a:cubicBezTo>
                <a:cubicBezTo>
                  <a:pt x="388885" y="564649"/>
                  <a:pt x="339450" y="577793"/>
                  <a:pt x="289444" y="577793"/>
                </a:cubicBezTo>
                <a:close/>
                <a:moveTo>
                  <a:pt x="149331" y="46870"/>
                </a:moveTo>
                <a:cubicBezTo>
                  <a:pt x="84656" y="84208"/>
                  <a:pt x="38460" y="144501"/>
                  <a:pt x="19124" y="216510"/>
                </a:cubicBezTo>
                <a:cubicBezTo>
                  <a:pt x="-212" y="288519"/>
                  <a:pt x="9790" y="363862"/>
                  <a:pt x="47032" y="428441"/>
                </a:cubicBezTo>
                <a:cubicBezTo>
                  <a:pt x="84370" y="493021"/>
                  <a:pt x="144568" y="539312"/>
                  <a:pt x="216673" y="558648"/>
                </a:cubicBezTo>
                <a:cubicBezTo>
                  <a:pt x="288777" y="577984"/>
                  <a:pt x="364024" y="568078"/>
                  <a:pt x="428604" y="530740"/>
                </a:cubicBezTo>
                <a:cubicBezTo>
                  <a:pt x="493183" y="493402"/>
                  <a:pt x="539475" y="433204"/>
                  <a:pt x="558715" y="361099"/>
                </a:cubicBezTo>
                <a:cubicBezTo>
                  <a:pt x="577956" y="288995"/>
                  <a:pt x="568145" y="213748"/>
                  <a:pt x="530807" y="149168"/>
                </a:cubicBezTo>
                <a:cubicBezTo>
                  <a:pt x="453845" y="15723"/>
                  <a:pt x="282681" y="-30092"/>
                  <a:pt x="149331" y="46870"/>
                </a:cubicBezTo>
                <a:lnTo>
                  <a:pt x="149331" y="46870"/>
                </a:lnTo>
                <a:close/>
                <a:moveTo>
                  <a:pt x="255916" y="428537"/>
                </a:moveTo>
                <a:cubicBezTo>
                  <a:pt x="255058" y="428537"/>
                  <a:pt x="254296" y="428346"/>
                  <a:pt x="253534" y="427870"/>
                </a:cubicBezTo>
                <a:lnTo>
                  <a:pt x="186193" y="389008"/>
                </a:lnTo>
                <a:cubicBezTo>
                  <a:pt x="184478" y="388055"/>
                  <a:pt x="183621" y="386150"/>
                  <a:pt x="183811" y="384245"/>
                </a:cubicBezTo>
                <a:cubicBezTo>
                  <a:pt x="184097" y="382340"/>
                  <a:pt x="185431" y="380721"/>
                  <a:pt x="187336" y="380245"/>
                </a:cubicBezTo>
                <a:lnTo>
                  <a:pt x="320495" y="344526"/>
                </a:lnTo>
                <a:lnTo>
                  <a:pt x="147521" y="244799"/>
                </a:lnTo>
                <a:cubicBezTo>
                  <a:pt x="146473" y="244132"/>
                  <a:pt x="145616" y="243180"/>
                  <a:pt x="145330" y="241942"/>
                </a:cubicBezTo>
                <a:cubicBezTo>
                  <a:pt x="145045" y="240703"/>
                  <a:pt x="145140" y="239465"/>
                  <a:pt x="145807" y="238322"/>
                </a:cubicBezTo>
                <a:lnTo>
                  <a:pt x="173620" y="190221"/>
                </a:lnTo>
                <a:cubicBezTo>
                  <a:pt x="174286" y="189078"/>
                  <a:pt x="175334" y="188316"/>
                  <a:pt x="176572" y="188030"/>
                </a:cubicBezTo>
                <a:cubicBezTo>
                  <a:pt x="177811" y="187649"/>
                  <a:pt x="179144" y="187935"/>
                  <a:pt x="180192" y="188506"/>
                </a:cubicBezTo>
                <a:lnTo>
                  <a:pt x="349261" y="289091"/>
                </a:lnTo>
                <a:lnTo>
                  <a:pt x="313637" y="156121"/>
                </a:lnTo>
                <a:cubicBezTo>
                  <a:pt x="313161" y="154216"/>
                  <a:pt x="313828" y="152311"/>
                  <a:pt x="315352" y="151073"/>
                </a:cubicBezTo>
                <a:cubicBezTo>
                  <a:pt x="316876" y="149930"/>
                  <a:pt x="318971" y="149740"/>
                  <a:pt x="320590" y="150692"/>
                </a:cubicBezTo>
                <a:lnTo>
                  <a:pt x="392790" y="192412"/>
                </a:lnTo>
                <a:cubicBezTo>
                  <a:pt x="393838" y="193078"/>
                  <a:pt x="394695" y="194031"/>
                  <a:pt x="394981" y="195269"/>
                </a:cubicBezTo>
                <a:lnTo>
                  <a:pt x="442796" y="373672"/>
                </a:lnTo>
                <a:cubicBezTo>
                  <a:pt x="443463" y="376244"/>
                  <a:pt x="441939" y="378816"/>
                  <a:pt x="439462" y="379483"/>
                </a:cubicBezTo>
                <a:lnTo>
                  <a:pt x="257154" y="428441"/>
                </a:lnTo>
                <a:cubicBezTo>
                  <a:pt x="256773" y="428537"/>
                  <a:pt x="256392" y="428537"/>
                  <a:pt x="255916" y="428537"/>
                </a:cubicBezTo>
                <a:close/>
                <a:moveTo>
                  <a:pt x="200956" y="386531"/>
                </a:moveTo>
                <a:lnTo>
                  <a:pt x="256678" y="418726"/>
                </a:lnTo>
                <a:lnTo>
                  <a:pt x="432414" y="371672"/>
                </a:lnTo>
                <a:lnTo>
                  <a:pt x="386313" y="199746"/>
                </a:lnTo>
                <a:lnTo>
                  <a:pt x="325734" y="164789"/>
                </a:lnTo>
                <a:lnTo>
                  <a:pt x="361453" y="297949"/>
                </a:lnTo>
                <a:cubicBezTo>
                  <a:pt x="361929" y="299854"/>
                  <a:pt x="361262" y="301854"/>
                  <a:pt x="359738" y="302997"/>
                </a:cubicBezTo>
                <a:cubicBezTo>
                  <a:pt x="358214" y="304140"/>
                  <a:pt x="356119" y="304235"/>
                  <a:pt x="354404" y="303283"/>
                </a:cubicBezTo>
                <a:lnTo>
                  <a:pt x="179430" y="199079"/>
                </a:lnTo>
                <a:lnTo>
                  <a:pt x="156475" y="238894"/>
                </a:lnTo>
                <a:lnTo>
                  <a:pt x="335259" y="342145"/>
                </a:lnTo>
                <a:cubicBezTo>
                  <a:pt x="336973" y="343097"/>
                  <a:pt x="337831" y="345002"/>
                  <a:pt x="337640" y="346907"/>
                </a:cubicBezTo>
                <a:cubicBezTo>
                  <a:pt x="337450" y="348812"/>
                  <a:pt x="336021" y="350432"/>
                  <a:pt x="334116" y="350908"/>
                </a:cubicBezTo>
                <a:lnTo>
                  <a:pt x="200956" y="38653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Bildplatzhalter 6">
            <a:extLst>
              <a:ext uri="{FF2B5EF4-FFF2-40B4-BE49-F238E27FC236}">
                <a16:creationId xmlns:a16="http://schemas.microsoft.com/office/drawing/2014/main" id="{B6798773-E240-45AA-9869-BDE39AC4C61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" y="1619249"/>
            <a:ext cx="7848000" cy="48456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8005EB43-2803-4CD9-AE4E-B72B4F0CF295}"/>
              </a:ext>
            </a:extLst>
          </p:cNvPr>
          <p:cNvGrpSpPr/>
          <p:nvPr userDrawn="1"/>
        </p:nvGrpSpPr>
        <p:grpSpPr>
          <a:xfrm>
            <a:off x="913138" y="1624174"/>
            <a:ext cx="4742005" cy="4180999"/>
            <a:chOff x="3962817" y="1124755"/>
            <a:chExt cx="5488636" cy="4839299"/>
          </a:xfrm>
        </p:grpSpPr>
        <p:sp>
          <p:nvSpPr>
            <p:cNvPr id="48" name="Oval 2023">
              <a:extLst>
                <a:ext uri="{FF2B5EF4-FFF2-40B4-BE49-F238E27FC236}">
                  <a16:creationId xmlns:a16="http://schemas.microsoft.com/office/drawing/2014/main" id="{B71F94BD-78FA-4C10-B4C1-C5CBAD751777}"/>
                </a:ext>
              </a:extLst>
            </p:cNvPr>
            <p:cNvSpPr/>
            <p:nvPr/>
          </p:nvSpPr>
          <p:spPr bwMode="auto">
            <a:xfrm>
              <a:off x="5081918" y="5592261"/>
              <a:ext cx="3267291" cy="37179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  <a:alpha val="0"/>
                  </a:sysClr>
                </a:gs>
                <a:gs pos="0">
                  <a:sysClr val="windowText" lastClr="000000">
                    <a:alpha val="59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ound Same Side Corner Rectangle 16">
              <a:extLst>
                <a:ext uri="{FF2B5EF4-FFF2-40B4-BE49-F238E27FC236}">
                  <a16:creationId xmlns:a16="http://schemas.microsoft.com/office/drawing/2014/main" id="{ED3BB4F4-42AD-4175-8897-15A5AF32173D}"/>
                </a:ext>
              </a:extLst>
            </p:cNvPr>
            <p:cNvSpPr/>
            <p:nvPr/>
          </p:nvSpPr>
          <p:spPr bwMode="auto">
            <a:xfrm rot="10800000">
              <a:off x="5902048" y="4823329"/>
              <a:ext cx="1759348" cy="974002"/>
            </a:xfrm>
            <a:custGeom>
              <a:avLst/>
              <a:gdLst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810" h="1295400">
                  <a:moveTo>
                    <a:pt x="1712859" y="1295400"/>
                  </a:moveTo>
                  <a:lnTo>
                    <a:pt x="273130" y="1295400"/>
                  </a:lnTo>
                  <a:cubicBezTo>
                    <a:pt x="254568" y="935008"/>
                    <a:pt x="238666" y="675598"/>
                    <a:pt x="193144" y="474817"/>
                  </a:cubicBezTo>
                  <a:cubicBezTo>
                    <a:pt x="147622" y="274036"/>
                    <a:pt x="32191" y="162291"/>
                    <a:pt x="0" y="90714"/>
                  </a:cubicBezTo>
                  <a:lnTo>
                    <a:pt x="0" y="45357"/>
                  </a:lnTo>
                  <a:cubicBezTo>
                    <a:pt x="0" y="20307"/>
                    <a:pt x="20307" y="0"/>
                    <a:pt x="45357" y="0"/>
                  </a:cubicBezTo>
                  <a:lnTo>
                    <a:pt x="1962453" y="0"/>
                  </a:lnTo>
                  <a:cubicBezTo>
                    <a:pt x="1987503" y="0"/>
                    <a:pt x="2007810" y="20307"/>
                    <a:pt x="2007810" y="45357"/>
                  </a:cubicBezTo>
                  <a:lnTo>
                    <a:pt x="2007810" y="90714"/>
                  </a:lnTo>
                  <a:cubicBezTo>
                    <a:pt x="1972601" y="162291"/>
                    <a:pt x="1845712" y="274036"/>
                    <a:pt x="1796554" y="474817"/>
                  </a:cubicBezTo>
                  <a:cubicBezTo>
                    <a:pt x="1747396" y="675598"/>
                    <a:pt x="1701217" y="1278766"/>
                    <a:pt x="1712859" y="1295400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ysClr val="window" lastClr="FFFFFF">
                    <a:lumMod val="65000"/>
                  </a:sysClr>
                </a:gs>
                <a:gs pos="59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33000">
                  <a:srgbClr val="D4D4D4"/>
                </a:gs>
                <a:gs pos="41000">
                  <a:sysClr val="window" lastClr="FFFFFF">
                    <a:lumMod val="86000"/>
                  </a:sysClr>
                </a:gs>
                <a:gs pos="0">
                  <a:sysClr val="window" lastClr="FFFFFF">
                    <a:lumMod val="65000"/>
                  </a:sys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2031">
              <a:extLst>
                <a:ext uri="{FF2B5EF4-FFF2-40B4-BE49-F238E27FC236}">
                  <a16:creationId xmlns:a16="http://schemas.microsoft.com/office/drawing/2014/main" id="{6080D83F-A245-460B-B34A-89577E62E276}"/>
                </a:ext>
              </a:extLst>
            </p:cNvPr>
            <p:cNvSpPr/>
            <p:nvPr/>
          </p:nvSpPr>
          <p:spPr bwMode="auto">
            <a:xfrm>
              <a:off x="7242612" y="5271558"/>
              <a:ext cx="635879" cy="67912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alpha val="67000"/>
                  </a:sysClr>
                </a:gs>
                <a:gs pos="46000">
                  <a:sysClr val="window" lastClr="FFFFFF">
                    <a:lumMod val="65000"/>
                    <a:alpha val="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2032">
              <a:extLst>
                <a:ext uri="{FF2B5EF4-FFF2-40B4-BE49-F238E27FC236}">
                  <a16:creationId xmlns:a16="http://schemas.microsoft.com/office/drawing/2014/main" id="{2A25D845-96D8-4DF4-8BDB-9A8119338C49}"/>
                </a:ext>
              </a:extLst>
            </p:cNvPr>
            <p:cNvSpPr/>
            <p:nvPr/>
          </p:nvSpPr>
          <p:spPr bwMode="auto">
            <a:xfrm>
              <a:off x="5697538" y="5281140"/>
              <a:ext cx="635879" cy="67912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alpha val="67000"/>
                  </a:sysClr>
                </a:gs>
                <a:gs pos="46000">
                  <a:sysClr val="window" lastClr="FFFFFF">
                    <a:lumMod val="65000"/>
                    <a:alpha val="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ound Same Side Corner Rectangle 2027">
              <a:extLst>
                <a:ext uri="{FF2B5EF4-FFF2-40B4-BE49-F238E27FC236}">
                  <a16:creationId xmlns:a16="http://schemas.microsoft.com/office/drawing/2014/main" id="{892D7A01-7AF1-462B-B8CF-8817F1A4F399}"/>
                </a:ext>
              </a:extLst>
            </p:cNvPr>
            <p:cNvSpPr/>
            <p:nvPr/>
          </p:nvSpPr>
          <p:spPr bwMode="auto">
            <a:xfrm>
              <a:off x="3962817" y="1124755"/>
              <a:ext cx="5488634" cy="3277385"/>
            </a:xfrm>
            <a:prstGeom prst="round2SameRect">
              <a:avLst>
                <a:gd name="adj1" fmla="val 5842"/>
                <a:gd name="adj2" fmla="val 0"/>
              </a:avLst>
            </a:prstGeom>
            <a:solidFill>
              <a:sysClr val="windowText" lastClr="000000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2028">
              <a:extLst>
                <a:ext uri="{FF2B5EF4-FFF2-40B4-BE49-F238E27FC236}">
                  <a16:creationId xmlns:a16="http://schemas.microsoft.com/office/drawing/2014/main" id="{9EB87E9F-CF40-4EA6-B4D8-BDEF288FF93E}"/>
                </a:ext>
              </a:extLst>
            </p:cNvPr>
            <p:cNvSpPr/>
            <p:nvPr/>
          </p:nvSpPr>
          <p:spPr bwMode="auto">
            <a:xfrm>
              <a:off x="4297491" y="1467336"/>
              <a:ext cx="4886224" cy="2610375"/>
            </a:xfrm>
            <a:prstGeom prst="rect">
              <a:avLst/>
            </a:prstGeom>
            <a:gradFill flip="none" rotWithShape="1">
              <a:gsLst>
                <a:gs pos="0">
                  <a:sysClr val="windowText" lastClr="000000">
                    <a:lumMod val="65000"/>
                    <a:lumOff val="35000"/>
                  </a:sysClr>
                </a:gs>
                <a:gs pos="99000">
                  <a:sysClr val="windowText" lastClr="000000">
                    <a:lumMod val="75000"/>
                    <a:lumOff val="25000"/>
                  </a:sysClr>
                </a:gs>
              </a:gsLst>
              <a:lin ang="81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innerShdw blurRad="76200">
                <a:prstClr val="black"/>
              </a:innerShdw>
            </a:effectLst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ound Same Side Corner Rectangle 2029">
              <a:extLst>
                <a:ext uri="{FF2B5EF4-FFF2-40B4-BE49-F238E27FC236}">
                  <a16:creationId xmlns:a16="http://schemas.microsoft.com/office/drawing/2014/main" id="{2B796FE9-1A96-493C-ACBB-51F82707AE68}"/>
                </a:ext>
              </a:extLst>
            </p:cNvPr>
            <p:cNvSpPr/>
            <p:nvPr/>
          </p:nvSpPr>
          <p:spPr bwMode="auto">
            <a:xfrm flipV="1">
              <a:off x="3962819" y="4401550"/>
              <a:ext cx="5488634" cy="680045"/>
            </a:xfrm>
            <a:prstGeom prst="round2SameRect">
              <a:avLst>
                <a:gd name="adj1" fmla="val 26340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1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1E3E8006-2D6B-43EF-A521-E46A29829518}"/>
              </a:ext>
            </a:extLst>
          </p:cNvPr>
          <p:cNvSpPr/>
          <p:nvPr userDrawn="1"/>
        </p:nvSpPr>
        <p:spPr>
          <a:xfrm>
            <a:off x="7848161" y="0"/>
            <a:ext cx="4345433" cy="64674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6900139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6900139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7288-84F4-488A-86B6-FCD1E9C53A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9" name="Picture 20">
            <a:extLst>
              <a:ext uri="{FF2B5EF4-FFF2-40B4-BE49-F238E27FC236}">
                <a16:creationId xmlns:a16="http://schemas.microsoft.com/office/drawing/2014/main" id="{9823D0CE-4479-4EE2-8C34-26CCDB1BE6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1069" y="3038474"/>
            <a:ext cx="4503353" cy="350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Bildplatzhalter 6">
            <a:extLst>
              <a:ext uri="{FF2B5EF4-FFF2-40B4-BE49-F238E27FC236}">
                <a16:creationId xmlns:a16="http://schemas.microsoft.com/office/drawing/2014/main" id="{AB272FFC-C464-439C-BCC8-9E5CC2349F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991363" y="3686460"/>
            <a:ext cx="2980800" cy="18504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7" name="Inhaltsplatzhalter 5">
            <a:extLst>
              <a:ext uri="{FF2B5EF4-FFF2-40B4-BE49-F238E27FC236}">
                <a16:creationId xmlns:a16="http://schemas.microsoft.com/office/drawing/2014/main" id="{60D963A6-418D-40A4-BAE5-EC59BB1A20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61957" y="1622424"/>
            <a:ext cx="2816906" cy="37734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0" name="Bildplatzhalter 59">
            <a:extLst>
              <a:ext uri="{FF2B5EF4-FFF2-40B4-BE49-F238E27FC236}">
                <a16:creationId xmlns:a16="http://schemas.microsoft.com/office/drawing/2014/main" id="{AE396467-A992-4768-8382-D2252399497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173370" y="1920486"/>
            <a:ext cx="4222800" cy="2289600"/>
          </a:xfrm>
          <a:custGeom>
            <a:avLst/>
            <a:gdLst>
              <a:gd name="connsiteX0" fmla="*/ 0 w 4222800"/>
              <a:gd name="connsiteY0" fmla="*/ 0 h 2289600"/>
              <a:gd name="connsiteX1" fmla="*/ 4222800 w 4222800"/>
              <a:gd name="connsiteY1" fmla="*/ 0 h 2289600"/>
              <a:gd name="connsiteX2" fmla="*/ 4222800 w 4222800"/>
              <a:gd name="connsiteY2" fmla="*/ 1639484 h 2289600"/>
              <a:gd name="connsiteX3" fmla="*/ 3831510 w 4222800"/>
              <a:gd name="connsiteY3" fmla="*/ 1639484 h 2289600"/>
              <a:gd name="connsiteX4" fmla="*/ 3710574 w 4222800"/>
              <a:gd name="connsiteY4" fmla="*/ 1760420 h 2289600"/>
              <a:gd name="connsiteX5" fmla="*/ 3710574 w 4222800"/>
              <a:gd name="connsiteY5" fmla="*/ 2289600 h 2289600"/>
              <a:gd name="connsiteX6" fmla="*/ 0 w 4222800"/>
              <a:gd name="connsiteY6" fmla="*/ 2289600 h 22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2800" h="2289600">
                <a:moveTo>
                  <a:pt x="0" y="0"/>
                </a:moveTo>
                <a:lnTo>
                  <a:pt x="4222800" y="0"/>
                </a:lnTo>
                <a:lnTo>
                  <a:pt x="4222800" y="1639484"/>
                </a:lnTo>
                <a:lnTo>
                  <a:pt x="3831510" y="1639484"/>
                </a:lnTo>
                <a:cubicBezTo>
                  <a:pt x="3764719" y="1639484"/>
                  <a:pt x="3710574" y="1693629"/>
                  <a:pt x="3710574" y="1760420"/>
                </a:cubicBezTo>
                <a:lnTo>
                  <a:pt x="3710574" y="2289600"/>
                </a:lnTo>
                <a:lnTo>
                  <a:pt x="0" y="22896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_Inhalt_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C34912C1-23F1-473D-99FF-57B55358EC0E}"/>
              </a:ext>
            </a:extLst>
          </p:cNvPr>
          <p:cNvGrpSpPr/>
          <p:nvPr userDrawn="1"/>
        </p:nvGrpSpPr>
        <p:grpSpPr>
          <a:xfrm>
            <a:off x="1596128" y="1624174"/>
            <a:ext cx="4742005" cy="4180999"/>
            <a:chOff x="3962817" y="1124755"/>
            <a:chExt cx="5488636" cy="4839299"/>
          </a:xfrm>
        </p:grpSpPr>
        <p:sp>
          <p:nvSpPr>
            <p:cNvPr id="54" name="Oval 2023">
              <a:extLst>
                <a:ext uri="{FF2B5EF4-FFF2-40B4-BE49-F238E27FC236}">
                  <a16:creationId xmlns:a16="http://schemas.microsoft.com/office/drawing/2014/main" id="{C44D2189-8C6E-4A6C-928C-6A1200183ED4}"/>
                </a:ext>
              </a:extLst>
            </p:cNvPr>
            <p:cNvSpPr/>
            <p:nvPr/>
          </p:nvSpPr>
          <p:spPr bwMode="auto">
            <a:xfrm>
              <a:off x="5081918" y="5592261"/>
              <a:ext cx="3267291" cy="37179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  <a:alpha val="0"/>
                  </a:sysClr>
                </a:gs>
                <a:gs pos="0">
                  <a:sysClr val="windowText" lastClr="000000">
                    <a:alpha val="59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ound Same Side Corner Rectangle 16">
              <a:extLst>
                <a:ext uri="{FF2B5EF4-FFF2-40B4-BE49-F238E27FC236}">
                  <a16:creationId xmlns:a16="http://schemas.microsoft.com/office/drawing/2014/main" id="{08DB0F56-5BE4-439B-A2E4-FFB59717620E}"/>
                </a:ext>
              </a:extLst>
            </p:cNvPr>
            <p:cNvSpPr/>
            <p:nvPr/>
          </p:nvSpPr>
          <p:spPr bwMode="auto">
            <a:xfrm rot="10800000">
              <a:off x="5902048" y="4823329"/>
              <a:ext cx="1759348" cy="974002"/>
            </a:xfrm>
            <a:custGeom>
              <a:avLst/>
              <a:gdLst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810" h="1295400">
                  <a:moveTo>
                    <a:pt x="1712859" y="1295400"/>
                  </a:moveTo>
                  <a:lnTo>
                    <a:pt x="273130" y="1295400"/>
                  </a:lnTo>
                  <a:cubicBezTo>
                    <a:pt x="254568" y="935008"/>
                    <a:pt x="238666" y="675598"/>
                    <a:pt x="193144" y="474817"/>
                  </a:cubicBezTo>
                  <a:cubicBezTo>
                    <a:pt x="147622" y="274036"/>
                    <a:pt x="32191" y="162291"/>
                    <a:pt x="0" y="90714"/>
                  </a:cubicBezTo>
                  <a:lnTo>
                    <a:pt x="0" y="45357"/>
                  </a:lnTo>
                  <a:cubicBezTo>
                    <a:pt x="0" y="20307"/>
                    <a:pt x="20307" y="0"/>
                    <a:pt x="45357" y="0"/>
                  </a:cubicBezTo>
                  <a:lnTo>
                    <a:pt x="1962453" y="0"/>
                  </a:lnTo>
                  <a:cubicBezTo>
                    <a:pt x="1987503" y="0"/>
                    <a:pt x="2007810" y="20307"/>
                    <a:pt x="2007810" y="45357"/>
                  </a:cubicBezTo>
                  <a:lnTo>
                    <a:pt x="2007810" y="90714"/>
                  </a:lnTo>
                  <a:cubicBezTo>
                    <a:pt x="1972601" y="162291"/>
                    <a:pt x="1845712" y="274036"/>
                    <a:pt x="1796554" y="474817"/>
                  </a:cubicBezTo>
                  <a:cubicBezTo>
                    <a:pt x="1747396" y="675598"/>
                    <a:pt x="1701217" y="1278766"/>
                    <a:pt x="1712859" y="1295400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ysClr val="window" lastClr="FFFFFF">
                    <a:lumMod val="65000"/>
                  </a:sysClr>
                </a:gs>
                <a:gs pos="59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33000">
                  <a:srgbClr val="D4D4D4"/>
                </a:gs>
                <a:gs pos="41000">
                  <a:sysClr val="window" lastClr="FFFFFF">
                    <a:lumMod val="86000"/>
                  </a:sysClr>
                </a:gs>
                <a:gs pos="0">
                  <a:sysClr val="window" lastClr="FFFFFF">
                    <a:lumMod val="65000"/>
                  </a:sys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2031">
              <a:extLst>
                <a:ext uri="{FF2B5EF4-FFF2-40B4-BE49-F238E27FC236}">
                  <a16:creationId xmlns:a16="http://schemas.microsoft.com/office/drawing/2014/main" id="{EED5C97C-A435-4B08-982F-4D3B0AEE095C}"/>
                </a:ext>
              </a:extLst>
            </p:cNvPr>
            <p:cNvSpPr/>
            <p:nvPr/>
          </p:nvSpPr>
          <p:spPr bwMode="auto">
            <a:xfrm>
              <a:off x="7242612" y="5271558"/>
              <a:ext cx="635879" cy="67912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alpha val="67000"/>
                  </a:sysClr>
                </a:gs>
                <a:gs pos="46000">
                  <a:sysClr val="window" lastClr="FFFFFF">
                    <a:lumMod val="65000"/>
                    <a:alpha val="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032">
              <a:extLst>
                <a:ext uri="{FF2B5EF4-FFF2-40B4-BE49-F238E27FC236}">
                  <a16:creationId xmlns:a16="http://schemas.microsoft.com/office/drawing/2014/main" id="{D8201BE0-53F9-46EA-BF6C-4CE9BCDEBD6B}"/>
                </a:ext>
              </a:extLst>
            </p:cNvPr>
            <p:cNvSpPr/>
            <p:nvPr/>
          </p:nvSpPr>
          <p:spPr bwMode="auto">
            <a:xfrm>
              <a:off x="5697538" y="5281140"/>
              <a:ext cx="635879" cy="67912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alpha val="67000"/>
                  </a:sysClr>
                </a:gs>
                <a:gs pos="46000">
                  <a:sysClr val="window" lastClr="FFFFFF">
                    <a:lumMod val="65000"/>
                    <a:alpha val="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ound Same Side Corner Rectangle 2027">
              <a:extLst>
                <a:ext uri="{FF2B5EF4-FFF2-40B4-BE49-F238E27FC236}">
                  <a16:creationId xmlns:a16="http://schemas.microsoft.com/office/drawing/2014/main" id="{43B52D90-BAE4-4050-BF54-7924601DDF41}"/>
                </a:ext>
              </a:extLst>
            </p:cNvPr>
            <p:cNvSpPr/>
            <p:nvPr/>
          </p:nvSpPr>
          <p:spPr bwMode="auto">
            <a:xfrm>
              <a:off x="3962817" y="1124755"/>
              <a:ext cx="5488634" cy="3277385"/>
            </a:xfrm>
            <a:prstGeom prst="round2SameRect">
              <a:avLst>
                <a:gd name="adj1" fmla="val 5842"/>
                <a:gd name="adj2" fmla="val 0"/>
              </a:avLst>
            </a:prstGeom>
            <a:solidFill>
              <a:sysClr val="windowText" lastClr="000000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028">
              <a:extLst>
                <a:ext uri="{FF2B5EF4-FFF2-40B4-BE49-F238E27FC236}">
                  <a16:creationId xmlns:a16="http://schemas.microsoft.com/office/drawing/2014/main" id="{AC11F7A1-971D-46F0-A032-47EA2CF1383C}"/>
                </a:ext>
              </a:extLst>
            </p:cNvPr>
            <p:cNvSpPr/>
            <p:nvPr/>
          </p:nvSpPr>
          <p:spPr bwMode="auto">
            <a:xfrm>
              <a:off x="4297491" y="1467336"/>
              <a:ext cx="4886224" cy="2610375"/>
            </a:xfrm>
            <a:prstGeom prst="rect">
              <a:avLst/>
            </a:prstGeom>
            <a:gradFill flip="none" rotWithShape="1">
              <a:gsLst>
                <a:gs pos="0">
                  <a:sysClr val="windowText" lastClr="000000">
                    <a:lumMod val="65000"/>
                    <a:lumOff val="35000"/>
                  </a:sysClr>
                </a:gs>
                <a:gs pos="99000">
                  <a:sysClr val="windowText" lastClr="000000">
                    <a:lumMod val="75000"/>
                    <a:lumOff val="25000"/>
                  </a:sysClr>
                </a:gs>
              </a:gsLst>
              <a:lin ang="81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innerShdw blurRad="76200">
                <a:prstClr val="black"/>
              </a:innerShdw>
            </a:effectLst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ound Same Side Corner Rectangle 2029">
              <a:extLst>
                <a:ext uri="{FF2B5EF4-FFF2-40B4-BE49-F238E27FC236}">
                  <a16:creationId xmlns:a16="http://schemas.microsoft.com/office/drawing/2014/main" id="{B543FEB4-56BE-4D4E-9C20-241C0D1166F1}"/>
                </a:ext>
              </a:extLst>
            </p:cNvPr>
            <p:cNvSpPr/>
            <p:nvPr/>
          </p:nvSpPr>
          <p:spPr bwMode="auto">
            <a:xfrm flipV="1">
              <a:off x="3962819" y="4401550"/>
              <a:ext cx="5488634" cy="680045"/>
            </a:xfrm>
            <a:prstGeom prst="round2SameRect">
              <a:avLst>
                <a:gd name="adj1" fmla="val 26340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1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Bildplatzhalter 6">
            <a:extLst>
              <a:ext uri="{FF2B5EF4-FFF2-40B4-BE49-F238E27FC236}">
                <a16:creationId xmlns:a16="http://schemas.microsoft.com/office/drawing/2014/main" id="{DE6113D6-391B-4430-808E-8FFBF2B0FE5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856360" y="1920486"/>
            <a:ext cx="4222800" cy="22896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6CFD991-7D9D-4EFF-87C9-F8CD7B0A5B29}"/>
              </a:ext>
            </a:extLst>
          </p:cNvPr>
          <p:cNvSpPr/>
          <p:nvPr userDrawn="1"/>
        </p:nvSpPr>
        <p:spPr>
          <a:xfrm>
            <a:off x="7848161" y="3231031"/>
            <a:ext cx="4345433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C8CE4CC-B0AF-4F59-B9BF-81DB85A221CE}"/>
              </a:ext>
            </a:extLst>
          </p:cNvPr>
          <p:cNvSpPr/>
          <p:nvPr userDrawn="1"/>
        </p:nvSpPr>
        <p:spPr>
          <a:xfrm>
            <a:off x="7848161" y="-1"/>
            <a:ext cx="4345433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6900139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6900139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7288-84F4-488A-86B6-FCD1E9C53A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2" name="Inhaltsplatzhalter 5">
            <a:extLst>
              <a:ext uri="{FF2B5EF4-FFF2-40B4-BE49-F238E27FC236}">
                <a16:creationId xmlns:a16="http://schemas.microsoft.com/office/drawing/2014/main" id="{79899B02-906B-4E1F-9481-F6823EE1FE1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61957" y="542472"/>
            <a:ext cx="2816906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4" name="Inhaltsplatzhalter 5">
            <a:extLst>
              <a:ext uri="{FF2B5EF4-FFF2-40B4-BE49-F238E27FC236}">
                <a16:creationId xmlns:a16="http://schemas.microsoft.com/office/drawing/2014/main" id="{30F85EC7-2728-4FA4-9711-71813946064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61957" y="3717472"/>
            <a:ext cx="2816906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6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4x_für_dunkle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AB64B2AA-113B-48A1-97F4-42D792707E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8400" cy="6472799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69997D-C595-4FB3-8653-EC6ED404344B}"/>
              </a:ext>
            </a:extLst>
          </p:cNvPr>
          <p:cNvSpPr/>
          <p:nvPr userDrawn="1"/>
        </p:nvSpPr>
        <p:spPr>
          <a:xfrm>
            <a:off x="6096001" y="3231031"/>
            <a:ext cx="3049200" cy="323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18CFFC-82A9-4623-AED4-B536EF2431A2}"/>
              </a:ext>
            </a:extLst>
          </p:cNvPr>
          <p:cNvSpPr/>
          <p:nvPr userDrawn="1"/>
        </p:nvSpPr>
        <p:spPr>
          <a:xfrm>
            <a:off x="6096001" y="-1"/>
            <a:ext cx="3049200" cy="32364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DB496A-AF3F-4D69-A1CE-0E150A9E00DB}"/>
              </a:ext>
            </a:extLst>
          </p:cNvPr>
          <p:cNvSpPr/>
          <p:nvPr userDrawn="1"/>
        </p:nvSpPr>
        <p:spPr>
          <a:xfrm>
            <a:off x="9142800" y="-1"/>
            <a:ext cx="3049200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2A48EA-F5E1-473B-A24E-AB61005F5DB4}"/>
              </a:ext>
            </a:extLst>
          </p:cNvPr>
          <p:cNvSpPr/>
          <p:nvPr userDrawn="1"/>
        </p:nvSpPr>
        <p:spPr>
          <a:xfrm>
            <a:off x="9142800" y="3231031"/>
            <a:ext cx="3049200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37BD17-2ECB-4B36-BE3A-BD4BE0F9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5107553" cy="41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F9151-1D79-4D54-A43D-C9086A27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C9BE5F-0BDD-45B3-9913-44C0C032A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platzhalter 30">
            <a:extLst>
              <a:ext uri="{FF2B5EF4-FFF2-40B4-BE49-F238E27FC236}">
                <a16:creationId xmlns:a16="http://schemas.microsoft.com/office/drawing/2014/main" id="{D4CCF6DD-71DD-4799-8FF5-E6DCC7A219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5107554" cy="304800"/>
          </a:xfrm>
        </p:spPr>
        <p:txBody>
          <a:bodyPr/>
          <a:lstStyle>
            <a:lvl1pPr>
              <a:defRPr sz="1200" b="1" cap="none">
                <a:solidFill>
                  <a:schemeClr val="bg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523C1097-75D6-4600-844C-6D8356A81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08351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682A3897-3C64-430D-AF85-D25282C65D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08351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4B67614-DC59-491F-AF42-A08988199BA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455150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0" name="Inhaltsplatzhalter 5">
            <a:extLst>
              <a:ext uri="{FF2B5EF4-FFF2-40B4-BE49-F238E27FC236}">
                <a16:creationId xmlns:a16="http://schemas.microsoft.com/office/drawing/2014/main" id="{60590C3B-2A10-4041-B0EB-0E6F4B8BE89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455150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4x_für_helle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AB64B2AA-113B-48A1-97F4-42D792707E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8400" cy="64727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69997D-C595-4FB3-8653-EC6ED404344B}"/>
              </a:ext>
            </a:extLst>
          </p:cNvPr>
          <p:cNvSpPr/>
          <p:nvPr userDrawn="1"/>
        </p:nvSpPr>
        <p:spPr>
          <a:xfrm>
            <a:off x="6096001" y="3231031"/>
            <a:ext cx="3049200" cy="323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18CFFC-82A9-4623-AED4-B536EF2431A2}"/>
              </a:ext>
            </a:extLst>
          </p:cNvPr>
          <p:cNvSpPr/>
          <p:nvPr userDrawn="1"/>
        </p:nvSpPr>
        <p:spPr>
          <a:xfrm>
            <a:off x="6096001" y="-1"/>
            <a:ext cx="3049200" cy="32364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DB496A-AF3F-4D69-A1CE-0E150A9E00DB}"/>
              </a:ext>
            </a:extLst>
          </p:cNvPr>
          <p:cNvSpPr/>
          <p:nvPr userDrawn="1"/>
        </p:nvSpPr>
        <p:spPr>
          <a:xfrm>
            <a:off x="9142800" y="-1"/>
            <a:ext cx="3049200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2A48EA-F5E1-473B-A24E-AB61005F5DB4}"/>
              </a:ext>
            </a:extLst>
          </p:cNvPr>
          <p:cNvSpPr/>
          <p:nvPr userDrawn="1"/>
        </p:nvSpPr>
        <p:spPr>
          <a:xfrm>
            <a:off x="9142800" y="3231031"/>
            <a:ext cx="3049200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37BD17-2ECB-4B36-BE3A-BD4BE0F9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5107553" cy="41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F9151-1D79-4D54-A43D-C9086A27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C9BE5F-0BDD-45B3-9913-44C0C032A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platzhalter 30">
            <a:extLst>
              <a:ext uri="{FF2B5EF4-FFF2-40B4-BE49-F238E27FC236}">
                <a16:creationId xmlns:a16="http://schemas.microsoft.com/office/drawing/2014/main" id="{D4CCF6DD-71DD-4799-8FF5-E6DCC7A219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5107554" cy="304800"/>
          </a:xfrm>
        </p:spPr>
        <p:txBody>
          <a:bodyPr/>
          <a:lstStyle>
            <a:lvl1pPr>
              <a:defRPr sz="1200" b="1" cap="none">
                <a:solidFill>
                  <a:schemeClr val="tx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523C1097-75D6-4600-844C-6D8356A81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08351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682A3897-3C64-430D-AF85-D25282C65D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08351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4B67614-DC59-491F-AF42-A08988199BA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455150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0" name="Inhaltsplatzhalter 5">
            <a:extLst>
              <a:ext uri="{FF2B5EF4-FFF2-40B4-BE49-F238E27FC236}">
                <a16:creationId xmlns:a16="http://schemas.microsoft.com/office/drawing/2014/main" id="{60590C3B-2A10-4041-B0EB-0E6F4B8BE89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455150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369997D-C595-4FB3-8653-EC6ED404344B}"/>
              </a:ext>
            </a:extLst>
          </p:cNvPr>
          <p:cNvSpPr/>
          <p:nvPr userDrawn="1"/>
        </p:nvSpPr>
        <p:spPr>
          <a:xfrm>
            <a:off x="6096001" y="3231031"/>
            <a:ext cx="3049200" cy="323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18CFFC-82A9-4623-AED4-B536EF2431A2}"/>
              </a:ext>
            </a:extLst>
          </p:cNvPr>
          <p:cNvSpPr/>
          <p:nvPr userDrawn="1"/>
        </p:nvSpPr>
        <p:spPr>
          <a:xfrm>
            <a:off x="6096001" y="-1"/>
            <a:ext cx="3049200" cy="32364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DB496A-AF3F-4D69-A1CE-0E150A9E00DB}"/>
              </a:ext>
            </a:extLst>
          </p:cNvPr>
          <p:cNvSpPr/>
          <p:nvPr userDrawn="1"/>
        </p:nvSpPr>
        <p:spPr>
          <a:xfrm>
            <a:off x="9142800" y="-1"/>
            <a:ext cx="3049200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2A48EA-F5E1-473B-A24E-AB61005F5DB4}"/>
              </a:ext>
            </a:extLst>
          </p:cNvPr>
          <p:cNvSpPr/>
          <p:nvPr userDrawn="1"/>
        </p:nvSpPr>
        <p:spPr>
          <a:xfrm>
            <a:off x="9142800" y="3231031"/>
            <a:ext cx="3049200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37BD17-2ECB-4B36-BE3A-BD4BE0F9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5107553" cy="41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F9151-1D79-4D54-A43D-C9086A27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C9BE5F-0BDD-45B3-9913-44C0C032A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platzhalter 30">
            <a:extLst>
              <a:ext uri="{FF2B5EF4-FFF2-40B4-BE49-F238E27FC236}">
                <a16:creationId xmlns:a16="http://schemas.microsoft.com/office/drawing/2014/main" id="{D4CCF6DD-71DD-4799-8FF5-E6DCC7A219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5107554" cy="304800"/>
          </a:xfrm>
        </p:spPr>
        <p:txBody>
          <a:bodyPr/>
          <a:lstStyle>
            <a:lvl1pPr>
              <a:defRPr sz="1200" b="1" cap="none">
                <a:solidFill>
                  <a:schemeClr val="tx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523C1097-75D6-4600-844C-6D8356A81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08351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682A3897-3C64-430D-AF85-D25282C65D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08351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4B67614-DC59-491F-AF42-A08988199BA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455150" y="542472"/>
            <a:ext cx="2424501" cy="2296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0" name="Inhaltsplatzhalter 5">
            <a:extLst>
              <a:ext uri="{FF2B5EF4-FFF2-40B4-BE49-F238E27FC236}">
                <a16:creationId xmlns:a16="http://schemas.microsoft.com/office/drawing/2014/main" id="{60590C3B-2A10-4041-B0EB-0E6F4B8BE89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455150" y="3773502"/>
            <a:ext cx="2424501" cy="2406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0DF86733-D774-49C7-897C-29ADE5A89A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5107553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Dark_Version_mit_Bild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64451-4FBF-4728-8040-0D6B80F9B7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42471"/>
            <a:ext cx="6954829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Agenda</a:t>
            </a:r>
            <a:endParaRPr lang="en-US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E7E9E46F-D578-4EE8-AA7F-F4B14652907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27992" y="0"/>
            <a:ext cx="4064008" cy="6880692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B171BD7-D372-4ACC-AF10-CE0847F57564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1D08779-B269-49E3-80F0-493A1BA9F4B4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6C80F37-C999-4572-8420-B80C080128B6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5C0650F-EF1D-4575-B47A-A72521C34F09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4D9CABF-2871-4936-B5F2-9B8E76BF5BD0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9E497816-9213-4032-BCE8-5E641602E1C2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C362B44-17D2-44FD-AE19-1765B48FEA7D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66B3E62-9B50-4837-90BF-7D161F47DC62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C44BEE6-A970-4EAF-92F9-CAC6A8D0BCEA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A08F4C5-DF0D-420D-84BF-234C26FB0889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060BB6B-124A-49D3-927D-A30D95C62D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F525E40-F2C5-4496-AC29-36A3B6B37EC9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0BD615BA-AE84-4A47-AA0D-A1341137FF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1044081"/>
            <a:ext cx="6956303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34" name="Textplatzhalter 32">
            <a:extLst>
              <a:ext uri="{FF2B5EF4-FFF2-40B4-BE49-F238E27FC236}">
                <a16:creationId xmlns:a16="http://schemas.microsoft.com/office/drawing/2014/main" id="{7B03B58E-6DC4-4FE0-BAFA-56E82E1F94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8101" y="1620000"/>
            <a:ext cx="5874034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1 - Platzhalter</a:t>
            </a:r>
          </a:p>
        </p:txBody>
      </p:sp>
      <p:sp>
        <p:nvSpPr>
          <p:cNvPr id="35" name="Textplatzhalter 32">
            <a:extLst>
              <a:ext uri="{FF2B5EF4-FFF2-40B4-BE49-F238E27FC236}">
                <a16:creationId xmlns:a16="http://schemas.microsoft.com/office/drawing/2014/main" id="{B6EEFFE6-E0C8-45C4-936B-5FAA7446D4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766" y="1620000"/>
            <a:ext cx="886335" cy="900000"/>
          </a:xfrm>
          <a:solidFill>
            <a:srgbClr val="31404A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37" name="Textplatzhalter 32">
            <a:extLst>
              <a:ext uri="{FF2B5EF4-FFF2-40B4-BE49-F238E27FC236}">
                <a16:creationId xmlns:a16="http://schemas.microsoft.com/office/drawing/2014/main" id="{6940DF81-85FF-4738-9262-5FEA15638E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9" name="Textplatzhalter 32">
            <a:extLst>
              <a:ext uri="{FF2B5EF4-FFF2-40B4-BE49-F238E27FC236}">
                <a16:creationId xmlns:a16="http://schemas.microsoft.com/office/drawing/2014/main" id="{19D7D897-CABB-46CE-B737-7F5FE542C4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8101" y="2606262"/>
            <a:ext cx="5874034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2 - Platzhalter</a:t>
            </a:r>
          </a:p>
        </p:txBody>
      </p:sp>
      <p:sp>
        <p:nvSpPr>
          <p:cNvPr id="40" name="Textplatzhalter 32">
            <a:extLst>
              <a:ext uri="{FF2B5EF4-FFF2-40B4-BE49-F238E27FC236}">
                <a16:creationId xmlns:a16="http://schemas.microsoft.com/office/drawing/2014/main" id="{DFB75187-2A01-45A2-A398-97827CE71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766" y="2606262"/>
            <a:ext cx="886335" cy="900000"/>
          </a:xfrm>
          <a:solidFill>
            <a:srgbClr val="31404A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41" name="Textplatzhalter 32">
            <a:extLst>
              <a:ext uri="{FF2B5EF4-FFF2-40B4-BE49-F238E27FC236}">
                <a16:creationId xmlns:a16="http://schemas.microsoft.com/office/drawing/2014/main" id="{CF1A700D-4578-4D65-B5BC-A44C801493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3" name="Textplatzhalter 32">
            <a:extLst>
              <a:ext uri="{FF2B5EF4-FFF2-40B4-BE49-F238E27FC236}">
                <a16:creationId xmlns:a16="http://schemas.microsoft.com/office/drawing/2014/main" id="{F38CCB82-23A6-4994-A264-E9F6700AE3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88101" y="3592524"/>
            <a:ext cx="5874034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3 - Platzhalter</a:t>
            </a:r>
          </a:p>
        </p:txBody>
      </p:sp>
      <p:sp>
        <p:nvSpPr>
          <p:cNvPr id="44" name="Textplatzhalter 32">
            <a:extLst>
              <a:ext uri="{FF2B5EF4-FFF2-40B4-BE49-F238E27FC236}">
                <a16:creationId xmlns:a16="http://schemas.microsoft.com/office/drawing/2014/main" id="{F6098756-4F79-4D92-B8E2-C3B5A86CE4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1766" y="3592524"/>
            <a:ext cx="886335" cy="900000"/>
          </a:xfrm>
          <a:solidFill>
            <a:srgbClr val="31404A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45" name="Textplatzhalter 32">
            <a:extLst>
              <a:ext uri="{FF2B5EF4-FFF2-40B4-BE49-F238E27FC236}">
                <a16:creationId xmlns:a16="http://schemas.microsoft.com/office/drawing/2014/main" id="{90265B91-B262-412A-B350-AD7327C956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3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7" name="Textplatzhalter 32">
            <a:extLst>
              <a:ext uri="{FF2B5EF4-FFF2-40B4-BE49-F238E27FC236}">
                <a16:creationId xmlns:a16="http://schemas.microsoft.com/office/drawing/2014/main" id="{8739CB83-F379-45A8-B286-7EEF9E4CE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88101" y="4578786"/>
            <a:ext cx="5874034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4 - Platzhalter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28483BBE-19C8-423A-B3E2-94528FE478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766" y="4578786"/>
            <a:ext cx="886335" cy="900000"/>
          </a:xfrm>
          <a:solidFill>
            <a:srgbClr val="31404A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49" name="Textplatzhalter 32">
            <a:extLst>
              <a:ext uri="{FF2B5EF4-FFF2-40B4-BE49-F238E27FC236}">
                <a16:creationId xmlns:a16="http://schemas.microsoft.com/office/drawing/2014/main" id="{ACB1C388-0FCC-49CF-B302-68D81AE304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0863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51" name="Textplatzhalter 32">
            <a:extLst>
              <a:ext uri="{FF2B5EF4-FFF2-40B4-BE49-F238E27FC236}">
                <a16:creationId xmlns:a16="http://schemas.microsoft.com/office/drawing/2014/main" id="{B03689D2-2AA7-46DE-990F-8EF6308634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88101" y="5565048"/>
            <a:ext cx="5874034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5 - Platzhalter</a:t>
            </a:r>
          </a:p>
        </p:txBody>
      </p:sp>
      <p:sp>
        <p:nvSpPr>
          <p:cNvPr id="52" name="Textplatzhalter 32">
            <a:extLst>
              <a:ext uri="{FF2B5EF4-FFF2-40B4-BE49-F238E27FC236}">
                <a16:creationId xmlns:a16="http://schemas.microsoft.com/office/drawing/2014/main" id="{0B5441CD-3D55-4926-A733-136AD771B7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1766" y="5565048"/>
            <a:ext cx="886335" cy="900000"/>
          </a:xfrm>
          <a:solidFill>
            <a:srgbClr val="31404A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53" name="Textplatzhalter 32">
            <a:extLst>
              <a:ext uri="{FF2B5EF4-FFF2-40B4-BE49-F238E27FC236}">
                <a16:creationId xmlns:a16="http://schemas.microsoft.com/office/drawing/2014/main" id="{7A7E3195-3DD5-4F5E-A44C-021D1860D06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0863" y="5565048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0381AB3-E5FF-45E1-AAA5-EF7EC3DDA716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ABF079B7-4939-4585-9679-064ED095D9C6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66" name="Textplatzhalter 32">
            <a:extLst>
              <a:ext uri="{FF2B5EF4-FFF2-40B4-BE49-F238E27FC236}">
                <a16:creationId xmlns:a16="http://schemas.microsoft.com/office/drawing/2014/main" id="{4257683D-26CD-49DA-A036-4528AAB5578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72966" y="4578786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7" name="Textplatzhalter 32">
            <a:extLst>
              <a:ext uri="{FF2B5EF4-FFF2-40B4-BE49-F238E27FC236}">
                <a16:creationId xmlns:a16="http://schemas.microsoft.com/office/drawing/2014/main" id="{C50DB2FA-68DB-44C9-94C4-F2D8400C308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2966" y="3592524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8" name="Textplatzhalter 32">
            <a:extLst>
              <a:ext uri="{FF2B5EF4-FFF2-40B4-BE49-F238E27FC236}">
                <a16:creationId xmlns:a16="http://schemas.microsoft.com/office/drawing/2014/main" id="{E68EB7AC-4250-4A7E-99D3-C4B6F99AD81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2966" y="2606262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9" name="Textplatzhalter 32">
            <a:extLst>
              <a:ext uri="{FF2B5EF4-FFF2-40B4-BE49-F238E27FC236}">
                <a16:creationId xmlns:a16="http://schemas.microsoft.com/office/drawing/2014/main" id="{0055F513-229E-452D-BA6D-DC63E0E8134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2966" y="1620000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70" name="Textplatzhalter 32">
            <a:extLst>
              <a:ext uri="{FF2B5EF4-FFF2-40B4-BE49-F238E27FC236}">
                <a16:creationId xmlns:a16="http://schemas.microsoft.com/office/drawing/2014/main" id="{1EFFDD3C-C642-4F16-B7EC-9BDE5859CCC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2966" y="5565048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0279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4x_mit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369997D-C595-4FB3-8653-EC6ED404344B}"/>
              </a:ext>
            </a:extLst>
          </p:cNvPr>
          <p:cNvSpPr/>
          <p:nvPr userDrawn="1"/>
        </p:nvSpPr>
        <p:spPr>
          <a:xfrm>
            <a:off x="6096001" y="3231031"/>
            <a:ext cx="3049200" cy="323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18CFFC-82A9-4623-AED4-B536EF2431A2}"/>
              </a:ext>
            </a:extLst>
          </p:cNvPr>
          <p:cNvSpPr/>
          <p:nvPr userDrawn="1"/>
        </p:nvSpPr>
        <p:spPr>
          <a:xfrm>
            <a:off x="6096001" y="-1"/>
            <a:ext cx="3049200" cy="32364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DB496A-AF3F-4D69-A1CE-0E150A9E00DB}"/>
              </a:ext>
            </a:extLst>
          </p:cNvPr>
          <p:cNvSpPr/>
          <p:nvPr userDrawn="1"/>
        </p:nvSpPr>
        <p:spPr>
          <a:xfrm>
            <a:off x="9142800" y="-1"/>
            <a:ext cx="3049200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2A48EA-F5E1-473B-A24E-AB61005F5DB4}"/>
              </a:ext>
            </a:extLst>
          </p:cNvPr>
          <p:cNvSpPr/>
          <p:nvPr userDrawn="1"/>
        </p:nvSpPr>
        <p:spPr>
          <a:xfrm>
            <a:off x="9142800" y="3231031"/>
            <a:ext cx="3049200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37BD17-2ECB-4B36-BE3A-BD4BE0F9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5107553" cy="41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F9151-1D79-4D54-A43D-C9086A27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C9BE5F-0BDD-45B3-9913-44C0C032A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platzhalter 30">
            <a:extLst>
              <a:ext uri="{FF2B5EF4-FFF2-40B4-BE49-F238E27FC236}">
                <a16:creationId xmlns:a16="http://schemas.microsoft.com/office/drawing/2014/main" id="{D4CCF6DD-71DD-4799-8FF5-E6DCC7A219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5107554" cy="304800"/>
          </a:xfrm>
        </p:spPr>
        <p:txBody>
          <a:bodyPr/>
          <a:lstStyle>
            <a:lvl1pPr>
              <a:defRPr sz="1200" b="1" cap="none">
                <a:solidFill>
                  <a:schemeClr val="tx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0DF86733-D774-49C7-897C-29ADE5A89A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5107553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FA584294-7CE4-4E37-9B42-BD9211DD8E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06452" y="1885982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E22E8B74-6E25-4A67-A7F3-FF032F3850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53251" y="1885982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5" name="Textplatzhalter 9">
            <a:extLst>
              <a:ext uri="{FF2B5EF4-FFF2-40B4-BE49-F238E27FC236}">
                <a16:creationId xmlns:a16="http://schemas.microsoft.com/office/drawing/2014/main" id="{DBAEBAF1-9B87-41D5-A2FA-9EC1C0F86BF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06452" y="5118548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76F31D04-D8A3-424D-B140-539E379019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53251" y="5118548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</p:spTree>
    <p:extLst>
      <p:ext uri="{BB962C8B-B14F-4D97-AF65-F5344CB8AC3E}">
        <p14:creationId xmlns:p14="http://schemas.microsoft.com/office/powerpoint/2010/main" val="363795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4x_mit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369997D-C595-4FB3-8653-EC6ED404344B}"/>
              </a:ext>
            </a:extLst>
          </p:cNvPr>
          <p:cNvSpPr/>
          <p:nvPr userDrawn="1"/>
        </p:nvSpPr>
        <p:spPr>
          <a:xfrm>
            <a:off x="6096001" y="3231031"/>
            <a:ext cx="3049200" cy="323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18CFFC-82A9-4623-AED4-B536EF2431A2}"/>
              </a:ext>
            </a:extLst>
          </p:cNvPr>
          <p:cNvSpPr/>
          <p:nvPr userDrawn="1"/>
        </p:nvSpPr>
        <p:spPr>
          <a:xfrm>
            <a:off x="6096001" y="-1"/>
            <a:ext cx="3049200" cy="32364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DB496A-AF3F-4D69-A1CE-0E150A9E00DB}"/>
              </a:ext>
            </a:extLst>
          </p:cNvPr>
          <p:cNvSpPr/>
          <p:nvPr userDrawn="1"/>
        </p:nvSpPr>
        <p:spPr>
          <a:xfrm>
            <a:off x="9142800" y="-1"/>
            <a:ext cx="3049200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2A48EA-F5E1-473B-A24E-AB61005F5DB4}"/>
              </a:ext>
            </a:extLst>
          </p:cNvPr>
          <p:cNvSpPr/>
          <p:nvPr userDrawn="1"/>
        </p:nvSpPr>
        <p:spPr>
          <a:xfrm>
            <a:off x="9142800" y="3231031"/>
            <a:ext cx="3049200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37BD17-2ECB-4B36-BE3A-BD4BE0F9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78238"/>
            <a:ext cx="5107553" cy="41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F9151-1D79-4D54-A43D-C9086A27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C9BE5F-0BDD-45B3-9913-44C0C032A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platzhalter 30">
            <a:extLst>
              <a:ext uri="{FF2B5EF4-FFF2-40B4-BE49-F238E27FC236}">
                <a16:creationId xmlns:a16="http://schemas.microsoft.com/office/drawing/2014/main" id="{D4CCF6DD-71DD-4799-8FF5-E6DCC7A219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4179848"/>
            <a:ext cx="5107554" cy="304800"/>
          </a:xfrm>
        </p:spPr>
        <p:txBody>
          <a:bodyPr/>
          <a:lstStyle>
            <a:lvl1pPr>
              <a:defRPr sz="1200" b="1" cap="none">
                <a:solidFill>
                  <a:schemeClr val="tx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0DF86733-D774-49C7-897C-29ADE5A89A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4738492"/>
            <a:ext cx="5107553" cy="14416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FA584294-7CE4-4E37-9B42-BD9211DD8E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06452" y="1885982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E22E8B74-6E25-4A67-A7F3-FF032F3850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53251" y="1885982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5" name="Textplatzhalter 9">
            <a:extLst>
              <a:ext uri="{FF2B5EF4-FFF2-40B4-BE49-F238E27FC236}">
                <a16:creationId xmlns:a16="http://schemas.microsoft.com/office/drawing/2014/main" id="{DBAEBAF1-9B87-41D5-A2FA-9EC1C0F86BF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06452" y="5118548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76F31D04-D8A3-424D-B140-539E379019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53251" y="5118548"/>
            <a:ext cx="2426400" cy="954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Lorem ipsum</a:t>
            </a:r>
            <a:br>
              <a:rPr lang="da-DK"/>
            </a:br>
            <a:r>
              <a:rPr lang="da-DK"/>
              <a:t>dolore sit amet</a:t>
            </a:r>
          </a:p>
        </p:txBody>
      </p:sp>
    </p:spTree>
    <p:extLst>
      <p:ext uri="{BB962C8B-B14F-4D97-AF65-F5344CB8AC3E}">
        <p14:creationId xmlns:p14="http://schemas.microsoft.com/office/powerpoint/2010/main" val="301009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mit_Icons_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F1E3D49-2DD1-456D-A19C-FCD60D1EF1FE}"/>
              </a:ext>
            </a:extLst>
          </p:cNvPr>
          <p:cNvSpPr/>
          <p:nvPr userDrawn="1"/>
        </p:nvSpPr>
        <p:spPr>
          <a:xfrm>
            <a:off x="1" y="0"/>
            <a:ext cx="4063998" cy="64674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CFD27B-BF88-4AF9-AC3D-BD7965C4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3111741" cy="13158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710203-F222-413D-8993-7FF540F67B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906ED8-1901-48AA-96BB-294003BF6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1FA8BC9-78CB-4FDF-86F8-9C10721543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2111730"/>
            <a:ext cx="3111741" cy="491769"/>
          </a:xfrm>
        </p:spPr>
        <p:txBody>
          <a:bodyPr/>
          <a:lstStyle>
            <a:lvl1pPr>
              <a:defRPr sz="1200" b="1" cap="none">
                <a:solidFill>
                  <a:schemeClr val="bg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BAAA7DD-F44D-453D-91F3-0871DA29AA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84675" y="1230626"/>
            <a:ext cx="2772000" cy="167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82A5956D-5972-4402-AC9D-E9965543A7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08775" y="1230626"/>
            <a:ext cx="2772000" cy="167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92D37229-555B-4F84-ADB0-629DC2FAD3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84675" y="4216777"/>
            <a:ext cx="2772000" cy="167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2" name="Textplatzhalter 13">
            <a:extLst>
              <a:ext uri="{FF2B5EF4-FFF2-40B4-BE49-F238E27FC236}">
                <a16:creationId xmlns:a16="http://schemas.microsoft.com/office/drawing/2014/main" id="{07B7E4FB-9E5F-4165-8DC6-E634C323A9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08775" y="4216777"/>
            <a:ext cx="2772000" cy="167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5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9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F1E3D49-2DD1-456D-A19C-FCD60D1EF1FE}"/>
              </a:ext>
            </a:extLst>
          </p:cNvPr>
          <p:cNvSpPr/>
          <p:nvPr userDrawn="1"/>
        </p:nvSpPr>
        <p:spPr>
          <a:xfrm>
            <a:off x="1" y="0"/>
            <a:ext cx="4063998" cy="64674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CFD27B-BF88-4AF9-AC3D-BD7965C4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3111741" cy="13158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710203-F222-413D-8993-7FF540F67B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906ED8-1901-48AA-96BB-294003BF6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1FA8BC9-78CB-4FDF-86F8-9C10721543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2111730"/>
            <a:ext cx="3111741" cy="491769"/>
          </a:xfrm>
        </p:spPr>
        <p:txBody>
          <a:bodyPr/>
          <a:lstStyle>
            <a:lvl1pPr>
              <a:defRPr sz="1200" b="1" cap="none">
                <a:solidFill>
                  <a:schemeClr val="bg1"/>
                </a:solidFill>
              </a:defRPr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BAAA7DD-F44D-453D-91F3-0871DA29AA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4799" y="542471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1" name="Textplatzhalter 13">
            <a:extLst>
              <a:ext uri="{FF2B5EF4-FFF2-40B4-BE49-F238E27FC236}">
                <a16:creationId xmlns:a16="http://schemas.microsoft.com/office/drawing/2014/main" id="{B779213D-9892-4C55-ABDF-3184F65F9B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28175" y="542471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33135AC1-7343-4C26-AF33-2CE0B6FBFB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41175" y="542471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33F88312-812C-4461-8DCA-1B618E9AB3B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28175" y="2607200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0B6BA387-89B0-4EEE-B57B-479877CD380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41175" y="2607200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179A65F1-A62C-4CC2-8B36-48FEF744972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28175" y="4671929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7" name="Textplatzhalter 13">
            <a:extLst>
              <a:ext uri="{FF2B5EF4-FFF2-40B4-BE49-F238E27FC236}">
                <a16:creationId xmlns:a16="http://schemas.microsoft.com/office/drawing/2014/main" id="{AE91BC17-844C-469E-A241-8759EA8D31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41175" y="4671929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8" name="Textplatzhalter 13">
            <a:extLst>
              <a:ext uri="{FF2B5EF4-FFF2-40B4-BE49-F238E27FC236}">
                <a16:creationId xmlns:a16="http://schemas.microsoft.com/office/drawing/2014/main" id="{9DE649EB-4724-47C7-8365-2C878E8586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14799" y="2607200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9" name="Textplatzhalter 13">
            <a:extLst>
              <a:ext uri="{FF2B5EF4-FFF2-40B4-BE49-F238E27FC236}">
                <a16:creationId xmlns:a16="http://schemas.microsoft.com/office/drawing/2014/main" id="{B3464ECB-5C5B-4C65-A613-B76FD34085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14799" y="4671929"/>
            <a:ext cx="1839600" cy="122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54441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1072800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4C7C9E47-1AB0-445F-8FE0-8763DCD6B5B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5184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739705F9-6233-46DD-86B8-227E04B803E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4863" y="1622424"/>
            <a:ext cx="5184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E98671-3FE7-49AF-81B1-1503D033D9B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7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AE1A0ED-EB23-4606-AEE1-2791D640EFC2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9EB7826-22C5-4C0F-BA16-8C093FD78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9928" y="6523503"/>
            <a:ext cx="303216" cy="28181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1072800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63B889E-3016-42CB-B3B7-FD83F4C6F15B}"/>
              </a:ext>
            </a:extLst>
          </p:cNvPr>
          <p:cNvSpPr/>
          <p:nvPr userDrawn="1"/>
        </p:nvSpPr>
        <p:spPr>
          <a:xfrm>
            <a:off x="393403" y="6467432"/>
            <a:ext cx="2520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0BAF5FB-B9A0-4A6D-88E7-6297104898A9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7CD507D7-F0DC-4DAA-82F9-E100FB832AE5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0E711AE-7E04-4445-A03C-D87CB6B43E4F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7890B7C-5E1E-4FFB-831C-DA85A04E3C62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F333072-3C38-413E-8104-3D54BB55E327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F4BC1F9-94B7-4DD7-870E-AD54F5E8C7E6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64991EC-B504-40BB-B90B-85D3FD3F9DFC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DA29548-DF39-4A6E-B8A5-4882EB5DF4C8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C0D67FB-B534-41E7-9171-3B6BF232076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032E3EC-ED20-44F7-BFD3-70A0692E22BB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6A7E459-5400-4BF6-A63C-7B181977BC7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C178E26-9CAB-47B4-A36F-8FB21A041618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0B04744-F4DC-4DEE-9511-6D6F1AA54567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DACEE7C-EB7D-4994-A03B-F60D03CBD5F3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27" name="Inhaltsplatzhalter 5">
            <a:extLst>
              <a:ext uri="{FF2B5EF4-FFF2-40B4-BE49-F238E27FC236}">
                <a16:creationId xmlns:a16="http://schemas.microsoft.com/office/drawing/2014/main" id="{21B86FF6-DCD0-4BDD-BAEF-AC9E51CF0D8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0863" y="1622424"/>
            <a:ext cx="10728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FAC9D5-6714-4951-9732-479F5A672B5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23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_Zweispaltig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AE1A0ED-EB23-4606-AEE1-2791D640EFC2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9EB7826-22C5-4C0F-BA16-8C093FD78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9928" y="6523503"/>
            <a:ext cx="303216" cy="28181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1072800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63B889E-3016-42CB-B3B7-FD83F4C6F15B}"/>
              </a:ext>
            </a:extLst>
          </p:cNvPr>
          <p:cNvSpPr/>
          <p:nvPr userDrawn="1"/>
        </p:nvSpPr>
        <p:spPr>
          <a:xfrm>
            <a:off x="393403" y="6467432"/>
            <a:ext cx="2520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0BAF5FB-B9A0-4A6D-88E7-6297104898A9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7CD507D7-F0DC-4DAA-82F9-E100FB832AE5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0E711AE-7E04-4445-A03C-D87CB6B43E4F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7890B7C-5E1E-4FFB-831C-DA85A04E3C62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F333072-3C38-413E-8104-3D54BB55E327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F4BC1F9-94B7-4DD7-870E-AD54F5E8C7E6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64991EC-B504-40BB-B90B-85D3FD3F9DFC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DA29548-DF39-4A6E-B8A5-4882EB5DF4C8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C0D67FB-B534-41E7-9171-3B6BF232076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032E3EC-ED20-44F7-BFD3-70A0692E22BB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6A7E459-5400-4BF6-A63C-7B181977BC7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C178E26-9CAB-47B4-A36F-8FB21A041618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0B04744-F4DC-4DEE-9511-6D6F1AA54567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DACEE7C-EB7D-4994-A03B-F60D03CBD5F3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28" name="Inhaltsplatzhalter 5">
            <a:extLst>
              <a:ext uri="{FF2B5EF4-FFF2-40B4-BE49-F238E27FC236}">
                <a16:creationId xmlns:a16="http://schemas.microsoft.com/office/drawing/2014/main" id="{51078AB0-68E3-40B3-835F-E081D9A1C6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5184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9" name="Inhaltsplatzhalter 5">
            <a:extLst>
              <a:ext uri="{FF2B5EF4-FFF2-40B4-BE49-F238E27FC236}">
                <a16:creationId xmlns:a16="http://schemas.microsoft.com/office/drawing/2014/main" id="{823F8C82-B1B5-42AA-9427-D2A5CF831DA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4863" y="1622424"/>
            <a:ext cx="5184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992F9B-24C3-456C-85A8-D7A57FE5BE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48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523" y="542471"/>
            <a:ext cx="468234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878D41-6D77-497C-AA6A-281465C877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1484" y="1044081"/>
            <a:ext cx="4687378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5998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53B91353-44AA-4147-B505-26A2A10BF5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47087"/>
            <a:ext cx="6094800" cy="1918800"/>
          </a:xfrm>
          <a:solidFill>
            <a:srgbClr val="425563"/>
          </a:solidFill>
        </p:spPr>
        <p:txBody>
          <a:bodyPr lIns="342000" tIns="288000" rIns="342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, optionales Textfeld über dem Bild. Gegebenenfalls rauslöschen. </a:t>
            </a:r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32576CB8-32D9-4127-86E7-646226C6D3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95263" y="1622424"/>
            <a:ext cx="468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5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2" y="0"/>
            <a:ext cx="6095998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468234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878D41-6D77-497C-AA6A-281465C877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4687378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3BC8A45-E9B1-4651-9632-5A7418CDE6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7200" y="4547087"/>
            <a:ext cx="6094800" cy="1918800"/>
          </a:xfrm>
          <a:solidFill>
            <a:srgbClr val="425563"/>
          </a:solidFill>
        </p:spPr>
        <p:txBody>
          <a:bodyPr lIns="342000" tIns="288000" rIns="342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, optionales Textfeld über dem Bild. Gegebenenfalls rauslöschen. 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F7CD5432-1109-4BAA-B7A9-B286782A521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0800" y="1622424"/>
            <a:ext cx="468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773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6773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63998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06773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03BF1F-8872-4E85-B671-7B9FDAA6F6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8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B70856B-0823-4EE2-9235-5AC5D9B9A6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3" name="Textplatzhalter 32">
            <a:extLst>
              <a:ext uri="{FF2B5EF4-FFF2-40B4-BE49-F238E27FC236}">
                <a16:creationId xmlns:a16="http://schemas.microsoft.com/office/drawing/2014/main" id="{CCD39AA7-6C1A-46E5-B80E-D9CD65EA7B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204" y="4087296"/>
            <a:ext cx="5679794" cy="2167200"/>
          </a:xfrm>
          <a:solidFill>
            <a:schemeClr val="tx1"/>
          </a:solidFill>
        </p:spPr>
        <p:txBody>
          <a:bodyPr lIns="558000" tIns="403200" rIns="180000" anchor="t"/>
          <a:lstStyle>
            <a:lvl1pPr algn="l">
              <a:lnSpc>
                <a:spcPct val="100000"/>
              </a:lnSpc>
              <a:spcAft>
                <a:spcPts val="0"/>
              </a:spcAft>
              <a:defRPr sz="32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Kapitelfolie</a:t>
            </a:r>
          </a:p>
        </p:txBody>
      </p:sp>
      <p:sp>
        <p:nvSpPr>
          <p:cNvPr id="15" name="Textplatzhalter 32">
            <a:extLst>
              <a:ext uri="{FF2B5EF4-FFF2-40B4-BE49-F238E27FC236}">
                <a16:creationId xmlns:a16="http://schemas.microsoft.com/office/drawing/2014/main" id="{3D9DAF24-A377-4A64-9AFF-F161CBAF8C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87296"/>
            <a:ext cx="406800" cy="21672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6" name="Textplatzhalter 32">
            <a:extLst>
              <a:ext uri="{FF2B5EF4-FFF2-40B4-BE49-F238E27FC236}">
                <a16:creationId xmlns:a16="http://schemas.microsoft.com/office/drawing/2014/main" id="{8084C994-58D9-4ED3-BF11-E2ABCA7D1A8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9102" y="4087296"/>
            <a:ext cx="28800" cy="2167200"/>
          </a:xfrm>
          <a:solidFill>
            <a:schemeClr val="bg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7" name="Textplatzhalter 18">
            <a:extLst>
              <a:ext uri="{FF2B5EF4-FFF2-40B4-BE49-F238E27FC236}">
                <a16:creationId xmlns:a16="http://schemas.microsoft.com/office/drawing/2014/main" id="{8A8BA607-C61D-4220-8335-0860EA390A8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12372" y="5097780"/>
            <a:ext cx="4760686" cy="9372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cap="none"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/>
              <a:t>Kurzbeschreibung des Themas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E421C6A-FE16-4A38-B912-EAAF40A1E7C4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94A8439-339B-4CE7-A158-F5140868FB72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F15D9F5-925D-4463-A600-0B88DD7C9C63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A08D213-60E6-4368-A864-E0CB2EFF2146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6,88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BF1B079-5C36-43FC-A7BF-3A6EB994D275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C1E85BF-FAF2-43F0-978A-E393A4F65AEA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5,02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F8A0556-50A5-416B-BED5-2EFBCDBDC08E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3C353F8-666B-436E-A35F-E3BBB3343B42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7,64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A7AD8AE-5B85-4F73-BFE7-8F5E1A9CEA91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1DDE8E61-E763-49B7-886E-6FC29E630D01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15,40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BA223CC-7E34-4165-B193-AC47260C530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DD6B338-402D-4497-8B19-00875A5DF357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14,40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62EC4D9-A2FC-4AE2-9499-3087467A6A9A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70CFA52B-104A-484A-9DD4-A89B7261D7D2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8,43</a:t>
            </a:r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58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_Bild_Inhalt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773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6773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06773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03BF1F-8872-4E85-B671-7B9FDAA6F6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D1FA5DB8-BDD1-4E71-B8D9-24BA7D3CC55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63998" cy="32328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070F1FB8-B14E-49E9-98A5-86E5F4209B3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3233087"/>
            <a:ext cx="4063998" cy="32328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8002" y="0"/>
            <a:ext cx="4063998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31EE47-25B9-401F-B13A-68E4E84008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5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x_Bild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31EE47-25B9-401F-B13A-68E4E84008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22196E4B-9615-40FD-9320-298B7FA617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8002" y="0"/>
            <a:ext cx="4063998" cy="32328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C44FD11F-B774-4997-8DAD-1315C71B77E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8002" y="3233087"/>
            <a:ext cx="4063998" cy="32328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6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_Option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9">
            <a:extLst>
              <a:ext uri="{FF2B5EF4-FFF2-40B4-BE49-F238E27FC236}">
                <a16:creationId xmlns:a16="http://schemas.microsoft.com/office/drawing/2014/main" id="{2D13E1F8-FF95-4C8B-AE10-73FD7C81949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3998" y="0"/>
            <a:ext cx="8128002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542471"/>
            <a:ext cx="3111804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</a:t>
            </a:r>
            <a:endParaRPr lang="en-US"/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3112519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2197106"/>
            <a:ext cx="3111809" cy="39829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99AC64-C4B7-4CC1-B111-976BB1F883E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07E59-A937-4DBF-8887-234B6548F58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Option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689355" cy="6465887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B6AEC12A-100A-4CE7-84FD-B15CB98E56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0744" y="542471"/>
            <a:ext cx="3182266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</a:t>
            </a:r>
            <a:endParaRPr lang="en-US"/>
          </a:p>
        </p:txBody>
      </p:sp>
      <p:sp>
        <p:nvSpPr>
          <p:cNvPr id="26" name="Textplatzhalter 30">
            <a:extLst>
              <a:ext uri="{FF2B5EF4-FFF2-40B4-BE49-F238E27FC236}">
                <a16:creationId xmlns:a16="http://schemas.microsoft.com/office/drawing/2014/main" id="{6E581B98-2A6F-4489-BC17-EFF4E7BD7B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90744" y="1044081"/>
            <a:ext cx="3182997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27" name="Inhaltsplatzhalter 5">
            <a:extLst>
              <a:ext uri="{FF2B5EF4-FFF2-40B4-BE49-F238E27FC236}">
                <a16:creationId xmlns:a16="http://schemas.microsoft.com/office/drawing/2014/main" id="{150D9242-DC98-460B-A80F-04E15AFA6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0744" y="2197106"/>
            <a:ext cx="3182997" cy="39829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6837DFF-22DF-4963-963F-6432673564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5B22E0-D7C0-4FD9-8709-D40C7A462B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07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 zur freien Gestal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C001E-69E6-4FEA-BD7A-6A61EEAF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C19652-BB96-4819-A0B0-EB8AE04C3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36F4EE-8A66-494A-9122-2D97BBFDB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extplatzhalter 30">
            <a:extLst>
              <a:ext uri="{FF2B5EF4-FFF2-40B4-BE49-F238E27FC236}">
                <a16:creationId xmlns:a16="http://schemas.microsoft.com/office/drawing/2014/main" id="{31CAFDD0-B8D9-4FBE-B880-32EFC31E23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2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C19652-BB96-4819-A0B0-EB8AE04C3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36F4EE-8A66-494A-9122-2D97BBFDB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3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e Folie zur freien Gestaltung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3DF54EA-7860-4CDE-9D50-36D416E3135D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E7B3F1-4AEE-448B-8225-508421C7C284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0C001E-69E6-4FEA-BD7A-6A61EEAF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C19652-BB96-4819-A0B0-EB8AE04C3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36F4EE-8A66-494A-9122-2D97BBFDB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extplatzhalter 30">
            <a:extLst>
              <a:ext uri="{FF2B5EF4-FFF2-40B4-BE49-F238E27FC236}">
                <a16:creationId xmlns:a16="http://schemas.microsoft.com/office/drawing/2014/main" id="{31CAFDD0-B8D9-4FBE-B880-32EFC31E23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F3C4978-DBB0-42DC-B110-CC3130B142ED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4222940-6F77-410F-9641-B7D4F4E58233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C88C726-56DC-44D5-93FA-EC506EF37A00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7FF01B8-F82E-46D7-9B43-525A3C1C4795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6C4E170-8B93-4A02-895E-35F6570496AA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2464A1D-AFFC-4854-806D-002E4EB5EBA6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B902D50-3BE9-4331-A6DB-84775D199F43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BBA9050-2714-47A5-8094-ECD2DC50C317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8861A36-F595-4D17-8D68-6FF674BEA119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730C86E-1759-4EF2-8B33-02A50364E1F9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C48F841-1AF0-4081-8ED0-9CFAF9C9B3E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A7C0C74-E42F-4842-92E6-EE0790787213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F5D5344-CCE4-43E7-93B1-D608E0E43857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D688399-F757-428F-A574-B1EE977CE9D6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969115E-1401-465A-9294-5632F095834F}"/>
              </a:ext>
            </a:extLst>
          </p:cNvPr>
          <p:cNvGrpSpPr/>
          <p:nvPr userDrawn="1"/>
        </p:nvGrpSpPr>
        <p:grpSpPr>
          <a:xfrm>
            <a:off x="11644284" y="6574631"/>
            <a:ext cx="307783" cy="176213"/>
            <a:chOff x="3449735" y="7308371"/>
            <a:chExt cx="350165" cy="200478"/>
          </a:xfrm>
          <a:solidFill>
            <a:srgbClr val="FFFFFF"/>
          </a:solidFill>
        </p:grpSpPr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B8BD0592-BC59-40ED-8E92-68A9DBF7B483}"/>
                </a:ext>
              </a:extLst>
            </p:cNvPr>
            <p:cNvSpPr/>
            <p:nvPr userDrawn="1"/>
          </p:nvSpPr>
          <p:spPr>
            <a:xfrm>
              <a:off x="3449735" y="7308371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33220E91-EA24-4CBF-8101-0E92DE9D3A0A}"/>
                </a:ext>
              </a:extLst>
            </p:cNvPr>
            <p:cNvSpPr/>
            <p:nvPr userDrawn="1"/>
          </p:nvSpPr>
          <p:spPr>
            <a:xfrm>
              <a:off x="3633402" y="7308371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791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_Inhalt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42754F40-8910-4F46-AEF0-E4C65656FD97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523" y="542471"/>
            <a:ext cx="468234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1484" y="1044081"/>
            <a:ext cx="4687378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5998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41A2484-FF6B-479E-8597-B2234A1922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47087"/>
            <a:ext cx="6094800" cy="1918800"/>
          </a:xfrm>
          <a:solidFill>
            <a:schemeClr val="tx1"/>
          </a:solidFill>
        </p:spPr>
        <p:txBody>
          <a:bodyPr lIns="342000" tIns="288000" rIns="342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, optionales Textfeld über dem Bild. Gegebenenfalls rauslöschen. 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1DB3B1-34E4-48CD-B837-ABB807607B3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8C919C-43BE-4956-9F69-73E7699AAB2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3DA1C5A-126E-4819-A103-ECB2A1FDF8E9}"/>
              </a:ext>
            </a:extLst>
          </p:cNvPr>
          <p:cNvSpPr/>
          <p:nvPr userDrawn="1"/>
        </p:nvSpPr>
        <p:spPr>
          <a:xfrm>
            <a:off x="393403" y="6467432"/>
            <a:ext cx="2520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5D5EFB5-5BFD-437B-A73B-710D0811F3E6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189FEC59-8003-4F8C-B4A4-4BEA2BA3636D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91D4676-66BF-4383-8C7D-56A299F7C794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64843B81-E4D6-40D1-9908-0597EF7B53F2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66599D7-848F-4017-A5D1-6F4A9AEE3643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1A99036-668B-4954-BEF5-AFB136CF18E3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ABB77BA-C1D8-4FF6-ADB8-A9F189594626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17658FB6-D25C-4A62-BC25-9ADD370F4E77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6E2D5A2-7D04-440D-ACC0-6AC2DB9C26C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FE9C50D-668F-4812-B443-D868A0445F93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F08CDA5-9145-4961-A3A2-38E7EA26D1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55F171F-0E16-4B7B-BE0F-CB41D839A040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8544DCF-3F4E-4A79-93A0-C46F88D98A73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7F902AE-76B6-4C7E-858A-2D0D1DB1B2F5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D12CD1A-AA80-4A69-BA1B-18663E79762D}"/>
              </a:ext>
            </a:extLst>
          </p:cNvPr>
          <p:cNvGrpSpPr/>
          <p:nvPr userDrawn="1"/>
        </p:nvGrpSpPr>
        <p:grpSpPr>
          <a:xfrm>
            <a:off x="11644284" y="6574631"/>
            <a:ext cx="307783" cy="176213"/>
            <a:chOff x="3449735" y="7308371"/>
            <a:chExt cx="350165" cy="200478"/>
          </a:xfrm>
          <a:solidFill>
            <a:srgbClr val="FFFFFF"/>
          </a:solidFill>
        </p:grpSpPr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F7AC0620-7006-4547-B769-886E1B71A340}"/>
                </a:ext>
              </a:extLst>
            </p:cNvPr>
            <p:cNvSpPr/>
            <p:nvPr userDrawn="1"/>
          </p:nvSpPr>
          <p:spPr>
            <a:xfrm>
              <a:off x="3449735" y="7308371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0EB69E0E-FFA7-4221-9D78-DD90FF5D9507}"/>
                </a:ext>
              </a:extLst>
            </p:cNvPr>
            <p:cNvSpPr/>
            <p:nvPr userDrawn="1"/>
          </p:nvSpPr>
          <p:spPr>
            <a:xfrm>
              <a:off x="3633402" y="7308371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" name="Inhaltsplatzhalter 5">
            <a:extLst>
              <a:ext uri="{FF2B5EF4-FFF2-40B4-BE49-F238E27FC236}">
                <a16:creationId xmlns:a16="http://schemas.microsoft.com/office/drawing/2014/main" id="{6E7D60AD-397F-4F83-A162-EAC5839E89B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95263" y="1622424"/>
            <a:ext cx="468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75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_Bild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910367F4-36EF-43B4-B951-423F9905E580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2" y="0"/>
            <a:ext cx="6095998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468234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878D41-6D77-497C-AA6A-281465C877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3" y="1044081"/>
            <a:ext cx="4687378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E6F30880-3324-4B80-9C18-13139C9EC9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7200" y="4547087"/>
            <a:ext cx="6094800" cy="1918800"/>
          </a:xfrm>
          <a:solidFill>
            <a:schemeClr val="tx1"/>
          </a:solidFill>
        </p:spPr>
        <p:txBody>
          <a:bodyPr lIns="342000" tIns="288000" rIns="342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, optionales Textfeld über dem Bild. Gegebenenfalls rauslöschen.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04649DC-9652-48E0-89C4-FAE8096C4E20}"/>
              </a:ext>
            </a:extLst>
          </p:cNvPr>
          <p:cNvSpPr/>
          <p:nvPr userDrawn="1"/>
        </p:nvSpPr>
        <p:spPr>
          <a:xfrm>
            <a:off x="393403" y="6467432"/>
            <a:ext cx="2520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9DF9CC0-002E-473A-82FC-BAB5F0F91BFD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2BEAF47-5F33-4B1B-B271-8B07204A93F3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2642126-F478-440A-9D24-AFE6BA42D8F6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27A83FE-7279-4179-BA16-BAA9100FDE41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7A4A7B5-FA1C-4E73-B3EB-6C9BF2D89C84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8311FD82-AAEF-455A-9E2E-1B2E56538BF0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BD16AA04-FBBD-4EC6-A529-59FEC249A51C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B982F1FD-3441-4776-8065-1D3CBEEDE5DE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A7F2233-4DF1-44BE-B2CC-5BB8D4E0E63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C7557183-2A88-4CEC-BC82-E2700B2BF6ED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CD9EBE7-4A0F-480F-A16B-E78ADCD31BF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17EE1BFA-CB47-41C2-9BC5-4A95F5548299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E1BC545-55F3-4EE5-BDCE-0EE8F1FD4216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207C070-9D89-4E45-93D1-7CD69FBA1AB8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991CA8A-4C4A-4AEF-8589-21B8139161FB}"/>
              </a:ext>
            </a:extLst>
          </p:cNvPr>
          <p:cNvGrpSpPr/>
          <p:nvPr userDrawn="1"/>
        </p:nvGrpSpPr>
        <p:grpSpPr>
          <a:xfrm>
            <a:off x="11644284" y="6574631"/>
            <a:ext cx="307783" cy="176213"/>
            <a:chOff x="3449735" y="7308371"/>
            <a:chExt cx="350165" cy="200478"/>
          </a:xfrm>
          <a:solidFill>
            <a:srgbClr val="FFFFFF"/>
          </a:solidFill>
        </p:grpSpPr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8ACF3C35-8EAF-4E8D-A5B8-BED533ACB882}"/>
                </a:ext>
              </a:extLst>
            </p:cNvPr>
            <p:cNvSpPr/>
            <p:nvPr userDrawn="1"/>
          </p:nvSpPr>
          <p:spPr>
            <a:xfrm>
              <a:off x="3449735" y="7308371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2AFEDC1E-3BB5-460A-AFCC-17AD83E9C959}"/>
                </a:ext>
              </a:extLst>
            </p:cNvPr>
            <p:cNvSpPr/>
            <p:nvPr userDrawn="1"/>
          </p:nvSpPr>
          <p:spPr>
            <a:xfrm>
              <a:off x="3633402" y="7308371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1" name="Inhaltsplatzhalter 5">
            <a:extLst>
              <a:ext uri="{FF2B5EF4-FFF2-40B4-BE49-F238E27FC236}">
                <a16:creationId xmlns:a16="http://schemas.microsoft.com/office/drawing/2014/main" id="{D685FAE0-CE7A-4D4C-B4E3-E6779E4F13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0800" y="1622424"/>
            <a:ext cx="468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28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C8FEE29F-EBF6-40B7-8128-545304342F2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0863" y="1622424"/>
            <a:ext cx="10728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7288-84F4-488A-86B6-FCD1E9C53A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5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_Inhalt_Option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5075C95-6FBE-49B8-BC27-BDE75549944B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773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6773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63998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06773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74A203-9BC3-40C6-AC28-34C116EFB8AB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8C6E268-A796-4853-B4E0-2D04A945399C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1C540B3-8135-4551-A53D-3EADCF33FA07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344A9B8-E9E9-4108-8B3E-C12DCCB8481E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489D2E4-784A-4428-B0A2-7DD5A7D60895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84958CF-9BA1-4C9C-A8D2-15CF9AD7F242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7618D28-ACC6-49D2-B977-580E574130C7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37D49F1-B645-44F1-897B-A385C7E6F2A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D67CBA1-DAFB-4E8C-9679-AA0A07EF810E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99A504F5-8B16-4F08-B132-E8F861FE8251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FC6E697-5125-48EC-877E-577D4979B3D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0591CFC0-7E29-4E6E-8500-10DE7E775B6D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06BA17C-DC46-4544-8FDB-22E0F2880BE4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1BCB7A4-6AE7-4C8B-984D-E245B27FBCFD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C23C92-D693-4A91-8ECD-9812B36AD4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CA9A43AF-316E-4B30-88E0-AEADC1DFCC0F}"/>
              </a:ext>
            </a:extLst>
          </p:cNvPr>
          <p:cNvSpPr/>
          <p:nvPr userDrawn="1"/>
        </p:nvSpPr>
        <p:spPr>
          <a:xfrm>
            <a:off x="393403" y="6467432"/>
            <a:ext cx="2520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0C1F1A0-797F-4D6B-B6E6-355ABF204925}"/>
              </a:ext>
            </a:extLst>
          </p:cNvPr>
          <p:cNvGrpSpPr/>
          <p:nvPr userDrawn="1"/>
        </p:nvGrpSpPr>
        <p:grpSpPr>
          <a:xfrm>
            <a:off x="11644284" y="6574631"/>
            <a:ext cx="307783" cy="176213"/>
            <a:chOff x="3449735" y="7308371"/>
            <a:chExt cx="350165" cy="200478"/>
          </a:xfrm>
          <a:solidFill>
            <a:srgbClr val="FFFFFF"/>
          </a:solidFill>
        </p:grpSpPr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E20C16FC-C548-470F-A3F0-AAD7E8402FB1}"/>
                </a:ext>
              </a:extLst>
            </p:cNvPr>
            <p:cNvSpPr/>
            <p:nvPr userDrawn="1"/>
          </p:nvSpPr>
          <p:spPr>
            <a:xfrm>
              <a:off x="3449735" y="7308371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73B4CBEF-26F0-4B95-961F-D3F78A552EF1}"/>
                </a:ext>
              </a:extLst>
            </p:cNvPr>
            <p:cNvSpPr/>
            <p:nvPr userDrawn="1"/>
          </p:nvSpPr>
          <p:spPr>
            <a:xfrm>
              <a:off x="3633402" y="7308371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153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x_Bild_Inhalt_Option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5075C95-6FBE-49B8-BC27-BDE75549944B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773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6773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06773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74A203-9BC3-40C6-AC28-34C116EFB8AB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8C6E268-A796-4853-B4E0-2D04A945399C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1C540B3-8135-4551-A53D-3EADCF33FA07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344A9B8-E9E9-4108-8B3E-C12DCCB8481E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489D2E4-784A-4428-B0A2-7DD5A7D60895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84958CF-9BA1-4C9C-A8D2-15CF9AD7F242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7618D28-ACC6-49D2-B977-580E574130C7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37D49F1-B645-44F1-897B-A385C7E6F2A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D67CBA1-DAFB-4E8C-9679-AA0A07EF810E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99A504F5-8B16-4F08-B132-E8F861FE8251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FC6E697-5125-48EC-877E-577D4979B3D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0591CFC0-7E29-4E6E-8500-10DE7E775B6D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06BA17C-DC46-4544-8FDB-22E0F2880BE4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1BCB7A4-6AE7-4C8B-984D-E245B27FBCFD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C23C92-D693-4A91-8ECD-9812B36AD4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CA9A43AF-316E-4B30-88E0-AEADC1DFCC0F}"/>
              </a:ext>
            </a:extLst>
          </p:cNvPr>
          <p:cNvSpPr/>
          <p:nvPr userDrawn="1"/>
        </p:nvSpPr>
        <p:spPr>
          <a:xfrm>
            <a:off x="393403" y="6467432"/>
            <a:ext cx="2520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0C1F1A0-797F-4D6B-B6E6-355ABF204925}"/>
              </a:ext>
            </a:extLst>
          </p:cNvPr>
          <p:cNvGrpSpPr/>
          <p:nvPr userDrawn="1"/>
        </p:nvGrpSpPr>
        <p:grpSpPr>
          <a:xfrm>
            <a:off x="11644284" y="6574631"/>
            <a:ext cx="307783" cy="176213"/>
            <a:chOff x="3449735" y="7308371"/>
            <a:chExt cx="350165" cy="200478"/>
          </a:xfrm>
          <a:solidFill>
            <a:srgbClr val="FFFFFF"/>
          </a:solidFill>
        </p:grpSpPr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E20C16FC-C548-470F-A3F0-AAD7E8402FB1}"/>
                </a:ext>
              </a:extLst>
            </p:cNvPr>
            <p:cNvSpPr/>
            <p:nvPr userDrawn="1"/>
          </p:nvSpPr>
          <p:spPr>
            <a:xfrm>
              <a:off x="3449735" y="7308371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73B4CBEF-26F0-4B95-961F-D3F78A552EF1}"/>
                </a:ext>
              </a:extLst>
            </p:cNvPr>
            <p:cNvSpPr/>
            <p:nvPr userDrawn="1"/>
          </p:nvSpPr>
          <p:spPr>
            <a:xfrm>
              <a:off x="3633402" y="7308371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Bildplatzhalter 9">
            <a:extLst>
              <a:ext uri="{FF2B5EF4-FFF2-40B4-BE49-F238E27FC236}">
                <a16:creationId xmlns:a16="http://schemas.microsoft.com/office/drawing/2014/main" id="{3FCA4473-D131-4BA9-9054-9575B36AE2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63998" cy="32328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8" name="Bildplatzhalter 9">
            <a:extLst>
              <a:ext uri="{FF2B5EF4-FFF2-40B4-BE49-F238E27FC236}">
                <a16:creationId xmlns:a16="http://schemas.microsoft.com/office/drawing/2014/main" id="{E59050E3-A37D-4AB0-8678-CEFBA3AECF7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3233087"/>
            <a:ext cx="4063998" cy="32328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69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_Bild_Option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9632DAE-DBFE-4A26-8922-D615ECE97F03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8002" y="0"/>
            <a:ext cx="4063998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811974B-2AA7-4055-8139-B25B4FB2C473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37401EA-EB0F-4BD2-B4E3-D91E28C7389D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582DBD9-7788-453C-8ED0-C254E18C6754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CB64B17-3795-4658-99A8-E31DA1412606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1A9319B-136F-40CE-A690-CEAB20D8F343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E4C3FF8-5B82-419C-9E04-F76123EA101E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26459E0-2A84-430F-8B3E-2EAF4B2DC889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2521A36-EAD9-4595-9C3F-463F3A45E63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8149358-B866-4F1B-993C-B31ED5B84B7C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4522511-3A4C-48A2-89BE-A9EFADEE0D2C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12D55A7-10A3-4331-9014-1B65C83DD3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16EFEF11-2BB9-4974-A0FB-0775AEC58A3B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81197D4-2592-45D7-88C4-EAD8BF688AF8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9D34C899-056E-4D28-A9DB-B43D7AD22F0E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5E55BD-D3A3-4A62-832F-DCC8863647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4C5E2CD-CF97-4975-AE6E-60DEE5608D21}"/>
              </a:ext>
            </a:extLst>
          </p:cNvPr>
          <p:cNvSpPr/>
          <p:nvPr userDrawn="1"/>
        </p:nvSpPr>
        <p:spPr>
          <a:xfrm>
            <a:off x="393403" y="6467432"/>
            <a:ext cx="2520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EB69B31B-E80A-404E-8C30-915740AE9320}"/>
              </a:ext>
            </a:extLst>
          </p:cNvPr>
          <p:cNvGrpSpPr/>
          <p:nvPr userDrawn="1"/>
        </p:nvGrpSpPr>
        <p:grpSpPr>
          <a:xfrm>
            <a:off x="11644284" y="6574631"/>
            <a:ext cx="307783" cy="176213"/>
            <a:chOff x="3449735" y="7308371"/>
            <a:chExt cx="350165" cy="200478"/>
          </a:xfrm>
          <a:solidFill>
            <a:srgbClr val="FFFFFF"/>
          </a:solidFill>
        </p:grpSpPr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FF183FC8-F63B-4FB7-A761-D9D56D315E52}"/>
                </a:ext>
              </a:extLst>
            </p:cNvPr>
            <p:cNvSpPr/>
            <p:nvPr userDrawn="1"/>
          </p:nvSpPr>
          <p:spPr>
            <a:xfrm>
              <a:off x="3449735" y="7308371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0A478F9E-A540-4105-85BE-39671AFD42F0}"/>
                </a:ext>
              </a:extLst>
            </p:cNvPr>
            <p:cNvSpPr/>
            <p:nvPr userDrawn="1"/>
          </p:nvSpPr>
          <p:spPr>
            <a:xfrm>
              <a:off x="3633402" y="7308371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780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_2x_Bild_Option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9632DAE-DBFE-4A26-8922-D615ECE97F03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542471"/>
            <a:ext cx="6572090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65736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1622424"/>
            <a:ext cx="65736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811974B-2AA7-4055-8139-B25B4FB2C473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37401EA-EB0F-4BD2-B4E3-D91E28C7389D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582DBD9-7788-453C-8ED0-C254E18C6754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CB64B17-3795-4658-99A8-E31DA1412606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1A9319B-136F-40CE-A690-CEAB20D8F343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E4C3FF8-5B82-419C-9E04-F76123EA101E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26459E0-2A84-430F-8B3E-2EAF4B2DC889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2521A36-EAD9-4595-9C3F-463F3A45E63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8149358-B866-4F1B-993C-B31ED5B84B7C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4522511-3A4C-48A2-89BE-A9EFADEE0D2C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12D55A7-10A3-4331-9014-1B65C83DD3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16EFEF11-2BB9-4974-A0FB-0775AEC58A3B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81197D4-2592-45D7-88C4-EAD8BF688AF8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9D34C899-056E-4D28-A9DB-B43D7AD22F0E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5E55BD-D3A3-4A62-832F-DCC8863647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4C5E2CD-CF97-4975-AE6E-60DEE5608D21}"/>
              </a:ext>
            </a:extLst>
          </p:cNvPr>
          <p:cNvSpPr/>
          <p:nvPr userDrawn="1"/>
        </p:nvSpPr>
        <p:spPr>
          <a:xfrm>
            <a:off x="393403" y="6467432"/>
            <a:ext cx="2520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EB69B31B-E80A-404E-8C30-915740AE9320}"/>
              </a:ext>
            </a:extLst>
          </p:cNvPr>
          <p:cNvGrpSpPr/>
          <p:nvPr userDrawn="1"/>
        </p:nvGrpSpPr>
        <p:grpSpPr>
          <a:xfrm>
            <a:off x="11644284" y="6574631"/>
            <a:ext cx="307783" cy="176213"/>
            <a:chOff x="3449735" y="7308371"/>
            <a:chExt cx="350165" cy="200478"/>
          </a:xfrm>
          <a:solidFill>
            <a:srgbClr val="FFFFFF"/>
          </a:solidFill>
        </p:grpSpPr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FF183FC8-F63B-4FB7-A761-D9D56D315E52}"/>
                </a:ext>
              </a:extLst>
            </p:cNvPr>
            <p:cNvSpPr/>
            <p:nvPr userDrawn="1"/>
          </p:nvSpPr>
          <p:spPr>
            <a:xfrm>
              <a:off x="3449735" y="7308371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0A478F9E-A540-4105-85BE-39671AFD42F0}"/>
                </a:ext>
              </a:extLst>
            </p:cNvPr>
            <p:cNvSpPr/>
            <p:nvPr userDrawn="1"/>
          </p:nvSpPr>
          <p:spPr>
            <a:xfrm>
              <a:off x="3633402" y="7308371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Bildplatzhalter 9">
            <a:extLst>
              <a:ext uri="{FF2B5EF4-FFF2-40B4-BE49-F238E27FC236}">
                <a16:creationId xmlns:a16="http://schemas.microsoft.com/office/drawing/2014/main" id="{587F39F5-4A6B-4123-BA23-62981BFA49D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8002" y="0"/>
            <a:ext cx="4063998" cy="32328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8" name="Bildplatzhalter 9">
            <a:extLst>
              <a:ext uri="{FF2B5EF4-FFF2-40B4-BE49-F238E27FC236}">
                <a16:creationId xmlns:a16="http://schemas.microsoft.com/office/drawing/2014/main" id="{81129AAA-ADC4-4C22-85E8-8828CBADF2B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8002" y="3233087"/>
            <a:ext cx="4063998" cy="32328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00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_Bild_Option_2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9">
            <a:extLst>
              <a:ext uri="{FF2B5EF4-FFF2-40B4-BE49-F238E27FC236}">
                <a16:creationId xmlns:a16="http://schemas.microsoft.com/office/drawing/2014/main" id="{2D13E1F8-FF95-4C8B-AE10-73FD7C81949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3998" y="0"/>
            <a:ext cx="8128002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075C95-6FBE-49B8-BC27-BDE75549944B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542471"/>
            <a:ext cx="3111804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5D8065E3-1BB6-4D9F-95F2-93F607A44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00" y="1044081"/>
            <a:ext cx="3112519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04EFCEE-75C6-4883-B9B3-8BA98AA0A1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00" y="2197106"/>
            <a:ext cx="3111809" cy="39829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74A203-9BC3-40C6-AC28-34C116EFB8AB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8C6E268-A796-4853-B4E0-2D04A945399C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1C540B3-8135-4551-A53D-3EADCF33FA07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344A9B8-E9E9-4108-8B3E-C12DCCB8481E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489D2E4-784A-4428-B0A2-7DD5A7D60895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84958CF-9BA1-4C9C-A8D2-15CF9AD7F242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7618D28-ACC6-49D2-B977-580E574130C7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37D49F1-B645-44F1-897B-A385C7E6F2A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D67CBA1-DAFB-4E8C-9679-AA0A07EF810E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99A504F5-8B16-4F08-B132-E8F861FE8251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FC6E697-5125-48EC-877E-577D4979B3D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0591CFC0-7E29-4E6E-8500-10DE7E775B6D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06BA17C-DC46-4544-8FDB-22E0F2880BE4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1BCB7A4-6AE7-4C8B-984D-E245B27FBCFD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C23C92-D693-4A91-8ECD-9812B36AD4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CA9A43AF-316E-4B30-88E0-AEADC1DFCC0F}"/>
              </a:ext>
            </a:extLst>
          </p:cNvPr>
          <p:cNvSpPr/>
          <p:nvPr userDrawn="1"/>
        </p:nvSpPr>
        <p:spPr>
          <a:xfrm>
            <a:off x="393403" y="6467432"/>
            <a:ext cx="2520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514DE7-02A0-4FC4-9EC1-AF75256FA50C}"/>
              </a:ext>
            </a:extLst>
          </p:cNvPr>
          <p:cNvGrpSpPr/>
          <p:nvPr userDrawn="1"/>
        </p:nvGrpSpPr>
        <p:grpSpPr>
          <a:xfrm>
            <a:off x="11644284" y="6574631"/>
            <a:ext cx="307783" cy="176213"/>
            <a:chOff x="3449735" y="7308371"/>
            <a:chExt cx="350165" cy="200478"/>
          </a:xfrm>
          <a:solidFill>
            <a:srgbClr val="FFFFFF"/>
          </a:solidFill>
        </p:grpSpPr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39F962D0-3707-4B89-831C-8DFB19021CC4}"/>
                </a:ext>
              </a:extLst>
            </p:cNvPr>
            <p:cNvSpPr/>
            <p:nvPr userDrawn="1"/>
          </p:nvSpPr>
          <p:spPr>
            <a:xfrm>
              <a:off x="3449735" y="7308371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DF69A7F4-8647-49B5-BDA3-9B2393226842}"/>
                </a:ext>
              </a:extLst>
            </p:cNvPr>
            <p:cNvSpPr/>
            <p:nvPr userDrawn="1"/>
          </p:nvSpPr>
          <p:spPr>
            <a:xfrm>
              <a:off x="3633402" y="7308371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750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_Inhalt_Option_2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9632DAE-DBFE-4A26-8922-D615ECE97F03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A9A6A7-0230-4527-8C38-C0C12EFA11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689355" cy="6465887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811974B-2AA7-4055-8139-B25B4FB2C473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37401EA-EB0F-4BD2-B4E3-D91E28C7389D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582DBD9-7788-453C-8ED0-C254E18C6754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CB64B17-3795-4658-99A8-E31DA1412606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1A9319B-136F-40CE-A690-CEAB20D8F343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E4C3FF8-5B82-419C-9E04-F76123EA101E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26459E0-2A84-430F-8B3E-2EAF4B2DC889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2521A36-EAD9-4595-9C3F-463F3A45E63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8149358-B866-4F1B-993C-B31ED5B84B7C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4522511-3A4C-48A2-89BE-A9EFADEE0D2C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12D55A7-10A3-4331-9014-1B65C83DD3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16EFEF11-2BB9-4974-A0FB-0775AEC58A3B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81197D4-2592-45D7-88C4-EAD8BF688AF8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9D34C899-056E-4D28-A9DB-B43D7AD22F0E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5E55BD-D3A3-4A62-832F-DCC8863647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4C5E2CD-CF97-4975-AE6E-60DEE5608D21}"/>
              </a:ext>
            </a:extLst>
          </p:cNvPr>
          <p:cNvSpPr/>
          <p:nvPr userDrawn="1"/>
        </p:nvSpPr>
        <p:spPr>
          <a:xfrm>
            <a:off x="393403" y="6467432"/>
            <a:ext cx="2520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B6AEC12A-100A-4CE7-84FD-B15CB98E56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0744" y="542471"/>
            <a:ext cx="3182266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</a:t>
            </a:r>
            <a:endParaRPr lang="en-US"/>
          </a:p>
        </p:txBody>
      </p:sp>
      <p:sp>
        <p:nvSpPr>
          <p:cNvPr id="26" name="Textplatzhalter 30">
            <a:extLst>
              <a:ext uri="{FF2B5EF4-FFF2-40B4-BE49-F238E27FC236}">
                <a16:creationId xmlns:a16="http://schemas.microsoft.com/office/drawing/2014/main" id="{6E581B98-2A6F-4489-BC17-EFF4E7BD7B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90744" y="1044081"/>
            <a:ext cx="3182997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27" name="Inhaltsplatzhalter 5">
            <a:extLst>
              <a:ext uri="{FF2B5EF4-FFF2-40B4-BE49-F238E27FC236}">
                <a16:creationId xmlns:a16="http://schemas.microsoft.com/office/drawing/2014/main" id="{150D9242-DC98-460B-A80F-04E15AFA6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0744" y="2197106"/>
            <a:ext cx="3182997" cy="39829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D9B567E-F411-411F-BAF7-CEFB988BD930}"/>
              </a:ext>
            </a:extLst>
          </p:cNvPr>
          <p:cNvGrpSpPr/>
          <p:nvPr userDrawn="1"/>
        </p:nvGrpSpPr>
        <p:grpSpPr>
          <a:xfrm>
            <a:off x="11644284" y="6574631"/>
            <a:ext cx="307783" cy="176213"/>
            <a:chOff x="3449735" y="7308371"/>
            <a:chExt cx="350165" cy="200478"/>
          </a:xfrm>
          <a:solidFill>
            <a:srgbClr val="FFFFFF"/>
          </a:solidFill>
        </p:grpSpPr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D013ABE1-1818-4CC9-A475-1FF3B5E08F4C}"/>
                </a:ext>
              </a:extLst>
            </p:cNvPr>
            <p:cNvSpPr/>
            <p:nvPr userDrawn="1"/>
          </p:nvSpPr>
          <p:spPr>
            <a:xfrm>
              <a:off x="3449735" y="7308371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5A4D9A28-B36D-41C1-809B-04ABBB9DA1F7}"/>
                </a:ext>
              </a:extLst>
            </p:cNvPr>
            <p:cNvSpPr/>
            <p:nvPr userDrawn="1"/>
          </p:nvSpPr>
          <p:spPr>
            <a:xfrm>
              <a:off x="3633402" y="7308371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163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_1_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2DFF9360-C372-4C78-9D7A-049239437CEF}"/>
              </a:ext>
            </a:extLst>
          </p:cNvPr>
          <p:cNvSpPr/>
          <p:nvPr userDrawn="1"/>
        </p:nvSpPr>
        <p:spPr>
          <a:xfrm>
            <a:off x="4064000" y="4538990"/>
            <a:ext cx="8128000" cy="193040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9E4782C-315D-487C-93B8-B7B01BF8AA75}"/>
              </a:ext>
            </a:extLst>
          </p:cNvPr>
          <p:cNvGrpSpPr/>
          <p:nvPr userDrawn="1"/>
        </p:nvGrpSpPr>
        <p:grpSpPr>
          <a:xfrm>
            <a:off x="3898340" y="0"/>
            <a:ext cx="8293660" cy="4538991"/>
            <a:chOff x="3898340" y="0"/>
            <a:chExt cx="8293660" cy="453899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8E9274C-4785-41D4-B92A-62E506B27FE7}"/>
                </a:ext>
              </a:extLst>
            </p:cNvPr>
            <p:cNvSpPr/>
            <p:nvPr/>
          </p:nvSpPr>
          <p:spPr>
            <a:xfrm>
              <a:off x="4064000" y="0"/>
              <a:ext cx="8128000" cy="4538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" name="Dreieck 45">
              <a:extLst>
                <a:ext uri="{FF2B5EF4-FFF2-40B4-BE49-F238E27FC236}">
                  <a16:creationId xmlns:a16="http://schemas.microsoft.com/office/drawing/2014/main" id="{6E2E5FF5-6D47-4957-BFCC-00E8214B941F}"/>
                </a:ext>
              </a:extLst>
            </p:cNvPr>
            <p:cNvSpPr/>
            <p:nvPr userDrawn="1"/>
          </p:nvSpPr>
          <p:spPr>
            <a:xfrm rot="16200000">
              <a:off x="3694471" y="2052119"/>
              <a:ext cx="842489" cy="43475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3258F225-BCA3-4E66-8420-3B2B230E8D6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05628"/>
            <a:ext cx="4063998" cy="4333359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903355 h 4333359"/>
              <a:gd name="connsiteX3" fmla="*/ 3898340 w 4063998"/>
              <a:gd name="connsiteY3" fmla="*/ 2063867 h 4333359"/>
              <a:gd name="connsiteX4" fmla="*/ 4063998 w 4063998"/>
              <a:gd name="connsiteY4" fmla="*/ 2224378 h 4333359"/>
              <a:gd name="connsiteX5" fmla="*/ 4063998 w 4063998"/>
              <a:gd name="connsiteY5" fmla="*/ 4333359 h 4333359"/>
              <a:gd name="connsiteX6" fmla="*/ 0 w 4063998"/>
              <a:gd name="connsiteY6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903355"/>
                </a:lnTo>
                <a:lnTo>
                  <a:pt x="3898340" y="2063867"/>
                </a:lnTo>
                <a:lnTo>
                  <a:pt x="4063998" y="2224378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979E-E3D5-4368-A757-F0A978F789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51DEE-C59E-42AA-A29F-900B1A492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12DC826-FE76-4BC0-8C71-CD0C6187B970}"/>
              </a:ext>
            </a:extLst>
          </p:cNvPr>
          <p:cNvSpPr/>
          <p:nvPr userDrawn="1"/>
        </p:nvSpPr>
        <p:spPr>
          <a:xfrm>
            <a:off x="1" y="0"/>
            <a:ext cx="4064000" cy="20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5C897A83-9DDE-4F68-B0E6-687119B4A851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531078" y="541339"/>
            <a:ext cx="7228800" cy="3708000"/>
          </a:xfrm>
        </p:spPr>
        <p:txBody>
          <a:bodyPr anchor="ctr"/>
          <a:lstStyle>
            <a:lvl1pPr>
              <a:defRPr sz="2400" i="1">
                <a:solidFill>
                  <a:schemeClr val="bg1"/>
                </a:solidFill>
              </a:defRPr>
            </a:lvl1pPr>
            <a:lvl2pPr>
              <a:defRPr sz="2400" i="1"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„Zitat“</a:t>
            </a: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0C7B8CE0-D8CF-4397-B79C-7EA8DF3B0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18186"/>
            <a:ext cx="2776537" cy="82061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Max Mustermann</a:t>
            </a:r>
            <a:endParaRPr lang="en-US"/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10324414-3CCF-4B5A-8838-ECF2816E47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0799" y="5715806"/>
            <a:ext cx="2776537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sp>
        <p:nvSpPr>
          <p:cNvPr id="24" name="Freeform 120">
            <a:extLst>
              <a:ext uri="{FF2B5EF4-FFF2-40B4-BE49-F238E27FC236}">
                <a16:creationId xmlns:a16="http://schemas.microsoft.com/office/drawing/2014/main" id="{4233E26B-4F64-488E-A904-6905F9CA03EC}"/>
              </a:ext>
            </a:extLst>
          </p:cNvPr>
          <p:cNvSpPr>
            <a:spLocks/>
          </p:cNvSpPr>
          <p:nvPr userDrawn="1"/>
        </p:nvSpPr>
        <p:spPr bwMode="auto">
          <a:xfrm>
            <a:off x="4437500" y="5007984"/>
            <a:ext cx="433882" cy="417377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A3F0C8F-0D6F-4E40-8299-81BD15B615A0}"/>
              </a:ext>
            </a:extLst>
          </p:cNvPr>
          <p:cNvGrpSpPr/>
          <p:nvPr userDrawn="1"/>
        </p:nvGrpSpPr>
        <p:grpSpPr>
          <a:xfrm>
            <a:off x="4475873" y="5640000"/>
            <a:ext cx="357137" cy="259898"/>
            <a:chOff x="7038976" y="3984625"/>
            <a:chExt cx="320675" cy="233363"/>
          </a:xfrm>
        </p:grpSpPr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96EF118B-00EF-41AB-864A-4196B5F84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Line 193">
              <a:extLst>
                <a:ext uri="{FF2B5EF4-FFF2-40B4-BE49-F238E27FC236}">
                  <a16:creationId xmlns:a16="http://schemas.microsoft.com/office/drawing/2014/main" id="{CCEC571A-9DB5-4F66-AF52-BE85CADD4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Line 194">
              <a:extLst>
                <a:ext uri="{FF2B5EF4-FFF2-40B4-BE49-F238E27FC236}">
                  <a16:creationId xmlns:a16="http://schemas.microsoft.com/office/drawing/2014/main" id="{6E785689-4EC9-47CC-8875-2B173F425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195">
              <a:extLst>
                <a:ext uri="{FF2B5EF4-FFF2-40B4-BE49-F238E27FC236}">
                  <a16:creationId xmlns:a16="http://schemas.microsoft.com/office/drawing/2014/main" id="{CA570959-5485-40FE-B392-FA11255B8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6ED245-A870-4D4D-94F0-FBAEC1502441}"/>
              </a:ext>
            </a:extLst>
          </p:cNvPr>
          <p:cNvGrpSpPr/>
          <p:nvPr userDrawn="1"/>
        </p:nvGrpSpPr>
        <p:grpSpPr>
          <a:xfrm>
            <a:off x="8518007" y="4957342"/>
            <a:ext cx="433882" cy="441234"/>
            <a:chOff x="4777940" y="3598695"/>
            <a:chExt cx="672100" cy="683488"/>
          </a:xfrm>
        </p:grpSpPr>
        <p:sp>
          <p:nvSpPr>
            <p:cNvPr id="31" name="Oval 1451">
              <a:extLst>
                <a:ext uri="{FF2B5EF4-FFF2-40B4-BE49-F238E27FC236}">
                  <a16:creationId xmlns:a16="http://schemas.microsoft.com/office/drawing/2014/main" id="{06E6645F-E578-4A3D-A605-DDE79D93B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1452">
              <a:extLst>
                <a:ext uri="{FF2B5EF4-FFF2-40B4-BE49-F238E27FC236}">
                  <a16:creationId xmlns:a16="http://schemas.microsoft.com/office/drawing/2014/main" id="{CFC3B31A-7F1C-46E6-8210-02F662B32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1453">
              <a:extLst>
                <a:ext uri="{FF2B5EF4-FFF2-40B4-BE49-F238E27FC236}">
                  <a16:creationId xmlns:a16="http://schemas.microsoft.com/office/drawing/2014/main" id="{786431F2-1AAB-40ED-99E3-56C8D2B5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9" name="Textplatzhalter 13">
            <a:extLst>
              <a:ext uri="{FF2B5EF4-FFF2-40B4-BE49-F238E27FC236}">
                <a16:creationId xmlns:a16="http://schemas.microsoft.com/office/drawing/2014/main" id="{F9209090-7D99-46DA-9E48-1562C8C8BF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21168" y="5078188"/>
            <a:ext cx="3351600" cy="277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41" name="Textplatzhalter 13">
            <a:extLst>
              <a:ext uri="{FF2B5EF4-FFF2-40B4-BE49-F238E27FC236}">
                <a16:creationId xmlns:a16="http://schemas.microsoft.com/office/drawing/2014/main" id="{5CC1293A-B9DE-499A-B8DD-3102340AF2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21168" y="5631465"/>
            <a:ext cx="3351600" cy="277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43" name="Textplatzhalter 13">
            <a:extLst>
              <a:ext uri="{FF2B5EF4-FFF2-40B4-BE49-F238E27FC236}">
                <a16:creationId xmlns:a16="http://schemas.microsoft.com/office/drawing/2014/main" id="{BC3D8181-E919-460C-A923-7973791D19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25778" y="5039475"/>
            <a:ext cx="2154997" cy="277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</p:spTree>
    <p:extLst>
      <p:ext uri="{BB962C8B-B14F-4D97-AF65-F5344CB8AC3E}">
        <p14:creationId xmlns:p14="http://schemas.microsoft.com/office/powerpoint/2010/main" val="34773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_2_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ildplatzhalter 46">
            <a:extLst>
              <a:ext uri="{FF2B5EF4-FFF2-40B4-BE49-F238E27FC236}">
                <a16:creationId xmlns:a16="http://schemas.microsoft.com/office/drawing/2014/main" id="{A45AD825-A9C1-4A02-B4AC-565EF7E75C2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8002" y="205628"/>
            <a:ext cx="4063998" cy="4333359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800972 h 4333359"/>
              <a:gd name="connsiteX3" fmla="*/ 4063998 w 4063998"/>
              <a:gd name="connsiteY3" fmla="*/ 1903355 h 4333359"/>
              <a:gd name="connsiteX4" fmla="*/ 4063998 w 4063998"/>
              <a:gd name="connsiteY4" fmla="*/ 2224378 h 4333359"/>
              <a:gd name="connsiteX5" fmla="*/ 4063998 w 4063998"/>
              <a:gd name="connsiteY5" fmla="*/ 3223372 h 4333359"/>
              <a:gd name="connsiteX6" fmla="*/ 4063998 w 4063998"/>
              <a:gd name="connsiteY6" fmla="*/ 4333359 h 4333359"/>
              <a:gd name="connsiteX7" fmla="*/ 0 w 4063998"/>
              <a:gd name="connsiteY7" fmla="*/ 4333359 h 4333359"/>
              <a:gd name="connsiteX8" fmla="*/ 0 w 4063998"/>
              <a:gd name="connsiteY8" fmla="*/ 3800085 h 4333359"/>
              <a:gd name="connsiteX9" fmla="*/ 152057 w 4063998"/>
              <a:gd name="connsiteY9" fmla="*/ 3652753 h 4333359"/>
              <a:gd name="connsiteX10" fmla="*/ 0 w 4063998"/>
              <a:gd name="connsiteY10" fmla="*/ 3505420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lnTo>
                  <a:pt x="0" y="3800085"/>
                </a:lnTo>
                <a:lnTo>
                  <a:pt x="152057" y="3652753"/>
                </a:lnTo>
                <a:lnTo>
                  <a:pt x="0" y="350542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C5DBB53-4D4F-4D09-8FCB-46E75561F01A}"/>
              </a:ext>
            </a:extLst>
          </p:cNvPr>
          <p:cNvSpPr/>
          <p:nvPr userDrawn="1"/>
        </p:nvSpPr>
        <p:spPr>
          <a:xfrm>
            <a:off x="1" y="0"/>
            <a:ext cx="12193200" cy="20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ildplatzhalter 48">
            <a:extLst>
              <a:ext uri="{FF2B5EF4-FFF2-40B4-BE49-F238E27FC236}">
                <a16:creationId xmlns:a16="http://schemas.microsoft.com/office/drawing/2014/main" id="{1F2EF054-73DC-41C7-93DA-217622EB8231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0" y="205628"/>
            <a:ext cx="4063998" cy="4333359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391209 h 4333359"/>
              <a:gd name="connsiteX3" fmla="*/ 3898342 w 4063998"/>
              <a:gd name="connsiteY3" fmla="*/ 551719 h 4333359"/>
              <a:gd name="connsiteX4" fmla="*/ 4063998 w 4063998"/>
              <a:gd name="connsiteY4" fmla="*/ 712228 h 4333359"/>
              <a:gd name="connsiteX5" fmla="*/ 4063998 w 4063998"/>
              <a:gd name="connsiteY5" fmla="*/ 1800972 h 4333359"/>
              <a:gd name="connsiteX6" fmla="*/ 4063998 w 4063998"/>
              <a:gd name="connsiteY6" fmla="*/ 1903355 h 4333359"/>
              <a:gd name="connsiteX7" fmla="*/ 4063998 w 4063998"/>
              <a:gd name="connsiteY7" fmla="*/ 2224378 h 4333359"/>
              <a:gd name="connsiteX8" fmla="*/ 4063998 w 4063998"/>
              <a:gd name="connsiteY8" fmla="*/ 3223372 h 4333359"/>
              <a:gd name="connsiteX9" fmla="*/ 4063998 w 4063998"/>
              <a:gd name="connsiteY9" fmla="*/ 4333359 h 4333359"/>
              <a:gd name="connsiteX10" fmla="*/ 0 w 4063998"/>
              <a:gd name="connsiteY10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391209"/>
                </a:lnTo>
                <a:lnTo>
                  <a:pt x="3898342" y="551719"/>
                </a:lnTo>
                <a:lnTo>
                  <a:pt x="4063998" y="712228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979E-E3D5-4368-A757-F0A978F78918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51DEE-C59E-42AA-A29F-900B1A492E5A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0C7B8CE0-D8CF-4397-B79C-7EA8DF3B0DF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50863" y="4818186"/>
            <a:ext cx="2776537" cy="82061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Max Mustermann</a:t>
            </a:r>
            <a:endParaRPr lang="en-US"/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10324414-3CCF-4B5A-8838-ECF2816E478F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50799" y="5715806"/>
            <a:ext cx="2776537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13896FA-DEEA-4B4F-9877-4956F63D0CEB}"/>
              </a:ext>
            </a:extLst>
          </p:cNvPr>
          <p:cNvGrpSpPr/>
          <p:nvPr userDrawn="1"/>
        </p:nvGrpSpPr>
        <p:grpSpPr>
          <a:xfrm>
            <a:off x="4063153" y="3323268"/>
            <a:ext cx="4216906" cy="3146123"/>
            <a:chOff x="4063153" y="3323268"/>
            <a:chExt cx="4216906" cy="3146123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A02F78DD-2A05-4980-95E6-E4827CACF1CE}"/>
                </a:ext>
              </a:extLst>
            </p:cNvPr>
            <p:cNvSpPr/>
            <p:nvPr userDrawn="1"/>
          </p:nvSpPr>
          <p:spPr>
            <a:xfrm>
              <a:off x="4063153" y="3323268"/>
              <a:ext cx="4068000" cy="3146123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Dreieck 58">
              <a:extLst>
                <a:ext uri="{FF2B5EF4-FFF2-40B4-BE49-F238E27FC236}">
                  <a16:creationId xmlns:a16="http://schemas.microsoft.com/office/drawing/2014/main" id="{3219BED6-BBB6-439B-9273-EC10032DB4BA}"/>
                </a:ext>
              </a:extLst>
            </p:cNvPr>
            <p:cNvSpPr/>
            <p:nvPr userDrawn="1"/>
          </p:nvSpPr>
          <p:spPr>
            <a:xfrm rot="5400000">
              <a:off x="7641438" y="3641004"/>
              <a:ext cx="842489" cy="434752"/>
            </a:xfrm>
            <a:prstGeom prst="triangle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4CD3926-1FBC-4196-8423-A231D87A101F}"/>
              </a:ext>
            </a:extLst>
          </p:cNvPr>
          <p:cNvGrpSpPr/>
          <p:nvPr userDrawn="1"/>
        </p:nvGrpSpPr>
        <p:grpSpPr>
          <a:xfrm>
            <a:off x="3898342" y="205629"/>
            <a:ext cx="4232811" cy="3117639"/>
            <a:chOff x="3898342" y="205629"/>
            <a:chExt cx="4232811" cy="3117639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1C018132-8790-40D7-8E7D-271DF62EFDCF}"/>
                </a:ext>
              </a:extLst>
            </p:cNvPr>
            <p:cNvSpPr/>
            <p:nvPr userDrawn="1"/>
          </p:nvSpPr>
          <p:spPr>
            <a:xfrm>
              <a:off x="4064000" y="205629"/>
              <a:ext cx="4067153" cy="31176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Dreieck 45">
              <a:extLst>
                <a:ext uri="{FF2B5EF4-FFF2-40B4-BE49-F238E27FC236}">
                  <a16:creationId xmlns:a16="http://schemas.microsoft.com/office/drawing/2014/main" id="{D0CBFA5E-CCCC-405F-8C66-C3CA32F90651}"/>
                </a:ext>
              </a:extLst>
            </p:cNvPr>
            <p:cNvSpPr/>
            <p:nvPr userDrawn="1"/>
          </p:nvSpPr>
          <p:spPr>
            <a:xfrm rot="16200000">
              <a:off x="3694473" y="539971"/>
              <a:ext cx="842489" cy="43475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platzhalter 13">
            <a:extLst>
              <a:ext uri="{FF2B5EF4-FFF2-40B4-BE49-F238E27FC236}">
                <a16:creationId xmlns:a16="http://schemas.microsoft.com/office/drawing/2014/main" id="{DB1F72BD-A861-4B9C-97CB-81CE2546EB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25724" y="5715806"/>
            <a:ext cx="2755981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sp>
        <p:nvSpPr>
          <p:cNvPr id="55" name="Textplatzhalter 13">
            <a:extLst>
              <a:ext uri="{FF2B5EF4-FFF2-40B4-BE49-F238E27FC236}">
                <a16:creationId xmlns:a16="http://schemas.microsoft.com/office/drawing/2014/main" id="{860D94C0-79AE-43B2-A4A5-BC16FCEB1C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25724" y="4818186"/>
            <a:ext cx="2755051" cy="8208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Max Mustermann</a:t>
            </a:r>
          </a:p>
        </p:txBody>
      </p:sp>
      <p:sp>
        <p:nvSpPr>
          <p:cNvPr id="57" name="Textplatzhalter 13">
            <a:extLst>
              <a:ext uri="{FF2B5EF4-FFF2-40B4-BE49-F238E27FC236}">
                <a16:creationId xmlns:a16="http://schemas.microsoft.com/office/drawing/2014/main" id="{4E3EC170-E577-43DD-AEF8-44882EEB76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4350" y="546565"/>
            <a:ext cx="3538800" cy="1080000"/>
          </a:xfrm>
        </p:spPr>
        <p:txBody>
          <a:bodyPr anchor="t"/>
          <a:lstStyle>
            <a:lvl1pPr>
              <a:defRPr sz="1400" i="1">
                <a:solidFill>
                  <a:schemeClr val="bg1"/>
                </a:solidFill>
              </a:defRPr>
            </a:lvl1pPr>
            <a:lvl2pPr>
              <a:defRPr sz="2400" i="1"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„Zitat“</a:t>
            </a:r>
          </a:p>
        </p:txBody>
      </p:sp>
      <p:sp>
        <p:nvSpPr>
          <p:cNvPr id="59" name="Textplatzhalter 13">
            <a:extLst>
              <a:ext uri="{FF2B5EF4-FFF2-40B4-BE49-F238E27FC236}">
                <a16:creationId xmlns:a16="http://schemas.microsoft.com/office/drawing/2014/main" id="{C8172999-9E09-484A-A9FF-BFD3DC3FA5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34350" y="3615690"/>
            <a:ext cx="3538800" cy="1080000"/>
          </a:xfrm>
        </p:spPr>
        <p:txBody>
          <a:bodyPr anchor="t"/>
          <a:lstStyle>
            <a:lvl1pPr>
              <a:defRPr sz="1400" i="1">
                <a:solidFill>
                  <a:schemeClr val="bg1"/>
                </a:solidFill>
              </a:defRPr>
            </a:lvl1pPr>
            <a:lvl2pPr>
              <a:defRPr sz="2400" i="1"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„Zitat“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06234AF-8319-4CAD-BAB7-0FD5EA3EFC05}"/>
              </a:ext>
            </a:extLst>
          </p:cNvPr>
          <p:cNvGrpSpPr/>
          <p:nvPr userDrawn="1"/>
        </p:nvGrpSpPr>
        <p:grpSpPr>
          <a:xfrm>
            <a:off x="4394814" y="2391602"/>
            <a:ext cx="180910" cy="131653"/>
            <a:chOff x="7038976" y="3984625"/>
            <a:chExt cx="320675" cy="233363"/>
          </a:xfrm>
        </p:grpSpPr>
        <p:sp>
          <p:nvSpPr>
            <p:cNvPr id="61" name="Freeform 192">
              <a:extLst>
                <a:ext uri="{FF2B5EF4-FFF2-40B4-BE49-F238E27FC236}">
                  <a16:creationId xmlns:a16="http://schemas.microsoft.com/office/drawing/2014/main" id="{6CE44CCF-3677-42AF-A597-24CF7433B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Line 193">
              <a:extLst>
                <a:ext uri="{FF2B5EF4-FFF2-40B4-BE49-F238E27FC236}">
                  <a16:creationId xmlns:a16="http://schemas.microsoft.com/office/drawing/2014/main" id="{AA2464FE-2CF3-4D68-85D7-8CF86E969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Line 194">
              <a:extLst>
                <a:ext uri="{FF2B5EF4-FFF2-40B4-BE49-F238E27FC236}">
                  <a16:creationId xmlns:a16="http://schemas.microsoft.com/office/drawing/2014/main" id="{6242A19E-9430-4497-B8D2-1BC3D5152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95">
              <a:extLst>
                <a:ext uri="{FF2B5EF4-FFF2-40B4-BE49-F238E27FC236}">
                  <a16:creationId xmlns:a16="http://schemas.microsoft.com/office/drawing/2014/main" id="{97AFADC7-C8D5-4997-84B5-AEEFEFCAA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65" name="Freeform 120">
            <a:extLst>
              <a:ext uri="{FF2B5EF4-FFF2-40B4-BE49-F238E27FC236}">
                <a16:creationId xmlns:a16="http://schemas.microsoft.com/office/drawing/2014/main" id="{63EAF477-5925-4F94-B374-978DA92682B4}"/>
              </a:ext>
            </a:extLst>
          </p:cNvPr>
          <p:cNvSpPr>
            <a:spLocks/>
          </p:cNvSpPr>
          <p:nvPr userDrawn="1"/>
        </p:nvSpPr>
        <p:spPr bwMode="auto">
          <a:xfrm>
            <a:off x="4341218" y="2020369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32CA32BA-2AC5-45B9-BB57-A793947DB3C3}"/>
              </a:ext>
            </a:extLst>
          </p:cNvPr>
          <p:cNvGrpSpPr/>
          <p:nvPr userDrawn="1"/>
        </p:nvGrpSpPr>
        <p:grpSpPr>
          <a:xfrm>
            <a:off x="4376089" y="2677999"/>
            <a:ext cx="217861" cy="221553"/>
            <a:chOff x="4777940" y="3598695"/>
            <a:chExt cx="672100" cy="683488"/>
          </a:xfrm>
        </p:grpSpPr>
        <p:sp>
          <p:nvSpPr>
            <p:cNvPr id="67" name="Oval 1451">
              <a:extLst>
                <a:ext uri="{FF2B5EF4-FFF2-40B4-BE49-F238E27FC236}">
                  <a16:creationId xmlns:a16="http://schemas.microsoft.com/office/drawing/2014/main" id="{F7B66B9F-E500-43C3-BF7B-A0F4F99AD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1452">
              <a:extLst>
                <a:ext uri="{FF2B5EF4-FFF2-40B4-BE49-F238E27FC236}">
                  <a16:creationId xmlns:a16="http://schemas.microsoft.com/office/drawing/2014/main" id="{88931211-609F-487E-A88C-5377463F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1453">
              <a:extLst>
                <a:ext uri="{FF2B5EF4-FFF2-40B4-BE49-F238E27FC236}">
                  <a16:creationId xmlns:a16="http://schemas.microsoft.com/office/drawing/2014/main" id="{A3EA7D47-11EE-46D4-AA87-19859BD6C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F0A32325-4E5F-43D9-AEE7-CE142EE64AEB}"/>
              </a:ext>
            </a:extLst>
          </p:cNvPr>
          <p:cNvGrpSpPr/>
          <p:nvPr userDrawn="1"/>
        </p:nvGrpSpPr>
        <p:grpSpPr>
          <a:xfrm>
            <a:off x="7587594" y="5546282"/>
            <a:ext cx="180910" cy="131653"/>
            <a:chOff x="7038976" y="3984625"/>
            <a:chExt cx="320675" cy="233363"/>
          </a:xfrm>
        </p:grpSpPr>
        <p:sp>
          <p:nvSpPr>
            <p:cNvPr id="71" name="Freeform 192">
              <a:extLst>
                <a:ext uri="{FF2B5EF4-FFF2-40B4-BE49-F238E27FC236}">
                  <a16:creationId xmlns:a16="http://schemas.microsoft.com/office/drawing/2014/main" id="{06F9C56E-962C-41A7-A103-6791CED56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Line 193">
              <a:extLst>
                <a:ext uri="{FF2B5EF4-FFF2-40B4-BE49-F238E27FC236}">
                  <a16:creationId xmlns:a16="http://schemas.microsoft.com/office/drawing/2014/main" id="{66BE2A90-F73F-4148-AEA5-BFE893A63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Line 194">
              <a:extLst>
                <a:ext uri="{FF2B5EF4-FFF2-40B4-BE49-F238E27FC236}">
                  <a16:creationId xmlns:a16="http://schemas.microsoft.com/office/drawing/2014/main" id="{D7C5B40B-B2EA-4AF5-AB93-6D6D1562C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195">
              <a:extLst>
                <a:ext uri="{FF2B5EF4-FFF2-40B4-BE49-F238E27FC236}">
                  <a16:creationId xmlns:a16="http://schemas.microsoft.com/office/drawing/2014/main" id="{E6CC7AAC-1A8B-41C1-96BC-DB8F33F42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5" name="Freeform 120">
            <a:extLst>
              <a:ext uri="{FF2B5EF4-FFF2-40B4-BE49-F238E27FC236}">
                <a16:creationId xmlns:a16="http://schemas.microsoft.com/office/drawing/2014/main" id="{0A364197-FA00-4492-AC40-D252DB6ADDA5}"/>
              </a:ext>
            </a:extLst>
          </p:cNvPr>
          <p:cNvSpPr>
            <a:spLocks/>
          </p:cNvSpPr>
          <p:nvPr userDrawn="1"/>
        </p:nvSpPr>
        <p:spPr bwMode="auto">
          <a:xfrm>
            <a:off x="7533998" y="5175049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EC4CE277-B14D-4C63-9E28-2CD257394F88}"/>
              </a:ext>
            </a:extLst>
          </p:cNvPr>
          <p:cNvGrpSpPr/>
          <p:nvPr userDrawn="1"/>
        </p:nvGrpSpPr>
        <p:grpSpPr>
          <a:xfrm>
            <a:off x="7568869" y="5832679"/>
            <a:ext cx="217861" cy="221553"/>
            <a:chOff x="4777940" y="3598695"/>
            <a:chExt cx="672100" cy="683488"/>
          </a:xfrm>
        </p:grpSpPr>
        <p:sp>
          <p:nvSpPr>
            <p:cNvPr id="77" name="Oval 1451">
              <a:extLst>
                <a:ext uri="{FF2B5EF4-FFF2-40B4-BE49-F238E27FC236}">
                  <a16:creationId xmlns:a16="http://schemas.microsoft.com/office/drawing/2014/main" id="{F8A980AD-2AC5-4BA0-BF39-7D5BC0993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452">
              <a:extLst>
                <a:ext uri="{FF2B5EF4-FFF2-40B4-BE49-F238E27FC236}">
                  <a16:creationId xmlns:a16="http://schemas.microsoft.com/office/drawing/2014/main" id="{0250C173-7592-41A9-BBD7-B5D70F807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453">
              <a:extLst>
                <a:ext uri="{FF2B5EF4-FFF2-40B4-BE49-F238E27FC236}">
                  <a16:creationId xmlns:a16="http://schemas.microsoft.com/office/drawing/2014/main" id="{A6A33BA9-0E4A-4B69-8E2B-00614D822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84" name="Textplatzhalter 13">
            <a:extLst>
              <a:ext uri="{FF2B5EF4-FFF2-40B4-BE49-F238E27FC236}">
                <a16:creationId xmlns:a16="http://schemas.microsoft.com/office/drawing/2014/main" id="{EE34585F-202D-4D6A-A2C8-3833283F96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20784" y="1987597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87" name="Textplatzhalter 13">
            <a:extLst>
              <a:ext uri="{FF2B5EF4-FFF2-40B4-BE49-F238E27FC236}">
                <a16:creationId xmlns:a16="http://schemas.microsoft.com/office/drawing/2014/main" id="{FE1BB1A7-368C-4E49-8451-AB651F700A0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20784" y="2318944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88" name="Textplatzhalter 13">
            <a:extLst>
              <a:ext uri="{FF2B5EF4-FFF2-40B4-BE49-F238E27FC236}">
                <a16:creationId xmlns:a16="http://schemas.microsoft.com/office/drawing/2014/main" id="{84A08D21-3221-4B2D-AD75-8C638A13AC9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20784" y="2650291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5" name="Textplatzhalter 13">
            <a:extLst>
              <a:ext uri="{FF2B5EF4-FFF2-40B4-BE49-F238E27FC236}">
                <a16:creationId xmlns:a16="http://schemas.microsoft.com/office/drawing/2014/main" id="{BB29A994-652D-4E53-8722-B130AE974C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59779" y="5142277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6" name="Textplatzhalter 13">
            <a:extLst>
              <a:ext uri="{FF2B5EF4-FFF2-40B4-BE49-F238E27FC236}">
                <a16:creationId xmlns:a16="http://schemas.microsoft.com/office/drawing/2014/main" id="{45D2AA00-0070-40F8-B224-47ACB325F41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59779" y="5473624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7" name="Textplatzhalter 13">
            <a:extLst>
              <a:ext uri="{FF2B5EF4-FFF2-40B4-BE49-F238E27FC236}">
                <a16:creationId xmlns:a16="http://schemas.microsoft.com/office/drawing/2014/main" id="{9C60D13C-5A46-4945-98B6-16E56D203B1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59779" y="5804971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</p:spTree>
    <p:extLst>
      <p:ext uri="{BB962C8B-B14F-4D97-AF65-F5344CB8AC3E}">
        <p14:creationId xmlns:p14="http://schemas.microsoft.com/office/powerpoint/2010/main" val="393714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_2_Personen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ildplatzhalter 46">
            <a:extLst>
              <a:ext uri="{FF2B5EF4-FFF2-40B4-BE49-F238E27FC236}">
                <a16:creationId xmlns:a16="http://schemas.microsoft.com/office/drawing/2014/main" id="{A45AD825-A9C1-4A02-B4AC-565EF7E75C2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8002" y="205628"/>
            <a:ext cx="4063998" cy="4333359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800972 h 4333359"/>
              <a:gd name="connsiteX3" fmla="*/ 4063998 w 4063998"/>
              <a:gd name="connsiteY3" fmla="*/ 1903355 h 4333359"/>
              <a:gd name="connsiteX4" fmla="*/ 4063998 w 4063998"/>
              <a:gd name="connsiteY4" fmla="*/ 2224378 h 4333359"/>
              <a:gd name="connsiteX5" fmla="*/ 4063998 w 4063998"/>
              <a:gd name="connsiteY5" fmla="*/ 3223372 h 4333359"/>
              <a:gd name="connsiteX6" fmla="*/ 4063998 w 4063998"/>
              <a:gd name="connsiteY6" fmla="*/ 4333359 h 4333359"/>
              <a:gd name="connsiteX7" fmla="*/ 0 w 4063998"/>
              <a:gd name="connsiteY7" fmla="*/ 4333359 h 4333359"/>
              <a:gd name="connsiteX8" fmla="*/ 0 w 4063998"/>
              <a:gd name="connsiteY8" fmla="*/ 3800085 h 4333359"/>
              <a:gd name="connsiteX9" fmla="*/ 152057 w 4063998"/>
              <a:gd name="connsiteY9" fmla="*/ 3652753 h 4333359"/>
              <a:gd name="connsiteX10" fmla="*/ 0 w 4063998"/>
              <a:gd name="connsiteY10" fmla="*/ 3505420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lnTo>
                  <a:pt x="0" y="3800085"/>
                </a:lnTo>
                <a:lnTo>
                  <a:pt x="152057" y="3652753"/>
                </a:lnTo>
                <a:lnTo>
                  <a:pt x="0" y="350542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C5DBB53-4D4F-4D09-8FCB-46E75561F01A}"/>
              </a:ext>
            </a:extLst>
          </p:cNvPr>
          <p:cNvSpPr/>
          <p:nvPr userDrawn="1"/>
        </p:nvSpPr>
        <p:spPr>
          <a:xfrm>
            <a:off x="1" y="0"/>
            <a:ext cx="12193200" cy="20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ildplatzhalter 48">
            <a:extLst>
              <a:ext uri="{FF2B5EF4-FFF2-40B4-BE49-F238E27FC236}">
                <a16:creationId xmlns:a16="http://schemas.microsoft.com/office/drawing/2014/main" id="{1F2EF054-73DC-41C7-93DA-217622EB8231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0" y="205628"/>
            <a:ext cx="4063998" cy="4333359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391209 h 4333359"/>
              <a:gd name="connsiteX3" fmla="*/ 3898342 w 4063998"/>
              <a:gd name="connsiteY3" fmla="*/ 551719 h 4333359"/>
              <a:gd name="connsiteX4" fmla="*/ 4063998 w 4063998"/>
              <a:gd name="connsiteY4" fmla="*/ 712228 h 4333359"/>
              <a:gd name="connsiteX5" fmla="*/ 4063998 w 4063998"/>
              <a:gd name="connsiteY5" fmla="*/ 1800972 h 4333359"/>
              <a:gd name="connsiteX6" fmla="*/ 4063998 w 4063998"/>
              <a:gd name="connsiteY6" fmla="*/ 1903355 h 4333359"/>
              <a:gd name="connsiteX7" fmla="*/ 4063998 w 4063998"/>
              <a:gd name="connsiteY7" fmla="*/ 2224378 h 4333359"/>
              <a:gd name="connsiteX8" fmla="*/ 4063998 w 4063998"/>
              <a:gd name="connsiteY8" fmla="*/ 3223372 h 4333359"/>
              <a:gd name="connsiteX9" fmla="*/ 4063998 w 4063998"/>
              <a:gd name="connsiteY9" fmla="*/ 4333359 h 4333359"/>
              <a:gd name="connsiteX10" fmla="*/ 0 w 4063998"/>
              <a:gd name="connsiteY10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391209"/>
                </a:lnTo>
                <a:lnTo>
                  <a:pt x="3898342" y="551719"/>
                </a:lnTo>
                <a:lnTo>
                  <a:pt x="4063998" y="712228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979E-E3D5-4368-A757-F0A978F78918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51DEE-C59E-42AA-A29F-900B1A492E5A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0C7B8CE0-D8CF-4397-B79C-7EA8DF3B0DF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50863" y="4818186"/>
            <a:ext cx="2776537" cy="82061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Max Mustermann</a:t>
            </a:r>
            <a:endParaRPr lang="en-US"/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10324414-3CCF-4B5A-8838-ECF2816E478F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50799" y="5715806"/>
            <a:ext cx="2776537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13896FA-DEEA-4B4F-9877-4956F63D0CEB}"/>
              </a:ext>
            </a:extLst>
          </p:cNvPr>
          <p:cNvGrpSpPr/>
          <p:nvPr userDrawn="1"/>
        </p:nvGrpSpPr>
        <p:grpSpPr>
          <a:xfrm>
            <a:off x="4063153" y="3323268"/>
            <a:ext cx="4216906" cy="3146123"/>
            <a:chOff x="4063153" y="3323268"/>
            <a:chExt cx="4216906" cy="3146123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A02F78DD-2A05-4980-95E6-E4827CACF1CE}"/>
                </a:ext>
              </a:extLst>
            </p:cNvPr>
            <p:cNvSpPr/>
            <p:nvPr userDrawn="1"/>
          </p:nvSpPr>
          <p:spPr>
            <a:xfrm>
              <a:off x="4063153" y="3323268"/>
              <a:ext cx="4068000" cy="3146123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Dreieck 58">
              <a:extLst>
                <a:ext uri="{FF2B5EF4-FFF2-40B4-BE49-F238E27FC236}">
                  <a16:creationId xmlns:a16="http://schemas.microsoft.com/office/drawing/2014/main" id="{3219BED6-BBB6-439B-9273-EC10032DB4BA}"/>
                </a:ext>
              </a:extLst>
            </p:cNvPr>
            <p:cNvSpPr/>
            <p:nvPr userDrawn="1"/>
          </p:nvSpPr>
          <p:spPr>
            <a:xfrm rot="5400000">
              <a:off x="7641438" y="3641004"/>
              <a:ext cx="842489" cy="434752"/>
            </a:xfrm>
            <a:prstGeom prst="triangle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4CD3926-1FBC-4196-8423-A231D87A101F}"/>
              </a:ext>
            </a:extLst>
          </p:cNvPr>
          <p:cNvGrpSpPr/>
          <p:nvPr userDrawn="1"/>
        </p:nvGrpSpPr>
        <p:grpSpPr>
          <a:xfrm>
            <a:off x="3898342" y="205629"/>
            <a:ext cx="4232811" cy="3117639"/>
            <a:chOff x="3898342" y="205629"/>
            <a:chExt cx="4232811" cy="3117639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1C018132-8790-40D7-8E7D-271DF62EFDCF}"/>
                </a:ext>
              </a:extLst>
            </p:cNvPr>
            <p:cNvSpPr/>
            <p:nvPr userDrawn="1"/>
          </p:nvSpPr>
          <p:spPr>
            <a:xfrm>
              <a:off x="4064000" y="205629"/>
              <a:ext cx="4067153" cy="31176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Dreieck 45">
              <a:extLst>
                <a:ext uri="{FF2B5EF4-FFF2-40B4-BE49-F238E27FC236}">
                  <a16:creationId xmlns:a16="http://schemas.microsoft.com/office/drawing/2014/main" id="{D0CBFA5E-CCCC-405F-8C66-C3CA32F90651}"/>
                </a:ext>
              </a:extLst>
            </p:cNvPr>
            <p:cNvSpPr/>
            <p:nvPr userDrawn="1"/>
          </p:nvSpPr>
          <p:spPr>
            <a:xfrm rot="16200000">
              <a:off x="3694473" y="539971"/>
              <a:ext cx="842489" cy="43475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platzhalter 13">
            <a:extLst>
              <a:ext uri="{FF2B5EF4-FFF2-40B4-BE49-F238E27FC236}">
                <a16:creationId xmlns:a16="http://schemas.microsoft.com/office/drawing/2014/main" id="{DB1F72BD-A861-4B9C-97CB-81CE2546EB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25724" y="5715806"/>
            <a:ext cx="2755981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sp>
        <p:nvSpPr>
          <p:cNvPr id="55" name="Textplatzhalter 13">
            <a:extLst>
              <a:ext uri="{FF2B5EF4-FFF2-40B4-BE49-F238E27FC236}">
                <a16:creationId xmlns:a16="http://schemas.microsoft.com/office/drawing/2014/main" id="{860D94C0-79AE-43B2-A4A5-BC16FCEB1C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25724" y="4818186"/>
            <a:ext cx="2755051" cy="8208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Max Mustermann</a:t>
            </a:r>
          </a:p>
        </p:txBody>
      </p:sp>
      <p:sp>
        <p:nvSpPr>
          <p:cNvPr id="84" name="Textplatzhalter 13">
            <a:extLst>
              <a:ext uri="{FF2B5EF4-FFF2-40B4-BE49-F238E27FC236}">
                <a16:creationId xmlns:a16="http://schemas.microsoft.com/office/drawing/2014/main" id="{EE34585F-202D-4D6A-A2C8-3833283F96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20784" y="641471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87" name="Textplatzhalter 13">
            <a:extLst>
              <a:ext uri="{FF2B5EF4-FFF2-40B4-BE49-F238E27FC236}">
                <a16:creationId xmlns:a16="http://schemas.microsoft.com/office/drawing/2014/main" id="{FE1BB1A7-368C-4E49-8451-AB651F700A0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20784" y="972818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88" name="Textplatzhalter 13">
            <a:extLst>
              <a:ext uri="{FF2B5EF4-FFF2-40B4-BE49-F238E27FC236}">
                <a16:creationId xmlns:a16="http://schemas.microsoft.com/office/drawing/2014/main" id="{84A08D21-3221-4B2D-AD75-8C638A13AC9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20784" y="1304165"/>
            <a:ext cx="3152366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5" name="Textplatzhalter 13">
            <a:extLst>
              <a:ext uri="{FF2B5EF4-FFF2-40B4-BE49-F238E27FC236}">
                <a16:creationId xmlns:a16="http://schemas.microsoft.com/office/drawing/2014/main" id="{BB29A994-652D-4E53-8722-B130AE974C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59779" y="3725487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6" name="Textplatzhalter 13">
            <a:extLst>
              <a:ext uri="{FF2B5EF4-FFF2-40B4-BE49-F238E27FC236}">
                <a16:creationId xmlns:a16="http://schemas.microsoft.com/office/drawing/2014/main" id="{45D2AA00-0070-40F8-B224-47ACB325F41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59779" y="4056834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97" name="Textplatzhalter 13">
            <a:extLst>
              <a:ext uri="{FF2B5EF4-FFF2-40B4-BE49-F238E27FC236}">
                <a16:creationId xmlns:a16="http://schemas.microsoft.com/office/drawing/2014/main" id="{9C60D13C-5A46-4945-98B6-16E56D203B1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59779" y="4388181"/>
            <a:ext cx="3152366" cy="277200"/>
          </a:xfr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21D798E-2DEE-4AC4-BF64-4FA09A0D59C1}"/>
              </a:ext>
            </a:extLst>
          </p:cNvPr>
          <p:cNvGrpSpPr/>
          <p:nvPr userDrawn="1"/>
        </p:nvGrpSpPr>
        <p:grpSpPr>
          <a:xfrm>
            <a:off x="4394814" y="1045476"/>
            <a:ext cx="180910" cy="131653"/>
            <a:chOff x="7038976" y="3984625"/>
            <a:chExt cx="320675" cy="233363"/>
          </a:xfrm>
        </p:grpSpPr>
        <p:sp>
          <p:nvSpPr>
            <p:cNvPr id="51" name="Freeform 192">
              <a:extLst>
                <a:ext uri="{FF2B5EF4-FFF2-40B4-BE49-F238E27FC236}">
                  <a16:creationId xmlns:a16="http://schemas.microsoft.com/office/drawing/2014/main" id="{A2724BFE-F70A-467F-A8F2-6C554EAEA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Line 193">
              <a:extLst>
                <a:ext uri="{FF2B5EF4-FFF2-40B4-BE49-F238E27FC236}">
                  <a16:creationId xmlns:a16="http://schemas.microsoft.com/office/drawing/2014/main" id="{AE730BD1-F322-42AB-9361-17998825F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Line 194">
              <a:extLst>
                <a:ext uri="{FF2B5EF4-FFF2-40B4-BE49-F238E27FC236}">
                  <a16:creationId xmlns:a16="http://schemas.microsoft.com/office/drawing/2014/main" id="{B794F240-604C-475F-A8F9-5BD7EC945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195">
              <a:extLst>
                <a:ext uri="{FF2B5EF4-FFF2-40B4-BE49-F238E27FC236}">
                  <a16:creationId xmlns:a16="http://schemas.microsoft.com/office/drawing/2014/main" id="{3CC02D10-EFFF-456C-8505-E0A1CF0CF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58" name="Freeform 120">
            <a:extLst>
              <a:ext uri="{FF2B5EF4-FFF2-40B4-BE49-F238E27FC236}">
                <a16:creationId xmlns:a16="http://schemas.microsoft.com/office/drawing/2014/main" id="{03307833-8B3C-40D5-8E1C-4F8C795528A9}"/>
              </a:ext>
            </a:extLst>
          </p:cNvPr>
          <p:cNvSpPr>
            <a:spLocks/>
          </p:cNvSpPr>
          <p:nvPr userDrawn="1"/>
        </p:nvSpPr>
        <p:spPr bwMode="auto">
          <a:xfrm>
            <a:off x="4341218" y="674243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E5A2E912-8F4E-40A0-9A1C-967FF9FD3DB5}"/>
              </a:ext>
            </a:extLst>
          </p:cNvPr>
          <p:cNvGrpSpPr/>
          <p:nvPr userDrawn="1"/>
        </p:nvGrpSpPr>
        <p:grpSpPr>
          <a:xfrm>
            <a:off x="4376089" y="1331873"/>
            <a:ext cx="217861" cy="221553"/>
            <a:chOff x="4777940" y="3598695"/>
            <a:chExt cx="672100" cy="683488"/>
          </a:xfrm>
        </p:grpSpPr>
        <p:sp>
          <p:nvSpPr>
            <p:cNvPr id="82" name="Oval 1451">
              <a:extLst>
                <a:ext uri="{FF2B5EF4-FFF2-40B4-BE49-F238E27FC236}">
                  <a16:creationId xmlns:a16="http://schemas.microsoft.com/office/drawing/2014/main" id="{0D5D6284-A7B4-48B1-BA5E-341661B61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452">
              <a:extLst>
                <a:ext uri="{FF2B5EF4-FFF2-40B4-BE49-F238E27FC236}">
                  <a16:creationId xmlns:a16="http://schemas.microsoft.com/office/drawing/2014/main" id="{C0DEE4C9-AEBD-47DA-89D6-A29C23D85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453">
              <a:extLst>
                <a:ext uri="{FF2B5EF4-FFF2-40B4-BE49-F238E27FC236}">
                  <a16:creationId xmlns:a16="http://schemas.microsoft.com/office/drawing/2014/main" id="{FA55A8E7-77B4-4FE5-963B-265307634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663C312E-5FC9-4889-8A1F-C4A018FBD366}"/>
              </a:ext>
            </a:extLst>
          </p:cNvPr>
          <p:cNvGrpSpPr/>
          <p:nvPr userDrawn="1"/>
        </p:nvGrpSpPr>
        <p:grpSpPr>
          <a:xfrm>
            <a:off x="7587594" y="4129492"/>
            <a:ext cx="180910" cy="131653"/>
            <a:chOff x="7038976" y="3984625"/>
            <a:chExt cx="320675" cy="233363"/>
          </a:xfrm>
        </p:grpSpPr>
        <p:sp>
          <p:nvSpPr>
            <p:cNvPr id="90" name="Freeform 192">
              <a:extLst>
                <a:ext uri="{FF2B5EF4-FFF2-40B4-BE49-F238E27FC236}">
                  <a16:creationId xmlns:a16="http://schemas.microsoft.com/office/drawing/2014/main" id="{4525AF42-0CF3-43CE-951F-3A70B15BE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Line 193">
              <a:extLst>
                <a:ext uri="{FF2B5EF4-FFF2-40B4-BE49-F238E27FC236}">
                  <a16:creationId xmlns:a16="http://schemas.microsoft.com/office/drawing/2014/main" id="{495FD2DC-5940-4202-9875-E2CB19A97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Line 194">
              <a:extLst>
                <a:ext uri="{FF2B5EF4-FFF2-40B4-BE49-F238E27FC236}">
                  <a16:creationId xmlns:a16="http://schemas.microsoft.com/office/drawing/2014/main" id="{22BB3B06-EB91-461F-B661-B5E2F4D65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195">
              <a:extLst>
                <a:ext uri="{FF2B5EF4-FFF2-40B4-BE49-F238E27FC236}">
                  <a16:creationId xmlns:a16="http://schemas.microsoft.com/office/drawing/2014/main" id="{4F65442D-1315-4053-B42D-907E346DC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94" name="Freeform 120">
            <a:extLst>
              <a:ext uri="{FF2B5EF4-FFF2-40B4-BE49-F238E27FC236}">
                <a16:creationId xmlns:a16="http://schemas.microsoft.com/office/drawing/2014/main" id="{40B5C9C2-C19D-41AB-9783-F614F9A8DB3F}"/>
              </a:ext>
            </a:extLst>
          </p:cNvPr>
          <p:cNvSpPr>
            <a:spLocks/>
          </p:cNvSpPr>
          <p:nvPr userDrawn="1"/>
        </p:nvSpPr>
        <p:spPr bwMode="auto">
          <a:xfrm>
            <a:off x="7533998" y="3758259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4CA1E1D6-09F6-46D6-B326-653C92371786}"/>
              </a:ext>
            </a:extLst>
          </p:cNvPr>
          <p:cNvGrpSpPr/>
          <p:nvPr userDrawn="1"/>
        </p:nvGrpSpPr>
        <p:grpSpPr>
          <a:xfrm>
            <a:off x="7568869" y="4415889"/>
            <a:ext cx="217861" cy="221553"/>
            <a:chOff x="4777940" y="3598695"/>
            <a:chExt cx="672100" cy="683488"/>
          </a:xfrm>
        </p:grpSpPr>
        <p:sp>
          <p:nvSpPr>
            <p:cNvPr id="99" name="Oval 1451">
              <a:extLst>
                <a:ext uri="{FF2B5EF4-FFF2-40B4-BE49-F238E27FC236}">
                  <a16:creationId xmlns:a16="http://schemas.microsoft.com/office/drawing/2014/main" id="{A6E38C63-50C1-45CE-B6BF-3F07BE1F6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1452">
              <a:extLst>
                <a:ext uri="{FF2B5EF4-FFF2-40B4-BE49-F238E27FC236}">
                  <a16:creationId xmlns:a16="http://schemas.microsoft.com/office/drawing/2014/main" id="{32846CAF-CA83-4020-AAA5-258A23974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Freeform 1453">
              <a:extLst>
                <a:ext uri="{FF2B5EF4-FFF2-40B4-BE49-F238E27FC236}">
                  <a16:creationId xmlns:a16="http://schemas.microsoft.com/office/drawing/2014/main" id="{E36665F3-41C3-40F8-9225-13EC0B9FC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4302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_3_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2C5DBB53-4D4F-4D09-8FCB-46E75561F01A}"/>
              </a:ext>
            </a:extLst>
          </p:cNvPr>
          <p:cNvSpPr/>
          <p:nvPr userDrawn="1"/>
        </p:nvSpPr>
        <p:spPr>
          <a:xfrm>
            <a:off x="1" y="0"/>
            <a:ext cx="12193200" cy="20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ildplatzhalter 43">
            <a:extLst>
              <a:ext uri="{FF2B5EF4-FFF2-40B4-BE49-F238E27FC236}">
                <a16:creationId xmlns:a16="http://schemas.microsoft.com/office/drawing/2014/main" id="{ECD4FE09-53CA-4B3B-923F-EA2DA1182660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0" y="205628"/>
            <a:ext cx="4063998" cy="3160955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72241 h 4333359"/>
              <a:gd name="connsiteX3" fmla="*/ 4063998 w 4063998"/>
              <a:gd name="connsiteY3" fmla="*/ 391209 h 4333359"/>
              <a:gd name="connsiteX4" fmla="*/ 4063998 w 4063998"/>
              <a:gd name="connsiteY4" fmla="*/ 712228 h 4333359"/>
              <a:gd name="connsiteX5" fmla="*/ 4063998 w 4063998"/>
              <a:gd name="connsiteY5" fmla="*/ 1416841 h 4333359"/>
              <a:gd name="connsiteX6" fmla="*/ 4063998 w 4063998"/>
              <a:gd name="connsiteY6" fmla="*/ 1800972 h 4333359"/>
              <a:gd name="connsiteX7" fmla="*/ 4063998 w 4063998"/>
              <a:gd name="connsiteY7" fmla="*/ 1903355 h 4333359"/>
              <a:gd name="connsiteX8" fmla="*/ 4063998 w 4063998"/>
              <a:gd name="connsiteY8" fmla="*/ 2224378 h 4333359"/>
              <a:gd name="connsiteX9" fmla="*/ 4063998 w 4063998"/>
              <a:gd name="connsiteY9" fmla="*/ 3223372 h 4333359"/>
              <a:gd name="connsiteX10" fmla="*/ 4063998 w 4063998"/>
              <a:gd name="connsiteY10" fmla="*/ 4333359 h 4333359"/>
              <a:gd name="connsiteX11" fmla="*/ 0 w 4063998"/>
              <a:gd name="connsiteY11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72241"/>
                </a:lnTo>
                <a:lnTo>
                  <a:pt x="4063998" y="391209"/>
                </a:lnTo>
                <a:lnTo>
                  <a:pt x="4063998" y="712228"/>
                </a:lnTo>
                <a:lnTo>
                  <a:pt x="4063998" y="1416841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979E-E3D5-4368-A757-F0A978F78918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51DEE-C59E-42AA-A29F-900B1A492E5A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0C7B8CE0-D8CF-4397-B79C-7EA8DF3B0DF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50863" y="3601621"/>
            <a:ext cx="2776537" cy="82061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Max Mustermann</a:t>
            </a:r>
            <a:endParaRPr lang="en-US"/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10324414-3CCF-4B5A-8838-ECF2816E478F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50799" y="4499241"/>
            <a:ext cx="2776537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sp>
        <p:nvSpPr>
          <p:cNvPr id="53" name="Textplatzhalter 13">
            <a:extLst>
              <a:ext uri="{FF2B5EF4-FFF2-40B4-BE49-F238E27FC236}">
                <a16:creationId xmlns:a16="http://schemas.microsoft.com/office/drawing/2014/main" id="{DB1F72BD-A861-4B9C-97CB-81CE2546EB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25724" y="4499241"/>
            <a:ext cx="2755981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sp>
        <p:nvSpPr>
          <p:cNvPr id="55" name="Textplatzhalter 13">
            <a:extLst>
              <a:ext uri="{FF2B5EF4-FFF2-40B4-BE49-F238E27FC236}">
                <a16:creationId xmlns:a16="http://schemas.microsoft.com/office/drawing/2014/main" id="{860D94C0-79AE-43B2-A4A5-BC16FCEB1C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25724" y="3601621"/>
            <a:ext cx="2755051" cy="8208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Max Mustermann</a:t>
            </a:r>
          </a:p>
        </p:txBody>
      </p:sp>
      <p:sp>
        <p:nvSpPr>
          <p:cNvPr id="60" name="Bildplatzhalter 59">
            <a:extLst>
              <a:ext uri="{FF2B5EF4-FFF2-40B4-BE49-F238E27FC236}">
                <a16:creationId xmlns:a16="http://schemas.microsoft.com/office/drawing/2014/main" id="{7CAD07DC-D880-45D6-93E2-3EC148B2BED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064001" y="205628"/>
            <a:ext cx="4063998" cy="3160955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72241 h 4333359"/>
              <a:gd name="connsiteX3" fmla="*/ 4063998 w 4063998"/>
              <a:gd name="connsiteY3" fmla="*/ 391209 h 4333359"/>
              <a:gd name="connsiteX4" fmla="*/ 4063998 w 4063998"/>
              <a:gd name="connsiteY4" fmla="*/ 712228 h 4333359"/>
              <a:gd name="connsiteX5" fmla="*/ 4063998 w 4063998"/>
              <a:gd name="connsiteY5" fmla="*/ 1416841 h 4333359"/>
              <a:gd name="connsiteX6" fmla="*/ 4063998 w 4063998"/>
              <a:gd name="connsiteY6" fmla="*/ 1800972 h 4333359"/>
              <a:gd name="connsiteX7" fmla="*/ 4063998 w 4063998"/>
              <a:gd name="connsiteY7" fmla="*/ 1903355 h 4333359"/>
              <a:gd name="connsiteX8" fmla="*/ 4063998 w 4063998"/>
              <a:gd name="connsiteY8" fmla="*/ 2224378 h 4333359"/>
              <a:gd name="connsiteX9" fmla="*/ 4063998 w 4063998"/>
              <a:gd name="connsiteY9" fmla="*/ 3223372 h 4333359"/>
              <a:gd name="connsiteX10" fmla="*/ 4063998 w 4063998"/>
              <a:gd name="connsiteY10" fmla="*/ 4333359 h 4333359"/>
              <a:gd name="connsiteX11" fmla="*/ 0 w 4063998"/>
              <a:gd name="connsiteY11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72241"/>
                </a:lnTo>
                <a:lnTo>
                  <a:pt x="4063998" y="391209"/>
                </a:lnTo>
                <a:lnTo>
                  <a:pt x="4063998" y="712228"/>
                </a:lnTo>
                <a:lnTo>
                  <a:pt x="4063998" y="1416841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61" name="Bildplatzhalter 60">
            <a:extLst>
              <a:ext uri="{FF2B5EF4-FFF2-40B4-BE49-F238E27FC236}">
                <a16:creationId xmlns:a16="http://schemas.microsoft.com/office/drawing/2014/main" id="{14308E2D-45B9-43B9-BB14-71AA9AE96C8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128002" y="205628"/>
            <a:ext cx="4063998" cy="3160955"/>
          </a:xfrm>
          <a:custGeom>
            <a:avLst/>
            <a:gdLst>
              <a:gd name="connsiteX0" fmla="*/ 0 w 4063998"/>
              <a:gd name="connsiteY0" fmla="*/ 0 h 4333359"/>
              <a:gd name="connsiteX1" fmla="*/ 4063998 w 4063998"/>
              <a:gd name="connsiteY1" fmla="*/ 0 h 4333359"/>
              <a:gd name="connsiteX2" fmla="*/ 4063998 w 4063998"/>
              <a:gd name="connsiteY2" fmla="*/ 172241 h 4333359"/>
              <a:gd name="connsiteX3" fmla="*/ 4063998 w 4063998"/>
              <a:gd name="connsiteY3" fmla="*/ 391209 h 4333359"/>
              <a:gd name="connsiteX4" fmla="*/ 4063998 w 4063998"/>
              <a:gd name="connsiteY4" fmla="*/ 712228 h 4333359"/>
              <a:gd name="connsiteX5" fmla="*/ 4063998 w 4063998"/>
              <a:gd name="connsiteY5" fmla="*/ 1416841 h 4333359"/>
              <a:gd name="connsiteX6" fmla="*/ 4063998 w 4063998"/>
              <a:gd name="connsiteY6" fmla="*/ 1800972 h 4333359"/>
              <a:gd name="connsiteX7" fmla="*/ 4063998 w 4063998"/>
              <a:gd name="connsiteY7" fmla="*/ 1903355 h 4333359"/>
              <a:gd name="connsiteX8" fmla="*/ 4063998 w 4063998"/>
              <a:gd name="connsiteY8" fmla="*/ 2224378 h 4333359"/>
              <a:gd name="connsiteX9" fmla="*/ 4063998 w 4063998"/>
              <a:gd name="connsiteY9" fmla="*/ 3223372 h 4333359"/>
              <a:gd name="connsiteX10" fmla="*/ 4063998 w 4063998"/>
              <a:gd name="connsiteY10" fmla="*/ 4333359 h 4333359"/>
              <a:gd name="connsiteX11" fmla="*/ 0 w 4063998"/>
              <a:gd name="connsiteY11" fmla="*/ 4333359 h 43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3998" h="4333359">
                <a:moveTo>
                  <a:pt x="0" y="0"/>
                </a:moveTo>
                <a:lnTo>
                  <a:pt x="4063998" y="0"/>
                </a:lnTo>
                <a:lnTo>
                  <a:pt x="4063998" y="172241"/>
                </a:lnTo>
                <a:lnTo>
                  <a:pt x="4063998" y="391209"/>
                </a:lnTo>
                <a:lnTo>
                  <a:pt x="4063998" y="712228"/>
                </a:lnTo>
                <a:lnTo>
                  <a:pt x="4063998" y="1416841"/>
                </a:lnTo>
                <a:lnTo>
                  <a:pt x="4063998" y="1800972"/>
                </a:lnTo>
                <a:lnTo>
                  <a:pt x="4063998" y="1903355"/>
                </a:lnTo>
                <a:lnTo>
                  <a:pt x="4063998" y="2224378"/>
                </a:lnTo>
                <a:lnTo>
                  <a:pt x="4063998" y="3223372"/>
                </a:lnTo>
                <a:lnTo>
                  <a:pt x="4063998" y="4333359"/>
                </a:lnTo>
                <a:lnTo>
                  <a:pt x="0" y="4333359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65" name="Textplatzhalter 13">
            <a:extLst>
              <a:ext uri="{FF2B5EF4-FFF2-40B4-BE49-F238E27FC236}">
                <a16:creationId xmlns:a16="http://schemas.microsoft.com/office/drawing/2014/main" id="{D611BEF5-C621-4B8D-9DED-80D98C8792B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61789" y="3601621"/>
            <a:ext cx="2755051" cy="8208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Max Mustermann</a:t>
            </a:r>
          </a:p>
        </p:txBody>
      </p:sp>
      <p:sp>
        <p:nvSpPr>
          <p:cNvPr id="66" name="Textplatzhalter 13">
            <a:extLst>
              <a:ext uri="{FF2B5EF4-FFF2-40B4-BE49-F238E27FC236}">
                <a16:creationId xmlns:a16="http://schemas.microsoft.com/office/drawing/2014/main" id="{D604FE62-2324-41B9-9AA9-185A99FF6E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61789" y="4499241"/>
            <a:ext cx="2755981" cy="1836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Senior Consultant | Informatiker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D77C6B0-68CD-4857-B42E-D82B2B345DA9}"/>
              </a:ext>
            </a:extLst>
          </p:cNvPr>
          <p:cNvGrpSpPr/>
          <p:nvPr userDrawn="1"/>
        </p:nvGrpSpPr>
        <p:grpSpPr>
          <a:xfrm>
            <a:off x="-11450" y="4756412"/>
            <a:ext cx="4064000" cy="1709477"/>
            <a:chOff x="-11450" y="4756412"/>
            <a:chExt cx="4064000" cy="1709477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E4BDC3B-C18C-4BDF-9FF0-60168EE7EB35}"/>
                </a:ext>
              </a:extLst>
            </p:cNvPr>
            <p:cNvSpPr/>
            <p:nvPr userDrawn="1"/>
          </p:nvSpPr>
          <p:spPr>
            <a:xfrm>
              <a:off x="-11450" y="4926943"/>
              <a:ext cx="4064000" cy="15389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Dreieck 73">
              <a:extLst>
                <a:ext uri="{FF2B5EF4-FFF2-40B4-BE49-F238E27FC236}">
                  <a16:creationId xmlns:a16="http://schemas.microsoft.com/office/drawing/2014/main" id="{1FAD1238-F48D-4F48-8509-9FF6FA07736B}"/>
                </a:ext>
              </a:extLst>
            </p:cNvPr>
            <p:cNvSpPr/>
            <p:nvPr userDrawn="1"/>
          </p:nvSpPr>
          <p:spPr>
            <a:xfrm>
              <a:off x="3210061" y="4756412"/>
              <a:ext cx="842489" cy="43475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A49E903-01E8-46BB-BF3D-26F70AB47913}"/>
              </a:ext>
            </a:extLst>
          </p:cNvPr>
          <p:cNvGrpSpPr/>
          <p:nvPr userDrawn="1"/>
        </p:nvGrpSpPr>
        <p:grpSpPr>
          <a:xfrm>
            <a:off x="4052550" y="4756412"/>
            <a:ext cx="4069925" cy="1709477"/>
            <a:chOff x="4052550" y="4756412"/>
            <a:chExt cx="4069925" cy="1709477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43CEB175-8F3E-4D9F-8592-0909ED70A7AE}"/>
                </a:ext>
              </a:extLst>
            </p:cNvPr>
            <p:cNvSpPr/>
            <p:nvPr userDrawn="1"/>
          </p:nvSpPr>
          <p:spPr>
            <a:xfrm>
              <a:off x="4052550" y="4926943"/>
              <a:ext cx="4069925" cy="15389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" name="Dreieck 73">
              <a:extLst>
                <a:ext uri="{FF2B5EF4-FFF2-40B4-BE49-F238E27FC236}">
                  <a16:creationId xmlns:a16="http://schemas.microsoft.com/office/drawing/2014/main" id="{F8A592FE-D7FA-4EA0-BB83-7C1D5AC1157F}"/>
                </a:ext>
              </a:extLst>
            </p:cNvPr>
            <p:cNvSpPr/>
            <p:nvPr userDrawn="1"/>
          </p:nvSpPr>
          <p:spPr>
            <a:xfrm>
              <a:off x="7279986" y="4756412"/>
              <a:ext cx="842489" cy="434752"/>
            </a:xfrm>
            <a:prstGeom prst="triangle">
              <a:avLst/>
            </a:prstGeom>
            <a:solidFill>
              <a:srgbClr val="425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57C0D38-4BEB-4DD4-B90F-F19DD3508A20}"/>
              </a:ext>
            </a:extLst>
          </p:cNvPr>
          <p:cNvGrpSpPr/>
          <p:nvPr userDrawn="1"/>
        </p:nvGrpSpPr>
        <p:grpSpPr>
          <a:xfrm>
            <a:off x="8116550" y="4756412"/>
            <a:ext cx="4075450" cy="1709477"/>
            <a:chOff x="8116550" y="4756412"/>
            <a:chExt cx="4075450" cy="1709477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5103B2C3-7283-497F-8702-F129D777A901}"/>
                </a:ext>
              </a:extLst>
            </p:cNvPr>
            <p:cNvSpPr/>
            <p:nvPr userDrawn="1"/>
          </p:nvSpPr>
          <p:spPr>
            <a:xfrm>
              <a:off x="8116550" y="4926943"/>
              <a:ext cx="4075450" cy="15389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" name="Dreieck 73">
              <a:extLst>
                <a:ext uri="{FF2B5EF4-FFF2-40B4-BE49-F238E27FC236}">
                  <a16:creationId xmlns:a16="http://schemas.microsoft.com/office/drawing/2014/main" id="{40617042-512C-47B8-AE63-C98EA94B4C5F}"/>
                </a:ext>
              </a:extLst>
            </p:cNvPr>
            <p:cNvSpPr/>
            <p:nvPr userDrawn="1"/>
          </p:nvSpPr>
          <p:spPr>
            <a:xfrm>
              <a:off x="10438286" y="4756412"/>
              <a:ext cx="842489" cy="434752"/>
            </a:xfrm>
            <a:prstGeom prst="triangle">
              <a:avLst/>
            </a:prstGeom>
            <a:solidFill>
              <a:srgbClr val="536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16422B32-2170-4A64-967C-C0189C53CD73}"/>
              </a:ext>
            </a:extLst>
          </p:cNvPr>
          <p:cNvGrpSpPr/>
          <p:nvPr/>
        </p:nvGrpSpPr>
        <p:grpSpPr>
          <a:xfrm>
            <a:off x="604395" y="5630590"/>
            <a:ext cx="180910" cy="131653"/>
            <a:chOff x="7038976" y="3984625"/>
            <a:chExt cx="320675" cy="233363"/>
          </a:xfrm>
        </p:grpSpPr>
        <p:sp>
          <p:nvSpPr>
            <p:cNvPr id="103" name="Freeform 192">
              <a:extLst>
                <a:ext uri="{FF2B5EF4-FFF2-40B4-BE49-F238E27FC236}">
                  <a16:creationId xmlns:a16="http://schemas.microsoft.com/office/drawing/2014/main" id="{B8890F26-C7C4-4637-832F-88F55A920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Line 193">
              <a:extLst>
                <a:ext uri="{FF2B5EF4-FFF2-40B4-BE49-F238E27FC236}">
                  <a16:creationId xmlns:a16="http://schemas.microsoft.com/office/drawing/2014/main" id="{2337A5A1-8616-4BF3-96D2-CF4CF17E2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Line 194">
              <a:extLst>
                <a:ext uri="{FF2B5EF4-FFF2-40B4-BE49-F238E27FC236}">
                  <a16:creationId xmlns:a16="http://schemas.microsoft.com/office/drawing/2014/main" id="{EFE47170-F804-4C1C-AAE0-2D7EDD3FE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" name="Freeform 195">
              <a:extLst>
                <a:ext uri="{FF2B5EF4-FFF2-40B4-BE49-F238E27FC236}">
                  <a16:creationId xmlns:a16="http://schemas.microsoft.com/office/drawing/2014/main" id="{E909AE16-902C-426D-B685-AD9E9617C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6" name="Freeform 120">
            <a:extLst>
              <a:ext uri="{FF2B5EF4-FFF2-40B4-BE49-F238E27FC236}">
                <a16:creationId xmlns:a16="http://schemas.microsoft.com/office/drawing/2014/main" id="{1C213280-7441-4C24-A7E4-F2C291893D16}"/>
              </a:ext>
            </a:extLst>
          </p:cNvPr>
          <p:cNvSpPr>
            <a:spLocks/>
          </p:cNvSpPr>
          <p:nvPr/>
        </p:nvSpPr>
        <p:spPr bwMode="auto">
          <a:xfrm>
            <a:off x="550799" y="5259357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E839ADBA-B3C6-407B-B351-1382ABF535B7}"/>
              </a:ext>
            </a:extLst>
          </p:cNvPr>
          <p:cNvGrpSpPr/>
          <p:nvPr/>
        </p:nvGrpSpPr>
        <p:grpSpPr>
          <a:xfrm>
            <a:off x="585670" y="5916987"/>
            <a:ext cx="217861" cy="221553"/>
            <a:chOff x="4777940" y="3598695"/>
            <a:chExt cx="672100" cy="683488"/>
          </a:xfrm>
        </p:grpSpPr>
        <p:sp>
          <p:nvSpPr>
            <p:cNvPr id="80" name="Oval 1451">
              <a:extLst>
                <a:ext uri="{FF2B5EF4-FFF2-40B4-BE49-F238E27FC236}">
                  <a16:creationId xmlns:a16="http://schemas.microsoft.com/office/drawing/2014/main" id="{3D3B5DA7-E442-487F-9E2C-2BBF54CAE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1452">
              <a:extLst>
                <a:ext uri="{FF2B5EF4-FFF2-40B4-BE49-F238E27FC236}">
                  <a16:creationId xmlns:a16="http://schemas.microsoft.com/office/drawing/2014/main" id="{81D7A51A-5BAB-4388-831E-9A1C24646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Freeform 1453">
              <a:extLst>
                <a:ext uri="{FF2B5EF4-FFF2-40B4-BE49-F238E27FC236}">
                  <a16:creationId xmlns:a16="http://schemas.microsoft.com/office/drawing/2014/main" id="{60164781-C93B-4EF5-AB9B-E63EFA455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6F4E0665-D7CC-4359-9627-2D65835C5DD7}"/>
              </a:ext>
            </a:extLst>
          </p:cNvPr>
          <p:cNvGrpSpPr/>
          <p:nvPr/>
        </p:nvGrpSpPr>
        <p:grpSpPr>
          <a:xfrm>
            <a:off x="4515385" y="5630590"/>
            <a:ext cx="180910" cy="131653"/>
            <a:chOff x="7038976" y="3984625"/>
            <a:chExt cx="320675" cy="233363"/>
          </a:xfrm>
        </p:grpSpPr>
        <p:sp>
          <p:nvSpPr>
            <p:cNvPr id="117" name="Freeform 192">
              <a:extLst>
                <a:ext uri="{FF2B5EF4-FFF2-40B4-BE49-F238E27FC236}">
                  <a16:creationId xmlns:a16="http://schemas.microsoft.com/office/drawing/2014/main" id="{90252D77-3069-457B-AC32-71552F21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" name="Line 193">
              <a:extLst>
                <a:ext uri="{FF2B5EF4-FFF2-40B4-BE49-F238E27FC236}">
                  <a16:creationId xmlns:a16="http://schemas.microsoft.com/office/drawing/2014/main" id="{913ACACF-077C-4671-A63D-4F7BB1A29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Line 194">
              <a:extLst>
                <a:ext uri="{FF2B5EF4-FFF2-40B4-BE49-F238E27FC236}">
                  <a16:creationId xmlns:a16="http://schemas.microsoft.com/office/drawing/2014/main" id="{DEF2F708-2A0D-43B3-A314-543063936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195">
              <a:extLst>
                <a:ext uri="{FF2B5EF4-FFF2-40B4-BE49-F238E27FC236}">
                  <a16:creationId xmlns:a16="http://schemas.microsoft.com/office/drawing/2014/main" id="{56A85B97-A7E0-4A14-91CB-A8BB23060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10" name="Freeform 120">
            <a:extLst>
              <a:ext uri="{FF2B5EF4-FFF2-40B4-BE49-F238E27FC236}">
                <a16:creationId xmlns:a16="http://schemas.microsoft.com/office/drawing/2014/main" id="{A344823C-65D9-45C3-8C4E-680266D48908}"/>
              </a:ext>
            </a:extLst>
          </p:cNvPr>
          <p:cNvSpPr>
            <a:spLocks/>
          </p:cNvSpPr>
          <p:nvPr/>
        </p:nvSpPr>
        <p:spPr bwMode="auto">
          <a:xfrm>
            <a:off x="4461789" y="5259357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CB6140F1-1609-4277-844E-E40A8F7EEE00}"/>
              </a:ext>
            </a:extLst>
          </p:cNvPr>
          <p:cNvGrpSpPr/>
          <p:nvPr/>
        </p:nvGrpSpPr>
        <p:grpSpPr>
          <a:xfrm>
            <a:off x="4496660" y="5916987"/>
            <a:ext cx="217861" cy="221553"/>
            <a:chOff x="4777940" y="3598695"/>
            <a:chExt cx="672100" cy="683488"/>
          </a:xfrm>
        </p:grpSpPr>
        <p:sp>
          <p:nvSpPr>
            <p:cNvPr id="114" name="Oval 1451">
              <a:extLst>
                <a:ext uri="{FF2B5EF4-FFF2-40B4-BE49-F238E27FC236}">
                  <a16:creationId xmlns:a16="http://schemas.microsoft.com/office/drawing/2014/main" id="{58600F6C-AD95-4EC2-A587-D64B6ADDA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Freeform 1452">
              <a:extLst>
                <a:ext uri="{FF2B5EF4-FFF2-40B4-BE49-F238E27FC236}">
                  <a16:creationId xmlns:a16="http://schemas.microsoft.com/office/drawing/2014/main" id="{D35F299B-87E8-414A-AF62-A8DBF3199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" name="Freeform 1453">
              <a:extLst>
                <a:ext uri="{FF2B5EF4-FFF2-40B4-BE49-F238E27FC236}">
                  <a16:creationId xmlns:a16="http://schemas.microsoft.com/office/drawing/2014/main" id="{5A12FF1E-B495-4FE6-8660-E5CD476B7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F2EDE595-1504-4A0F-87C7-EF2CD72B5CA8}"/>
              </a:ext>
            </a:extLst>
          </p:cNvPr>
          <p:cNvGrpSpPr/>
          <p:nvPr/>
        </p:nvGrpSpPr>
        <p:grpSpPr>
          <a:xfrm>
            <a:off x="8579320" y="5630590"/>
            <a:ext cx="180910" cy="131653"/>
            <a:chOff x="7038976" y="3984625"/>
            <a:chExt cx="320675" cy="233363"/>
          </a:xfrm>
        </p:grpSpPr>
        <p:sp>
          <p:nvSpPr>
            <p:cNvPr id="131" name="Freeform 192">
              <a:extLst>
                <a:ext uri="{FF2B5EF4-FFF2-40B4-BE49-F238E27FC236}">
                  <a16:creationId xmlns:a16="http://schemas.microsoft.com/office/drawing/2014/main" id="{67B99C71-DDC2-413F-802B-7E0FD3CC8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017963"/>
              <a:ext cx="250825" cy="104775"/>
            </a:xfrm>
            <a:custGeom>
              <a:avLst/>
              <a:gdLst>
                <a:gd name="T0" fmla="*/ 91 w 91"/>
                <a:gd name="T1" fmla="*/ 0 h 38"/>
                <a:gd name="T2" fmla="*/ 51 w 91"/>
                <a:gd name="T3" fmla="*/ 35 h 38"/>
                <a:gd name="T4" fmla="*/ 40 w 91"/>
                <a:gd name="T5" fmla="*/ 35 h 38"/>
                <a:gd name="T6" fmla="*/ 0 w 9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38">
                  <a:moveTo>
                    <a:pt x="91" y="0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48" y="38"/>
                    <a:pt x="43" y="38"/>
                    <a:pt x="4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Line 193">
              <a:extLst>
                <a:ext uri="{FF2B5EF4-FFF2-40B4-BE49-F238E27FC236}">
                  <a16:creationId xmlns:a16="http://schemas.microsoft.com/office/drawing/2014/main" id="{49E3CA6F-460F-4763-BCDC-4338CFDEC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8526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" name="Line 194">
              <a:extLst>
                <a:ext uri="{FF2B5EF4-FFF2-40B4-BE49-F238E27FC236}">
                  <a16:creationId xmlns:a16="http://schemas.microsoft.com/office/drawing/2014/main" id="{FF2B514F-E502-48B1-A95F-F9C88CEF98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2313" y="4125913"/>
              <a:ext cx="74613" cy="619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" name="Freeform 195">
              <a:extLst>
                <a:ext uri="{FF2B5EF4-FFF2-40B4-BE49-F238E27FC236}">
                  <a16:creationId xmlns:a16="http://schemas.microsoft.com/office/drawing/2014/main" id="{FB550B1C-9E61-4BEB-91E4-BCA9E9E0D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984625"/>
              <a:ext cx="320675" cy="233363"/>
            </a:xfrm>
            <a:custGeom>
              <a:avLst/>
              <a:gdLst>
                <a:gd name="T0" fmla="*/ 0 w 116"/>
                <a:gd name="T1" fmla="*/ 12 h 84"/>
                <a:gd name="T2" fmla="*/ 0 w 116"/>
                <a:gd name="T3" fmla="*/ 73 h 84"/>
                <a:gd name="T4" fmla="*/ 12 w 116"/>
                <a:gd name="T5" fmla="*/ 84 h 84"/>
                <a:gd name="T6" fmla="*/ 104 w 116"/>
                <a:gd name="T7" fmla="*/ 84 h 84"/>
                <a:gd name="T8" fmla="*/ 116 w 116"/>
                <a:gd name="T9" fmla="*/ 73 h 84"/>
                <a:gd name="T10" fmla="*/ 116 w 116"/>
                <a:gd name="T11" fmla="*/ 12 h 84"/>
                <a:gd name="T12" fmla="*/ 104 w 116"/>
                <a:gd name="T13" fmla="*/ 0 h 84"/>
                <a:gd name="T14" fmla="*/ 12 w 116"/>
                <a:gd name="T15" fmla="*/ 0 h 84"/>
                <a:gd name="T16" fmla="*/ 0 w 116"/>
                <a:gd name="T17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0" y="12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1" y="84"/>
                    <a:pt x="116" y="79"/>
                    <a:pt x="116" y="7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4" name="Freeform 120">
            <a:extLst>
              <a:ext uri="{FF2B5EF4-FFF2-40B4-BE49-F238E27FC236}">
                <a16:creationId xmlns:a16="http://schemas.microsoft.com/office/drawing/2014/main" id="{A3DDB5A1-E3F5-4DB6-9926-73D8437F3AD2}"/>
              </a:ext>
            </a:extLst>
          </p:cNvPr>
          <p:cNvSpPr>
            <a:spLocks/>
          </p:cNvSpPr>
          <p:nvPr/>
        </p:nvSpPr>
        <p:spPr bwMode="auto">
          <a:xfrm>
            <a:off x="8525724" y="5259357"/>
            <a:ext cx="219786" cy="211425"/>
          </a:xfrm>
          <a:custGeom>
            <a:avLst/>
            <a:gdLst>
              <a:gd name="T0" fmla="*/ 83 w 106"/>
              <a:gd name="T1" fmla="*/ 53 h 102"/>
              <a:gd name="T2" fmla="*/ 79 w 106"/>
              <a:gd name="T3" fmla="*/ 54 h 102"/>
              <a:gd name="T4" fmla="*/ 73 w 106"/>
              <a:gd name="T5" fmla="*/ 60 h 102"/>
              <a:gd name="T6" fmla="*/ 73 w 106"/>
              <a:gd name="T7" fmla="*/ 60 h 102"/>
              <a:gd name="T8" fmla="*/ 47 w 106"/>
              <a:gd name="T9" fmla="*/ 33 h 102"/>
              <a:gd name="T10" fmla="*/ 54 w 106"/>
              <a:gd name="T11" fmla="*/ 27 h 102"/>
              <a:gd name="T12" fmla="*/ 54 w 106"/>
              <a:gd name="T13" fmla="*/ 23 h 102"/>
              <a:gd name="T14" fmla="*/ 32 w 106"/>
              <a:gd name="T15" fmla="*/ 1 h 102"/>
              <a:gd name="T16" fmla="*/ 29 w 106"/>
              <a:gd name="T17" fmla="*/ 1 h 102"/>
              <a:gd name="T18" fmla="*/ 41 w 106"/>
              <a:gd name="T19" fmla="*/ 65 h 102"/>
              <a:gd name="T20" fmla="*/ 98 w 106"/>
              <a:gd name="T21" fmla="*/ 86 h 102"/>
              <a:gd name="T22" fmla="*/ 98 w 106"/>
              <a:gd name="T23" fmla="*/ 85 h 102"/>
              <a:gd name="T24" fmla="*/ 105 w 106"/>
              <a:gd name="T25" fmla="*/ 79 h 102"/>
              <a:gd name="T26" fmla="*/ 105 w 106"/>
              <a:gd name="T27" fmla="*/ 76 h 102"/>
              <a:gd name="T28" fmla="*/ 83 w 106"/>
              <a:gd name="T2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02">
                <a:moveTo>
                  <a:pt x="83" y="53"/>
                </a:moveTo>
                <a:cubicBezTo>
                  <a:pt x="82" y="52"/>
                  <a:pt x="81" y="52"/>
                  <a:pt x="79" y="54"/>
                </a:cubicBezTo>
                <a:cubicBezTo>
                  <a:pt x="78" y="55"/>
                  <a:pt x="74" y="59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66" y="63"/>
                  <a:pt x="43" y="38"/>
                  <a:pt x="47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4"/>
                  <a:pt x="54" y="23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0"/>
                  <a:pt x="30" y="0"/>
                  <a:pt x="29" y="1"/>
                </a:cubicBezTo>
                <a:cubicBezTo>
                  <a:pt x="18" y="12"/>
                  <a:pt x="0" y="23"/>
                  <a:pt x="41" y="65"/>
                </a:cubicBezTo>
                <a:cubicBezTo>
                  <a:pt x="58" y="82"/>
                  <a:pt x="81" y="102"/>
                  <a:pt x="98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99" y="85"/>
                  <a:pt x="105" y="79"/>
                  <a:pt x="105" y="79"/>
                </a:cubicBezTo>
                <a:cubicBezTo>
                  <a:pt x="106" y="78"/>
                  <a:pt x="106" y="76"/>
                  <a:pt x="105" y="76"/>
                </a:cubicBezTo>
                <a:lnTo>
                  <a:pt x="83" y="53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9E9C657B-64B5-4249-A3C5-5FAFDA034EFE}"/>
              </a:ext>
            </a:extLst>
          </p:cNvPr>
          <p:cNvGrpSpPr/>
          <p:nvPr/>
        </p:nvGrpSpPr>
        <p:grpSpPr>
          <a:xfrm>
            <a:off x="8560595" y="5916987"/>
            <a:ext cx="217861" cy="221553"/>
            <a:chOff x="4777940" y="3598695"/>
            <a:chExt cx="672100" cy="683488"/>
          </a:xfrm>
        </p:grpSpPr>
        <p:sp>
          <p:nvSpPr>
            <p:cNvPr id="128" name="Oval 1451">
              <a:extLst>
                <a:ext uri="{FF2B5EF4-FFF2-40B4-BE49-F238E27FC236}">
                  <a16:creationId xmlns:a16="http://schemas.microsoft.com/office/drawing/2014/main" id="{556010B7-8C0E-44C9-A167-4288896E3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40" y="3598695"/>
              <a:ext cx="672100" cy="6834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Freeform 1452">
              <a:extLst>
                <a:ext uri="{FF2B5EF4-FFF2-40B4-BE49-F238E27FC236}">
                  <a16:creationId xmlns:a16="http://schemas.microsoft.com/office/drawing/2014/main" id="{88034DBF-562F-49A4-AA56-4718BA89C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735394"/>
              <a:ext cx="524007" cy="410093"/>
            </a:xfrm>
            <a:custGeom>
              <a:avLst/>
              <a:gdLst>
                <a:gd name="T0" fmla="*/ 4 w 52"/>
                <a:gd name="T1" fmla="*/ 2 h 40"/>
                <a:gd name="T2" fmla="*/ 5 w 52"/>
                <a:gd name="T3" fmla="*/ 10 h 40"/>
                <a:gd name="T4" fmla="*/ 9 w 52"/>
                <a:gd name="T5" fmla="*/ 7 h 40"/>
                <a:gd name="T6" fmla="*/ 12 w 52"/>
                <a:gd name="T7" fmla="*/ 3 h 40"/>
                <a:gd name="T8" fmla="*/ 13 w 52"/>
                <a:gd name="T9" fmla="*/ 9 h 40"/>
                <a:gd name="T10" fmla="*/ 15 w 52"/>
                <a:gd name="T11" fmla="*/ 9 h 40"/>
                <a:gd name="T12" fmla="*/ 19 w 52"/>
                <a:gd name="T13" fmla="*/ 1 h 40"/>
                <a:gd name="T14" fmla="*/ 26 w 52"/>
                <a:gd name="T15" fmla="*/ 5 h 40"/>
                <a:gd name="T16" fmla="*/ 23 w 52"/>
                <a:gd name="T17" fmla="*/ 8 h 40"/>
                <a:gd name="T18" fmla="*/ 22 w 52"/>
                <a:gd name="T19" fmla="*/ 15 h 40"/>
                <a:gd name="T20" fmla="*/ 30 w 52"/>
                <a:gd name="T21" fmla="*/ 18 h 40"/>
                <a:gd name="T22" fmla="*/ 33 w 52"/>
                <a:gd name="T23" fmla="*/ 21 h 40"/>
                <a:gd name="T24" fmla="*/ 35 w 52"/>
                <a:gd name="T25" fmla="*/ 33 h 40"/>
                <a:gd name="T26" fmla="*/ 38 w 52"/>
                <a:gd name="T27" fmla="*/ 38 h 40"/>
                <a:gd name="T28" fmla="*/ 46 w 52"/>
                <a:gd name="T29" fmla="*/ 21 h 40"/>
                <a:gd name="T30" fmla="*/ 47 w 52"/>
                <a:gd name="T31" fmla="*/ 15 h 40"/>
                <a:gd name="T32" fmla="*/ 52 w 52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40">
                  <a:moveTo>
                    <a:pt x="4" y="2"/>
                  </a:moveTo>
                  <a:cubicBezTo>
                    <a:pt x="4" y="2"/>
                    <a:pt x="0" y="11"/>
                    <a:pt x="5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8"/>
                    <a:pt x="13" y="9"/>
                  </a:cubicBezTo>
                  <a:cubicBezTo>
                    <a:pt x="13" y="10"/>
                    <a:pt x="15" y="12"/>
                    <a:pt x="15" y="9"/>
                  </a:cubicBezTo>
                  <a:cubicBezTo>
                    <a:pt x="17" y="3"/>
                    <a:pt x="17" y="1"/>
                    <a:pt x="19" y="1"/>
                  </a:cubicBezTo>
                  <a:cubicBezTo>
                    <a:pt x="21" y="1"/>
                    <a:pt x="26" y="0"/>
                    <a:pt x="26" y="5"/>
                  </a:cubicBezTo>
                  <a:cubicBezTo>
                    <a:pt x="27" y="10"/>
                    <a:pt x="26" y="7"/>
                    <a:pt x="23" y="8"/>
                  </a:cubicBezTo>
                  <a:cubicBezTo>
                    <a:pt x="20" y="10"/>
                    <a:pt x="19" y="15"/>
                    <a:pt x="22" y="15"/>
                  </a:cubicBezTo>
                  <a:cubicBezTo>
                    <a:pt x="25" y="16"/>
                    <a:pt x="30" y="18"/>
                    <a:pt x="30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8"/>
                    <a:pt x="35" y="28"/>
                    <a:pt x="35" y="33"/>
                  </a:cubicBezTo>
                  <a:cubicBezTo>
                    <a:pt x="35" y="33"/>
                    <a:pt x="35" y="40"/>
                    <a:pt x="38" y="38"/>
                  </a:cubicBezTo>
                  <a:cubicBezTo>
                    <a:pt x="40" y="37"/>
                    <a:pt x="47" y="26"/>
                    <a:pt x="46" y="21"/>
                  </a:cubicBezTo>
                  <a:cubicBezTo>
                    <a:pt x="44" y="17"/>
                    <a:pt x="44" y="17"/>
                    <a:pt x="47" y="15"/>
                  </a:cubicBezTo>
                  <a:cubicBezTo>
                    <a:pt x="50" y="14"/>
                    <a:pt x="52" y="12"/>
                    <a:pt x="52" y="1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" name="Freeform 1453">
              <a:extLst>
                <a:ext uri="{FF2B5EF4-FFF2-40B4-BE49-F238E27FC236}">
                  <a16:creationId xmlns:a16="http://schemas.microsoft.com/office/drawing/2014/main" id="{11C554FE-F7D2-4D3B-B13D-E2B71DEDD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82" y="3929046"/>
              <a:ext cx="148093" cy="205047"/>
            </a:xfrm>
            <a:custGeom>
              <a:avLst/>
              <a:gdLst>
                <a:gd name="T0" fmla="*/ 0 w 15"/>
                <a:gd name="T1" fmla="*/ 9 h 20"/>
                <a:gd name="T2" fmla="*/ 3 w 15"/>
                <a:gd name="T3" fmla="*/ 2 h 20"/>
                <a:gd name="T4" fmla="*/ 7 w 15"/>
                <a:gd name="T5" fmla="*/ 5 h 20"/>
                <a:gd name="T6" fmla="*/ 13 w 15"/>
                <a:gd name="T7" fmla="*/ 9 h 20"/>
                <a:gd name="T8" fmla="*/ 7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0" y="9"/>
                  </a:moveTo>
                  <a:cubicBezTo>
                    <a:pt x="0" y="9"/>
                    <a:pt x="1" y="0"/>
                    <a:pt x="3" y="2"/>
                  </a:cubicBezTo>
                  <a:cubicBezTo>
                    <a:pt x="4" y="3"/>
                    <a:pt x="5" y="3"/>
                    <a:pt x="7" y="5"/>
                  </a:cubicBezTo>
                  <a:cubicBezTo>
                    <a:pt x="8" y="6"/>
                    <a:pt x="15" y="7"/>
                    <a:pt x="13" y="9"/>
                  </a:cubicBezTo>
                  <a:cubicBezTo>
                    <a:pt x="11" y="11"/>
                    <a:pt x="10" y="11"/>
                    <a:pt x="7" y="2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38" name="Textplatzhalter 13">
            <a:extLst>
              <a:ext uri="{FF2B5EF4-FFF2-40B4-BE49-F238E27FC236}">
                <a16:creationId xmlns:a16="http://schemas.microsoft.com/office/drawing/2014/main" id="{58C5865C-CAEB-48D7-98E5-D546343B5FC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0365" y="5226585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39" name="Textplatzhalter 13">
            <a:extLst>
              <a:ext uri="{FF2B5EF4-FFF2-40B4-BE49-F238E27FC236}">
                <a16:creationId xmlns:a16="http://schemas.microsoft.com/office/drawing/2014/main" id="{16BFFFD8-1A58-4C4A-B285-61A6C17A8F5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0365" y="5557932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0" name="Textplatzhalter 13">
            <a:extLst>
              <a:ext uri="{FF2B5EF4-FFF2-40B4-BE49-F238E27FC236}">
                <a16:creationId xmlns:a16="http://schemas.microsoft.com/office/drawing/2014/main" id="{22B47AB8-6645-4189-8FBC-E59B163CD3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0365" y="5889279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1" name="Textplatzhalter 13">
            <a:extLst>
              <a:ext uri="{FF2B5EF4-FFF2-40B4-BE49-F238E27FC236}">
                <a16:creationId xmlns:a16="http://schemas.microsoft.com/office/drawing/2014/main" id="{1117C8A2-752F-4193-8ED9-99842920460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41355" y="5226585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2" name="Textplatzhalter 13">
            <a:extLst>
              <a:ext uri="{FF2B5EF4-FFF2-40B4-BE49-F238E27FC236}">
                <a16:creationId xmlns:a16="http://schemas.microsoft.com/office/drawing/2014/main" id="{789DF323-50CF-4008-A54A-F8A2CB55E93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41355" y="5557932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3" name="Textplatzhalter 13">
            <a:extLst>
              <a:ext uri="{FF2B5EF4-FFF2-40B4-BE49-F238E27FC236}">
                <a16:creationId xmlns:a16="http://schemas.microsoft.com/office/drawing/2014/main" id="{DB73B37D-F3D1-48AC-8AA6-CB4988EEEB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41355" y="5889279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4" name="Textplatzhalter 13">
            <a:extLst>
              <a:ext uri="{FF2B5EF4-FFF2-40B4-BE49-F238E27FC236}">
                <a16:creationId xmlns:a16="http://schemas.microsoft.com/office/drawing/2014/main" id="{6D8FFD38-1622-4D95-86DE-5359D58DA9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05290" y="5226585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5" name="Textplatzhalter 13">
            <a:extLst>
              <a:ext uri="{FF2B5EF4-FFF2-40B4-BE49-F238E27FC236}">
                <a16:creationId xmlns:a16="http://schemas.microsoft.com/office/drawing/2014/main" id="{065984AB-D053-4B09-8B92-EB491153B0A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905290" y="5557932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  <p:sp>
        <p:nvSpPr>
          <p:cNvPr id="146" name="Textplatzhalter 13">
            <a:extLst>
              <a:ext uri="{FF2B5EF4-FFF2-40B4-BE49-F238E27FC236}">
                <a16:creationId xmlns:a16="http://schemas.microsoft.com/office/drawing/2014/main" id="{A66D4F40-9F4A-4F56-BC4D-28CE7431130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905290" y="5889279"/>
            <a:ext cx="2894875" cy="277200"/>
          </a:xfr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de-DE"/>
              <a:t>XXXXXXXXXXXX</a:t>
            </a:r>
          </a:p>
        </p:txBody>
      </p:sp>
    </p:spTree>
    <p:extLst>
      <p:ext uri="{BB962C8B-B14F-4D97-AF65-F5344CB8AC3E}">
        <p14:creationId xmlns:p14="http://schemas.microsoft.com/office/powerpoint/2010/main" val="327258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-_Nacht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D10DC48-A17F-488F-B323-4F400DF5A201}"/>
              </a:ext>
            </a:extLst>
          </p:cNvPr>
          <p:cNvSpPr/>
          <p:nvPr userDrawn="1"/>
        </p:nvSpPr>
        <p:spPr>
          <a:xfrm>
            <a:off x="7848161" y="3231031"/>
            <a:ext cx="4345433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AC5B5AD-8476-4CC6-999B-9A73AA474BF4}"/>
              </a:ext>
            </a:extLst>
          </p:cNvPr>
          <p:cNvSpPr/>
          <p:nvPr userDrawn="1"/>
        </p:nvSpPr>
        <p:spPr>
          <a:xfrm>
            <a:off x="7848161" y="-1"/>
            <a:ext cx="4345433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42471"/>
            <a:ext cx="6854400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Pro &amp; Contra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68544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C8FEE29F-EBF6-40B7-8128-545304342F2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0863" y="1622424"/>
            <a:ext cx="68544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7288-84F4-488A-86B6-FCD1E9C53A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425A68E0-FF0A-4C17-9EA3-D64FF80630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61955" y="1622423"/>
            <a:ext cx="2818819" cy="110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CFCC886F-C1D2-4145-9F7F-7284E10F83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61955" y="4798669"/>
            <a:ext cx="2818819" cy="110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Grafik 23">
            <a:extLst>
              <a:ext uri="{FF2B5EF4-FFF2-40B4-BE49-F238E27FC236}">
                <a16:creationId xmlns:a16="http://schemas.microsoft.com/office/drawing/2014/main" id="{A75BE509-00C4-4624-961C-C968CC14EFA3}"/>
              </a:ext>
            </a:extLst>
          </p:cNvPr>
          <p:cNvSpPr/>
          <p:nvPr userDrawn="1"/>
        </p:nvSpPr>
        <p:spPr>
          <a:xfrm>
            <a:off x="8574128" y="3862721"/>
            <a:ext cx="756000" cy="756000"/>
          </a:xfrm>
          <a:custGeom>
            <a:avLst/>
            <a:gdLst>
              <a:gd name="connsiteX0" fmla="*/ 289444 w 578029"/>
              <a:gd name="connsiteY0" fmla="*/ 577793 h 577793"/>
              <a:gd name="connsiteX1" fmla="*/ 214196 w 578029"/>
              <a:gd name="connsiteY1" fmla="*/ 567792 h 577793"/>
              <a:gd name="connsiteX2" fmla="*/ 38841 w 578029"/>
              <a:gd name="connsiteY2" fmla="*/ 433204 h 577793"/>
              <a:gd name="connsiteX3" fmla="*/ 9980 w 578029"/>
              <a:gd name="connsiteY3" fmla="*/ 214033 h 577793"/>
              <a:gd name="connsiteX4" fmla="*/ 144568 w 578029"/>
              <a:gd name="connsiteY4" fmla="*/ 38678 h 577793"/>
              <a:gd name="connsiteX5" fmla="*/ 144568 w 578029"/>
              <a:gd name="connsiteY5" fmla="*/ 38678 h 577793"/>
              <a:gd name="connsiteX6" fmla="*/ 539189 w 578029"/>
              <a:gd name="connsiteY6" fmla="*/ 144406 h 577793"/>
              <a:gd name="connsiteX7" fmla="*/ 568050 w 578029"/>
              <a:gd name="connsiteY7" fmla="*/ 363576 h 577793"/>
              <a:gd name="connsiteX8" fmla="*/ 433366 w 578029"/>
              <a:gd name="connsiteY8" fmla="*/ 539027 h 577793"/>
              <a:gd name="connsiteX9" fmla="*/ 289444 w 578029"/>
              <a:gd name="connsiteY9" fmla="*/ 577793 h 577793"/>
              <a:gd name="connsiteX10" fmla="*/ 149331 w 578029"/>
              <a:gd name="connsiteY10" fmla="*/ 46870 h 577793"/>
              <a:gd name="connsiteX11" fmla="*/ 19124 w 578029"/>
              <a:gd name="connsiteY11" fmla="*/ 216510 h 577793"/>
              <a:gd name="connsiteX12" fmla="*/ 47032 w 578029"/>
              <a:gd name="connsiteY12" fmla="*/ 428441 h 577793"/>
              <a:gd name="connsiteX13" fmla="*/ 216673 w 578029"/>
              <a:gd name="connsiteY13" fmla="*/ 558648 h 577793"/>
              <a:gd name="connsiteX14" fmla="*/ 428604 w 578029"/>
              <a:gd name="connsiteY14" fmla="*/ 530740 h 577793"/>
              <a:gd name="connsiteX15" fmla="*/ 558715 w 578029"/>
              <a:gd name="connsiteY15" fmla="*/ 361099 h 577793"/>
              <a:gd name="connsiteX16" fmla="*/ 530807 w 578029"/>
              <a:gd name="connsiteY16" fmla="*/ 149168 h 577793"/>
              <a:gd name="connsiteX17" fmla="*/ 149331 w 578029"/>
              <a:gd name="connsiteY17" fmla="*/ 46870 h 577793"/>
              <a:gd name="connsiteX18" fmla="*/ 149331 w 578029"/>
              <a:gd name="connsiteY18" fmla="*/ 46870 h 577793"/>
              <a:gd name="connsiteX19" fmla="*/ 255916 w 578029"/>
              <a:gd name="connsiteY19" fmla="*/ 428537 h 577793"/>
              <a:gd name="connsiteX20" fmla="*/ 253534 w 578029"/>
              <a:gd name="connsiteY20" fmla="*/ 427870 h 577793"/>
              <a:gd name="connsiteX21" fmla="*/ 186193 w 578029"/>
              <a:gd name="connsiteY21" fmla="*/ 389008 h 577793"/>
              <a:gd name="connsiteX22" fmla="*/ 183811 w 578029"/>
              <a:gd name="connsiteY22" fmla="*/ 384245 h 577793"/>
              <a:gd name="connsiteX23" fmla="*/ 187336 w 578029"/>
              <a:gd name="connsiteY23" fmla="*/ 380245 h 577793"/>
              <a:gd name="connsiteX24" fmla="*/ 320495 w 578029"/>
              <a:gd name="connsiteY24" fmla="*/ 344526 h 577793"/>
              <a:gd name="connsiteX25" fmla="*/ 147521 w 578029"/>
              <a:gd name="connsiteY25" fmla="*/ 244799 h 577793"/>
              <a:gd name="connsiteX26" fmla="*/ 145330 w 578029"/>
              <a:gd name="connsiteY26" fmla="*/ 241942 h 577793"/>
              <a:gd name="connsiteX27" fmla="*/ 145807 w 578029"/>
              <a:gd name="connsiteY27" fmla="*/ 238322 h 577793"/>
              <a:gd name="connsiteX28" fmla="*/ 173620 w 578029"/>
              <a:gd name="connsiteY28" fmla="*/ 190221 h 577793"/>
              <a:gd name="connsiteX29" fmla="*/ 176572 w 578029"/>
              <a:gd name="connsiteY29" fmla="*/ 188030 h 577793"/>
              <a:gd name="connsiteX30" fmla="*/ 180192 w 578029"/>
              <a:gd name="connsiteY30" fmla="*/ 188506 h 577793"/>
              <a:gd name="connsiteX31" fmla="*/ 349261 w 578029"/>
              <a:gd name="connsiteY31" fmla="*/ 289091 h 577793"/>
              <a:gd name="connsiteX32" fmla="*/ 313637 w 578029"/>
              <a:gd name="connsiteY32" fmla="*/ 156121 h 577793"/>
              <a:gd name="connsiteX33" fmla="*/ 315352 w 578029"/>
              <a:gd name="connsiteY33" fmla="*/ 151073 h 577793"/>
              <a:gd name="connsiteX34" fmla="*/ 320590 w 578029"/>
              <a:gd name="connsiteY34" fmla="*/ 150692 h 577793"/>
              <a:gd name="connsiteX35" fmla="*/ 392790 w 578029"/>
              <a:gd name="connsiteY35" fmla="*/ 192412 h 577793"/>
              <a:gd name="connsiteX36" fmla="*/ 394981 w 578029"/>
              <a:gd name="connsiteY36" fmla="*/ 195269 h 577793"/>
              <a:gd name="connsiteX37" fmla="*/ 442796 w 578029"/>
              <a:gd name="connsiteY37" fmla="*/ 373672 h 577793"/>
              <a:gd name="connsiteX38" fmla="*/ 439462 w 578029"/>
              <a:gd name="connsiteY38" fmla="*/ 379483 h 577793"/>
              <a:gd name="connsiteX39" fmla="*/ 257154 w 578029"/>
              <a:gd name="connsiteY39" fmla="*/ 428441 h 577793"/>
              <a:gd name="connsiteX40" fmla="*/ 255916 w 578029"/>
              <a:gd name="connsiteY40" fmla="*/ 428537 h 577793"/>
              <a:gd name="connsiteX41" fmla="*/ 200956 w 578029"/>
              <a:gd name="connsiteY41" fmla="*/ 386531 h 577793"/>
              <a:gd name="connsiteX42" fmla="*/ 256678 w 578029"/>
              <a:gd name="connsiteY42" fmla="*/ 418726 h 577793"/>
              <a:gd name="connsiteX43" fmla="*/ 432414 w 578029"/>
              <a:gd name="connsiteY43" fmla="*/ 371672 h 577793"/>
              <a:gd name="connsiteX44" fmla="*/ 386313 w 578029"/>
              <a:gd name="connsiteY44" fmla="*/ 199746 h 577793"/>
              <a:gd name="connsiteX45" fmla="*/ 325734 w 578029"/>
              <a:gd name="connsiteY45" fmla="*/ 164789 h 577793"/>
              <a:gd name="connsiteX46" fmla="*/ 361453 w 578029"/>
              <a:gd name="connsiteY46" fmla="*/ 297949 h 577793"/>
              <a:gd name="connsiteX47" fmla="*/ 359738 w 578029"/>
              <a:gd name="connsiteY47" fmla="*/ 302997 h 577793"/>
              <a:gd name="connsiteX48" fmla="*/ 354404 w 578029"/>
              <a:gd name="connsiteY48" fmla="*/ 303283 h 577793"/>
              <a:gd name="connsiteX49" fmla="*/ 179430 w 578029"/>
              <a:gd name="connsiteY49" fmla="*/ 199079 h 577793"/>
              <a:gd name="connsiteX50" fmla="*/ 156475 w 578029"/>
              <a:gd name="connsiteY50" fmla="*/ 238894 h 577793"/>
              <a:gd name="connsiteX51" fmla="*/ 335259 w 578029"/>
              <a:gd name="connsiteY51" fmla="*/ 342145 h 577793"/>
              <a:gd name="connsiteX52" fmla="*/ 337640 w 578029"/>
              <a:gd name="connsiteY52" fmla="*/ 346907 h 577793"/>
              <a:gd name="connsiteX53" fmla="*/ 334116 w 578029"/>
              <a:gd name="connsiteY53" fmla="*/ 350908 h 577793"/>
              <a:gd name="connsiteX54" fmla="*/ 200956 w 578029"/>
              <a:gd name="connsiteY54" fmla="*/ 386531 h 57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78029" h="577793">
                <a:moveTo>
                  <a:pt x="289444" y="577793"/>
                </a:moveTo>
                <a:cubicBezTo>
                  <a:pt x="264393" y="577793"/>
                  <a:pt x="239056" y="574460"/>
                  <a:pt x="214196" y="567792"/>
                </a:cubicBezTo>
                <a:cubicBezTo>
                  <a:pt x="139711" y="547789"/>
                  <a:pt x="77417" y="499974"/>
                  <a:pt x="38841" y="433204"/>
                </a:cubicBezTo>
                <a:cubicBezTo>
                  <a:pt x="265" y="366434"/>
                  <a:pt x="-10022" y="288614"/>
                  <a:pt x="9980" y="214033"/>
                </a:cubicBezTo>
                <a:cubicBezTo>
                  <a:pt x="29983" y="139548"/>
                  <a:pt x="77703" y="77254"/>
                  <a:pt x="144568" y="38678"/>
                </a:cubicBezTo>
                <a:lnTo>
                  <a:pt x="144568" y="38678"/>
                </a:lnTo>
                <a:cubicBezTo>
                  <a:pt x="282490" y="-41046"/>
                  <a:pt x="459560" y="6484"/>
                  <a:pt x="539189" y="144406"/>
                </a:cubicBezTo>
                <a:cubicBezTo>
                  <a:pt x="577765" y="211271"/>
                  <a:pt x="588052" y="289091"/>
                  <a:pt x="568050" y="363576"/>
                </a:cubicBezTo>
                <a:cubicBezTo>
                  <a:pt x="548047" y="438157"/>
                  <a:pt x="500232" y="500450"/>
                  <a:pt x="433366" y="539027"/>
                </a:cubicBezTo>
                <a:cubicBezTo>
                  <a:pt x="388885" y="564649"/>
                  <a:pt x="339450" y="577793"/>
                  <a:pt x="289444" y="577793"/>
                </a:cubicBezTo>
                <a:close/>
                <a:moveTo>
                  <a:pt x="149331" y="46870"/>
                </a:moveTo>
                <a:cubicBezTo>
                  <a:pt x="84656" y="84208"/>
                  <a:pt x="38460" y="144501"/>
                  <a:pt x="19124" y="216510"/>
                </a:cubicBezTo>
                <a:cubicBezTo>
                  <a:pt x="-212" y="288519"/>
                  <a:pt x="9790" y="363862"/>
                  <a:pt x="47032" y="428441"/>
                </a:cubicBezTo>
                <a:cubicBezTo>
                  <a:pt x="84370" y="493021"/>
                  <a:pt x="144568" y="539312"/>
                  <a:pt x="216673" y="558648"/>
                </a:cubicBezTo>
                <a:cubicBezTo>
                  <a:pt x="288777" y="577984"/>
                  <a:pt x="364024" y="568078"/>
                  <a:pt x="428604" y="530740"/>
                </a:cubicBezTo>
                <a:cubicBezTo>
                  <a:pt x="493183" y="493402"/>
                  <a:pt x="539475" y="433204"/>
                  <a:pt x="558715" y="361099"/>
                </a:cubicBezTo>
                <a:cubicBezTo>
                  <a:pt x="577956" y="288995"/>
                  <a:pt x="568145" y="213748"/>
                  <a:pt x="530807" y="149168"/>
                </a:cubicBezTo>
                <a:cubicBezTo>
                  <a:pt x="453845" y="15723"/>
                  <a:pt x="282681" y="-30092"/>
                  <a:pt x="149331" y="46870"/>
                </a:cubicBezTo>
                <a:lnTo>
                  <a:pt x="149331" y="46870"/>
                </a:lnTo>
                <a:close/>
                <a:moveTo>
                  <a:pt x="255916" y="428537"/>
                </a:moveTo>
                <a:cubicBezTo>
                  <a:pt x="255058" y="428537"/>
                  <a:pt x="254296" y="428346"/>
                  <a:pt x="253534" y="427870"/>
                </a:cubicBezTo>
                <a:lnTo>
                  <a:pt x="186193" y="389008"/>
                </a:lnTo>
                <a:cubicBezTo>
                  <a:pt x="184478" y="388055"/>
                  <a:pt x="183621" y="386150"/>
                  <a:pt x="183811" y="384245"/>
                </a:cubicBezTo>
                <a:cubicBezTo>
                  <a:pt x="184097" y="382340"/>
                  <a:pt x="185431" y="380721"/>
                  <a:pt x="187336" y="380245"/>
                </a:cubicBezTo>
                <a:lnTo>
                  <a:pt x="320495" y="344526"/>
                </a:lnTo>
                <a:lnTo>
                  <a:pt x="147521" y="244799"/>
                </a:lnTo>
                <a:cubicBezTo>
                  <a:pt x="146473" y="244132"/>
                  <a:pt x="145616" y="243180"/>
                  <a:pt x="145330" y="241942"/>
                </a:cubicBezTo>
                <a:cubicBezTo>
                  <a:pt x="145045" y="240703"/>
                  <a:pt x="145140" y="239465"/>
                  <a:pt x="145807" y="238322"/>
                </a:cubicBezTo>
                <a:lnTo>
                  <a:pt x="173620" y="190221"/>
                </a:lnTo>
                <a:cubicBezTo>
                  <a:pt x="174286" y="189078"/>
                  <a:pt x="175334" y="188316"/>
                  <a:pt x="176572" y="188030"/>
                </a:cubicBezTo>
                <a:cubicBezTo>
                  <a:pt x="177811" y="187649"/>
                  <a:pt x="179144" y="187935"/>
                  <a:pt x="180192" y="188506"/>
                </a:cubicBezTo>
                <a:lnTo>
                  <a:pt x="349261" y="289091"/>
                </a:lnTo>
                <a:lnTo>
                  <a:pt x="313637" y="156121"/>
                </a:lnTo>
                <a:cubicBezTo>
                  <a:pt x="313161" y="154216"/>
                  <a:pt x="313828" y="152311"/>
                  <a:pt x="315352" y="151073"/>
                </a:cubicBezTo>
                <a:cubicBezTo>
                  <a:pt x="316876" y="149930"/>
                  <a:pt x="318971" y="149740"/>
                  <a:pt x="320590" y="150692"/>
                </a:cubicBezTo>
                <a:lnTo>
                  <a:pt x="392790" y="192412"/>
                </a:lnTo>
                <a:cubicBezTo>
                  <a:pt x="393838" y="193078"/>
                  <a:pt x="394695" y="194031"/>
                  <a:pt x="394981" y="195269"/>
                </a:cubicBezTo>
                <a:lnTo>
                  <a:pt x="442796" y="373672"/>
                </a:lnTo>
                <a:cubicBezTo>
                  <a:pt x="443463" y="376244"/>
                  <a:pt x="441939" y="378816"/>
                  <a:pt x="439462" y="379483"/>
                </a:cubicBezTo>
                <a:lnTo>
                  <a:pt x="257154" y="428441"/>
                </a:lnTo>
                <a:cubicBezTo>
                  <a:pt x="256773" y="428537"/>
                  <a:pt x="256392" y="428537"/>
                  <a:pt x="255916" y="428537"/>
                </a:cubicBezTo>
                <a:close/>
                <a:moveTo>
                  <a:pt x="200956" y="386531"/>
                </a:moveTo>
                <a:lnTo>
                  <a:pt x="256678" y="418726"/>
                </a:lnTo>
                <a:lnTo>
                  <a:pt x="432414" y="371672"/>
                </a:lnTo>
                <a:lnTo>
                  <a:pt x="386313" y="199746"/>
                </a:lnTo>
                <a:lnTo>
                  <a:pt x="325734" y="164789"/>
                </a:lnTo>
                <a:lnTo>
                  <a:pt x="361453" y="297949"/>
                </a:lnTo>
                <a:cubicBezTo>
                  <a:pt x="361929" y="299854"/>
                  <a:pt x="361262" y="301854"/>
                  <a:pt x="359738" y="302997"/>
                </a:cubicBezTo>
                <a:cubicBezTo>
                  <a:pt x="358214" y="304140"/>
                  <a:pt x="356119" y="304235"/>
                  <a:pt x="354404" y="303283"/>
                </a:cubicBezTo>
                <a:lnTo>
                  <a:pt x="179430" y="199079"/>
                </a:lnTo>
                <a:lnTo>
                  <a:pt x="156475" y="238894"/>
                </a:lnTo>
                <a:lnTo>
                  <a:pt x="335259" y="342145"/>
                </a:lnTo>
                <a:cubicBezTo>
                  <a:pt x="336973" y="343097"/>
                  <a:pt x="337831" y="345002"/>
                  <a:pt x="337640" y="346907"/>
                </a:cubicBezTo>
                <a:cubicBezTo>
                  <a:pt x="337450" y="348812"/>
                  <a:pt x="336021" y="350432"/>
                  <a:pt x="334116" y="350908"/>
                </a:cubicBezTo>
                <a:lnTo>
                  <a:pt x="200956" y="38653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fik 23">
            <a:extLst>
              <a:ext uri="{FF2B5EF4-FFF2-40B4-BE49-F238E27FC236}">
                <a16:creationId xmlns:a16="http://schemas.microsoft.com/office/drawing/2014/main" id="{684C919B-0813-48A0-A303-BDD081B4B45F}"/>
              </a:ext>
            </a:extLst>
          </p:cNvPr>
          <p:cNvSpPr/>
          <p:nvPr userDrawn="1"/>
        </p:nvSpPr>
        <p:spPr>
          <a:xfrm rot="17100000">
            <a:off x="8574127" y="687724"/>
            <a:ext cx="756000" cy="756000"/>
          </a:xfrm>
          <a:custGeom>
            <a:avLst/>
            <a:gdLst>
              <a:gd name="connsiteX0" fmla="*/ 289444 w 578029"/>
              <a:gd name="connsiteY0" fmla="*/ 577793 h 577793"/>
              <a:gd name="connsiteX1" fmla="*/ 214196 w 578029"/>
              <a:gd name="connsiteY1" fmla="*/ 567792 h 577793"/>
              <a:gd name="connsiteX2" fmla="*/ 38841 w 578029"/>
              <a:gd name="connsiteY2" fmla="*/ 433204 h 577793"/>
              <a:gd name="connsiteX3" fmla="*/ 9980 w 578029"/>
              <a:gd name="connsiteY3" fmla="*/ 214033 h 577793"/>
              <a:gd name="connsiteX4" fmla="*/ 144568 w 578029"/>
              <a:gd name="connsiteY4" fmla="*/ 38678 h 577793"/>
              <a:gd name="connsiteX5" fmla="*/ 144568 w 578029"/>
              <a:gd name="connsiteY5" fmla="*/ 38678 h 577793"/>
              <a:gd name="connsiteX6" fmla="*/ 539189 w 578029"/>
              <a:gd name="connsiteY6" fmla="*/ 144406 h 577793"/>
              <a:gd name="connsiteX7" fmla="*/ 568050 w 578029"/>
              <a:gd name="connsiteY7" fmla="*/ 363576 h 577793"/>
              <a:gd name="connsiteX8" fmla="*/ 433366 w 578029"/>
              <a:gd name="connsiteY8" fmla="*/ 539027 h 577793"/>
              <a:gd name="connsiteX9" fmla="*/ 289444 w 578029"/>
              <a:gd name="connsiteY9" fmla="*/ 577793 h 577793"/>
              <a:gd name="connsiteX10" fmla="*/ 149331 w 578029"/>
              <a:gd name="connsiteY10" fmla="*/ 46870 h 577793"/>
              <a:gd name="connsiteX11" fmla="*/ 19124 w 578029"/>
              <a:gd name="connsiteY11" fmla="*/ 216510 h 577793"/>
              <a:gd name="connsiteX12" fmla="*/ 47032 w 578029"/>
              <a:gd name="connsiteY12" fmla="*/ 428441 h 577793"/>
              <a:gd name="connsiteX13" fmla="*/ 216673 w 578029"/>
              <a:gd name="connsiteY13" fmla="*/ 558648 h 577793"/>
              <a:gd name="connsiteX14" fmla="*/ 428604 w 578029"/>
              <a:gd name="connsiteY14" fmla="*/ 530740 h 577793"/>
              <a:gd name="connsiteX15" fmla="*/ 558715 w 578029"/>
              <a:gd name="connsiteY15" fmla="*/ 361099 h 577793"/>
              <a:gd name="connsiteX16" fmla="*/ 530807 w 578029"/>
              <a:gd name="connsiteY16" fmla="*/ 149168 h 577793"/>
              <a:gd name="connsiteX17" fmla="*/ 149331 w 578029"/>
              <a:gd name="connsiteY17" fmla="*/ 46870 h 577793"/>
              <a:gd name="connsiteX18" fmla="*/ 149331 w 578029"/>
              <a:gd name="connsiteY18" fmla="*/ 46870 h 577793"/>
              <a:gd name="connsiteX19" fmla="*/ 255916 w 578029"/>
              <a:gd name="connsiteY19" fmla="*/ 428537 h 577793"/>
              <a:gd name="connsiteX20" fmla="*/ 253534 w 578029"/>
              <a:gd name="connsiteY20" fmla="*/ 427870 h 577793"/>
              <a:gd name="connsiteX21" fmla="*/ 186193 w 578029"/>
              <a:gd name="connsiteY21" fmla="*/ 389008 h 577793"/>
              <a:gd name="connsiteX22" fmla="*/ 183811 w 578029"/>
              <a:gd name="connsiteY22" fmla="*/ 384245 h 577793"/>
              <a:gd name="connsiteX23" fmla="*/ 187336 w 578029"/>
              <a:gd name="connsiteY23" fmla="*/ 380245 h 577793"/>
              <a:gd name="connsiteX24" fmla="*/ 320495 w 578029"/>
              <a:gd name="connsiteY24" fmla="*/ 344526 h 577793"/>
              <a:gd name="connsiteX25" fmla="*/ 147521 w 578029"/>
              <a:gd name="connsiteY25" fmla="*/ 244799 h 577793"/>
              <a:gd name="connsiteX26" fmla="*/ 145330 w 578029"/>
              <a:gd name="connsiteY26" fmla="*/ 241942 h 577793"/>
              <a:gd name="connsiteX27" fmla="*/ 145807 w 578029"/>
              <a:gd name="connsiteY27" fmla="*/ 238322 h 577793"/>
              <a:gd name="connsiteX28" fmla="*/ 173620 w 578029"/>
              <a:gd name="connsiteY28" fmla="*/ 190221 h 577793"/>
              <a:gd name="connsiteX29" fmla="*/ 176572 w 578029"/>
              <a:gd name="connsiteY29" fmla="*/ 188030 h 577793"/>
              <a:gd name="connsiteX30" fmla="*/ 180192 w 578029"/>
              <a:gd name="connsiteY30" fmla="*/ 188506 h 577793"/>
              <a:gd name="connsiteX31" fmla="*/ 349261 w 578029"/>
              <a:gd name="connsiteY31" fmla="*/ 289091 h 577793"/>
              <a:gd name="connsiteX32" fmla="*/ 313637 w 578029"/>
              <a:gd name="connsiteY32" fmla="*/ 156121 h 577793"/>
              <a:gd name="connsiteX33" fmla="*/ 315352 w 578029"/>
              <a:gd name="connsiteY33" fmla="*/ 151073 h 577793"/>
              <a:gd name="connsiteX34" fmla="*/ 320590 w 578029"/>
              <a:gd name="connsiteY34" fmla="*/ 150692 h 577793"/>
              <a:gd name="connsiteX35" fmla="*/ 392790 w 578029"/>
              <a:gd name="connsiteY35" fmla="*/ 192412 h 577793"/>
              <a:gd name="connsiteX36" fmla="*/ 394981 w 578029"/>
              <a:gd name="connsiteY36" fmla="*/ 195269 h 577793"/>
              <a:gd name="connsiteX37" fmla="*/ 442796 w 578029"/>
              <a:gd name="connsiteY37" fmla="*/ 373672 h 577793"/>
              <a:gd name="connsiteX38" fmla="*/ 439462 w 578029"/>
              <a:gd name="connsiteY38" fmla="*/ 379483 h 577793"/>
              <a:gd name="connsiteX39" fmla="*/ 257154 w 578029"/>
              <a:gd name="connsiteY39" fmla="*/ 428441 h 577793"/>
              <a:gd name="connsiteX40" fmla="*/ 255916 w 578029"/>
              <a:gd name="connsiteY40" fmla="*/ 428537 h 577793"/>
              <a:gd name="connsiteX41" fmla="*/ 200956 w 578029"/>
              <a:gd name="connsiteY41" fmla="*/ 386531 h 577793"/>
              <a:gd name="connsiteX42" fmla="*/ 256678 w 578029"/>
              <a:gd name="connsiteY42" fmla="*/ 418726 h 577793"/>
              <a:gd name="connsiteX43" fmla="*/ 432414 w 578029"/>
              <a:gd name="connsiteY43" fmla="*/ 371672 h 577793"/>
              <a:gd name="connsiteX44" fmla="*/ 386313 w 578029"/>
              <a:gd name="connsiteY44" fmla="*/ 199746 h 577793"/>
              <a:gd name="connsiteX45" fmla="*/ 325734 w 578029"/>
              <a:gd name="connsiteY45" fmla="*/ 164789 h 577793"/>
              <a:gd name="connsiteX46" fmla="*/ 361453 w 578029"/>
              <a:gd name="connsiteY46" fmla="*/ 297949 h 577793"/>
              <a:gd name="connsiteX47" fmla="*/ 359738 w 578029"/>
              <a:gd name="connsiteY47" fmla="*/ 302997 h 577793"/>
              <a:gd name="connsiteX48" fmla="*/ 354404 w 578029"/>
              <a:gd name="connsiteY48" fmla="*/ 303283 h 577793"/>
              <a:gd name="connsiteX49" fmla="*/ 179430 w 578029"/>
              <a:gd name="connsiteY49" fmla="*/ 199079 h 577793"/>
              <a:gd name="connsiteX50" fmla="*/ 156475 w 578029"/>
              <a:gd name="connsiteY50" fmla="*/ 238894 h 577793"/>
              <a:gd name="connsiteX51" fmla="*/ 335259 w 578029"/>
              <a:gd name="connsiteY51" fmla="*/ 342145 h 577793"/>
              <a:gd name="connsiteX52" fmla="*/ 337640 w 578029"/>
              <a:gd name="connsiteY52" fmla="*/ 346907 h 577793"/>
              <a:gd name="connsiteX53" fmla="*/ 334116 w 578029"/>
              <a:gd name="connsiteY53" fmla="*/ 350908 h 577793"/>
              <a:gd name="connsiteX54" fmla="*/ 200956 w 578029"/>
              <a:gd name="connsiteY54" fmla="*/ 386531 h 57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78029" h="577793">
                <a:moveTo>
                  <a:pt x="289444" y="577793"/>
                </a:moveTo>
                <a:cubicBezTo>
                  <a:pt x="264393" y="577793"/>
                  <a:pt x="239056" y="574460"/>
                  <a:pt x="214196" y="567792"/>
                </a:cubicBezTo>
                <a:cubicBezTo>
                  <a:pt x="139711" y="547789"/>
                  <a:pt x="77417" y="499974"/>
                  <a:pt x="38841" y="433204"/>
                </a:cubicBezTo>
                <a:cubicBezTo>
                  <a:pt x="265" y="366434"/>
                  <a:pt x="-10022" y="288614"/>
                  <a:pt x="9980" y="214033"/>
                </a:cubicBezTo>
                <a:cubicBezTo>
                  <a:pt x="29983" y="139548"/>
                  <a:pt x="77703" y="77254"/>
                  <a:pt x="144568" y="38678"/>
                </a:cubicBezTo>
                <a:lnTo>
                  <a:pt x="144568" y="38678"/>
                </a:lnTo>
                <a:cubicBezTo>
                  <a:pt x="282490" y="-41046"/>
                  <a:pt x="459560" y="6484"/>
                  <a:pt x="539189" y="144406"/>
                </a:cubicBezTo>
                <a:cubicBezTo>
                  <a:pt x="577765" y="211271"/>
                  <a:pt x="588052" y="289091"/>
                  <a:pt x="568050" y="363576"/>
                </a:cubicBezTo>
                <a:cubicBezTo>
                  <a:pt x="548047" y="438157"/>
                  <a:pt x="500232" y="500450"/>
                  <a:pt x="433366" y="539027"/>
                </a:cubicBezTo>
                <a:cubicBezTo>
                  <a:pt x="388885" y="564649"/>
                  <a:pt x="339450" y="577793"/>
                  <a:pt x="289444" y="577793"/>
                </a:cubicBezTo>
                <a:close/>
                <a:moveTo>
                  <a:pt x="149331" y="46870"/>
                </a:moveTo>
                <a:cubicBezTo>
                  <a:pt x="84656" y="84208"/>
                  <a:pt x="38460" y="144501"/>
                  <a:pt x="19124" y="216510"/>
                </a:cubicBezTo>
                <a:cubicBezTo>
                  <a:pt x="-212" y="288519"/>
                  <a:pt x="9790" y="363862"/>
                  <a:pt x="47032" y="428441"/>
                </a:cubicBezTo>
                <a:cubicBezTo>
                  <a:pt x="84370" y="493021"/>
                  <a:pt x="144568" y="539312"/>
                  <a:pt x="216673" y="558648"/>
                </a:cubicBezTo>
                <a:cubicBezTo>
                  <a:pt x="288777" y="577984"/>
                  <a:pt x="364024" y="568078"/>
                  <a:pt x="428604" y="530740"/>
                </a:cubicBezTo>
                <a:cubicBezTo>
                  <a:pt x="493183" y="493402"/>
                  <a:pt x="539475" y="433204"/>
                  <a:pt x="558715" y="361099"/>
                </a:cubicBezTo>
                <a:cubicBezTo>
                  <a:pt x="577956" y="288995"/>
                  <a:pt x="568145" y="213748"/>
                  <a:pt x="530807" y="149168"/>
                </a:cubicBezTo>
                <a:cubicBezTo>
                  <a:pt x="453845" y="15723"/>
                  <a:pt x="282681" y="-30092"/>
                  <a:pt x="149331" y="46870"/>
                </a:cubicBezTo>
                <a:lnTo>
                  <a:pt x="149331" y="46870"/>
                </a:lnTo>
                <a:close/>
                <a:moveTo>
                  <a:pt x="255916" y="428537"/>
                </a:moveTo>
                <a:cubicBezTo>
                  <a:pt x="255058" y="428537"/>
                  <a:pt x="254296" y="428346"/>
                  <a:pt x="253534" y="427870"/>
                </a:cubicBezTo>
                <a:lnTo>
                  <a:pt x="186193" y="389008"/>
                </a:lnTo>
                <a:cubicBezTo>
                  <a:pt x="184478" y="388055"/>
                  <a:pt x="183621" y="386150"/>
                  <a:pt x="183811" y="384245"/>
                </a:cubicBezTo>
                <a:cubicBezTo>
                  <a:pt x="184097" y="382340"/>
                  <a:pt x="185431" y="380721"/>
                  <a:pt x="187336" y="380245"/>
                </a:cubicBezTo>
                <a:lnTo>
                  <a:pt x="320495" y="344526"/>
                </a:lnTo>
                <a:lnTo>
                  <a:pt x="147521" y="244799"/>
                </a:lnTo>
                <a:cubicBezTo>
                  <a:pt x="146473" y="244132"/>
                  <a:pt x="145616" y="243180"/>
                  <a:pt x="145330" y="241942"/>
                </a:cubicBezTo>
                <a:cubicBezTo>
                  <a:pt x="145045" y="240703"/>
                  <a:pt x="145140" y="239465"/>
                  <a:pt x="145807" y="238322"/>
                </a:cubicBezTo>
                <a:lnTo>
                  <a:pt x="173620" y="190221"/>
                </a:lnTo>
                <a:cubicBezTo>
                  <a:pt x="174286" y="189078"/>
                  <a:pt x="175334" y="188316"/>
                  <a:pt x="176572" y="188030"/>
                </a:cubicBezTo>
                <a:cubicBezTo>
                  <a:pt x="177811" y="187649"/>
                  <a:pt x="179144" y="187935"/>
                  <a:pt x="180192" y="188506"/>
                </a:cubicBezTo>
                <a:lnTo>
                  <a:pt x="349261" y="289091"/>
                </a:lnTo>
                <a:lnTo>
                  <a:pt x="313637" y="156121"/>
                </a:lnTo>
                <a:cubicBezTo>
                  <a:pt x="313161" y="154216"/>
                  <a:pt x="313828" y="152311"/>
                  <a:pt x="315352" y="151073"/>
                </a:cubicBezTo>
                <a:cubicBezTo>
                  <a:pt x="316876" y="149930"/>
                  <a:pt x="318971" y="149740"/>
                  <a:pt x="320590" y="150692"/>
                </a:cubicBezTo>
                <a:lnTo>
                  <a:pt x="392790" y="192412"/>
                </a:lnTo>
                <a:cubicBezTo>
                  <a:pt x="393838" y="193078"/>
                  <a:pt x="394695" y="194031"/>
                  <a:pt x="394981" y="195269"/>
                </a:cubicBezTo>
                <a:lnTo>
                  <a:pt x="442796" y="373672"/>
                </a:lnTo>
                <a:cubicBezTo>
                  <a:pt x="443463" y="376244"/>
                  <a:pt x="441939" y="378816"/>
                  <a:pt x="439462" y="379483"/>
                </a:cubicBezTo>
                <a:lnTo>
                  <a:pt x="257154" y="428441"/>
                </a:lnTo>
                <a:cubicBezTo>
                  <a:pt x="256773" y="428537"/>
                  <a:pt x="256392" y="428537"/>
                  <a:pt x="255916" y="428537"/>
                </a:cubicBezTo>
                <a:close/>
                <a:moveTo>
                  <a:pt x="200956" y="386531"/>
                </a:moveTo>
                <a:lnTo>
                  <a:pt x="256678" y="418726"/>
                </a:lnTo>
                <a:lnTo>
                  <a:pt x="432414" y="371672"/>
                </a:lnTo>
                <a:lnTo>
                  <a:pt x="386313" y="199746"/>
                </a:lnTo>
                <a:lnTo>
                  <a:pt x="325734" y="164789"/>
                </a:lnTo>
                <a:lnTo>
                  <a:pt x="361453" y="297949"/>
                </a:lnTo>
                <a:cubicBezTo>
                  <a:pt x="361929" y="299854"/>
                  <a:pt x="361262" y="301854"/>
                  <a:pt x="359738" y="302997"/>
                </a:cubicBezTo>
                <a:cubicBezTo>
                  <a:pt x="358214" y="304140"/>
                  <a:pt x="356119" y="304235"/>
                  <a:pt x="354404" y="303283"/>
                </a:cubicBezTo>
                <a:lnTo>
                  <a:pt x="179430" y="199079"/>
                </a:lnTo>
                <a:lnTo>
                  <a:pt x="156475" y="238894"/>
                </a:lnTo>
                <a:lnTo>
                  <a:pt x="335259" y="342145"/>
                </a:lnTo>
                <a:cubicBezTo>
                  <a:pt x="336973" y="343097"/>
                  <a:pt x="337831" y="345002"/>
                  <a:pt x="337640" y="346907"/>
                </a:cubicBezTo>
                <a:cubicBezTo>
                  <a:pt x="337450" y="348812"/>
                  <a:pt x="336021" y="350432"/>
                  <a:pt x="334116" y="350908"/>
                </a:cubicBezTo>
                <a:lnTo>
                  <a:pt x="200956" y="38653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2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_c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drinnen, Gebäude, sitzend, groß enthält.&#10;&#10;Automatisch generierte Beschreibung">
            <a:extLst>
              <a:ext uri="{FF2B5EF4-FFF2-40B4-BE49-F238E27FC236}">
                <a16:creationId xmlns:a16="http://schemas.microsoft.com/office/drawing/2014/main" id="{72C281BC-89FC-49EB-BD5F-C0F5DBC93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5"/>
          </a:xfrm>
          <a:prstGeom prst="rect">
            <a:avLst/>
          </a:prstGeom>
        </p:spPr>
      </p:pic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98B50FD2-31FB-40CE-8DD4-78E6478FADA7}"/>
              </a:ext>
            </a:extLst>
          </p:cNvPr>
          <p:cNvGrpSpPr/>
          <p:nvPr userDrawn="1"/>
        </p:nvGrpSpPr>
        <p:grpSpPr>
          <a:xfrm>
            <a:off x="857250" y="1545372"/>
            <a:ext cx="2711984" cy="392992"/>
            <a:chOff x="857250" y="1545372"/>
            <a:chExt cx="2711984" cy="392992"/>
          </a:xfrm>
        </p:grpSpPr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4F421290-0D39-44BC-A1E5-61ECF43C19FD}"/>
                </a:ext>
              </a:extLst>
            </p:cNvPr>
            <p:cNvSpPr/>
            <p:nvPr userDrawn="1"/>
          </p:nvSpPr>
          <p:spPr>
            <a:xfrm>
              <a:off x="857250" y="1555223"/>
              <a:ext cx="77956" cy="77956"/>
            </a:xfrm>
            <a:custGeom>
              <a:avLst/>
              <a:gdLst>
                <a:gd name="connsiteX0" fmla="*/ 0 w 77956"/>
                <a:gd name="connsiteY0" fmla="*/ 0 h 77956"/>
                <a:gd name="connsiteX1" fmla="*/ 77956 w 77956"/>
                <a:gd name="connsiteY1" fmla="*/ 0 h 77956"/>
                <a:gd name="connsiteX2" fmla="*/ 77956 w 77956"/>
                <a:gd name="connsiteY2" fmla="*/ 77956 h 77956"/>
                <a:gd name="connsiteX3" fmla="*/ 0 w 77956"/>
                <a:gd name="connsiteY3" fmla="*/ 77956 h 7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56" h="77956">
                  <a:moveTo>
                    <a:pt x="0" y="0"/>
                  </a:moveTo>
                  <a:lnTo>
                    <a:pt x="77956" y="0"/>
                  </a:lnTo>
                  <a:lnTo>
                    <a:pt x="77956" y="77956"/>
                  </a:lnTo>
                  <a:lnTo>
                    <a:pt x="0" y="77956"/>
                  </a:lnTo>
                  <a:close/>
                </a:path>
              </a:pathLst>
            </a:custGeom>
            <a:solidFill>
              <a:srgbClr val="8CA528">
                <a:alpha val="50000"/>
              </a:srgbClr>
            </a:solidFill>
            <a:ln w="245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3FCAAD3-01FA-454E-834A-D79278430D35}"/>
                </a:ext>
              </a:extLst>
            </p:cNvPr>
            <p:cNvSpPr/>
            <p:nvPr userDrawn="1"/>
          </p:nvSpPr>
          <p:spPr>
            <a:xfrm>
              <a:off x="1570412" y="1555223"/>
              <a:ext cx="78201" cy="77956"/>
            </a:xfrm>
            <a:custGeom>
              <a:avLst/>
              <a:gdLst>
                <a:gd name="connsiteX0" fmla="*/ 0 w 78201"/>
                <a:gd name="connsiteY0" fmla="*/ 0 h 77956"/>
                <a:gd name="connsiteX1" fmla="*/ 78202 w 78201"/>
                <a:gd name="connsiteY1" fmla="*/ 0 h 77956"/>
                <a:gd name="connsiteX2" fmla="*/ 78202 w 78201"/>
                <a:gd name="connsiteY2" fmla="*/ 77956 h 77956"/>
                <a:gd name="connsiteX3" fmla="*/ 0 w 78201"/>
                <a:gd name="connsiteY3" fmla="*/ 77956 h 7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01" h="77956">
                  <a:moveTo>
                    <a:pt x="0" y="0"/>
                  </a:moveTo>
                  <a:lnTo>
                    <a:pt x="78202" y="0"/>
                  </a:lnTo>
                  <a:lnTo>
                    <a:pt x="78202" y="77956"/>
                  </a:lnTo>
                  <a:lnTo>
                    <a:pt x="0" y="77956"/>
                  </a:lnTo>
                  <a:close/>
                </a:path>
              </a:pathLst>
            </a:custGeom>
            <a:solidFill>
              <a:srgbClr val="8CA528">
                <a:alpha val="50000"/>
              </a:srgbClr>
            </a:solidFill>
            <a:ln w="245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1E8EBFE3-2C52-4A17-9159-95CA9C57595A}"/>
                </a:ext>
              </a:extLst>
            </p:cNvPr>
            <p:cNvSpPr/>
            <p:nvPr userDrawn="1"/>
          </p:nvSpPr>
          <p:spPr>
            <a:xfrm>
              <a:off x="972831" y="1555223"/>
              <a:ext cx="77956" cy="77956"/>
            </a:xfrm>
            <a:custGeom>
              <a:avLst/>
              <a:gdLst>
                <a:gd name="connsiteX0" fmla="*/ 0 w 77956"/>
                <a:gd name="connsiteY0" fmla="*/ 0 h 77956"/>
                <a:gd name="connsiteX1" fmla="*/ 77956 w 77956"/>
                <a:gd name="connsiteY1" fmla="*/ 0 h 77956"/>
                <a:gd name="connsiteX2" fmla="*/ 77956 w 77956"/>
                <a:gd name="connsiteY2" fmla="*/ 77956 h 77956"/>
                <a:gd name="connsiteX3" fmla="*/ 0 w 77956"/>
                <a:gd name="connsiteY3" fmla="*/ 77956 h 7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56" h="77956">
                  <a:moveTo>
                    <a:pt x="0" y="0"/>
                  </a:moveTo>
                  <a:lnTo>
                    <a:pt x="77956" y="0"/>
                  </a:lnTo>
                  <a:lnTo>
                    <a:pt x="77956" y="77956"/>
                  </a:lnTo>
                  <a:lnTo>
                    <a:pt x="0" y="77956"/>
                  </a:lnTo>
                  <a:close/>
                </a:path>
              </a:pathLst>
            </a:custGeom>
            <a:solidFill>
              <a:srgbClr val="8CA528">
                <a:alpha val="50000"/>
              </a:srgbClr>
            </a:solidFill>
            <a:ln w="245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543D4ED6-BF43-4DE0-868D-A3090A0FA758}"/>
                </a:ext>
              </a:extLst>
            </p:cNvPr>
            <p:cNvSpPr/>
            <p:nvPr userDrawn="1"/>
          </p:nvSpPr>
          <p:spPr>
            <a:xfrm>
              <a:off x="1454831" y="1555223"/>
              <a:ext cx="78201" cy="77956"/>
            </a:xfrm>
            <a:custGeom>
              <a:avLst/>
              <a:gdLst>
                <a:gd name="connsiteX0" fmla="*/ 0 w 78201"/>
                <a:gd name="connsiteY0" fmla="*/ 0 h 77956"/>
                <a:gd name="connsiteX1" fmla="*/ 78202 w 78201"/>
                <a:gd name="connsiteY1" fmla="*/ 0 h 77956"/>
                <a:gd name="connsiteX2" fmla="*/ 78202 w 78201"/>
                <a:gd name="connsiteY2" fmla="*/ 77956 h 77956"/>
                <a:gd name="connsiteX3" fmla="*/ 0 w 78201"/>
                <a:gd name="connsiteY3" fmla="*/ 77956 h 7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01" h="77956">
                  <a:moveTo>
                    <a:pt x="0" y="0"/>
                  </a:moveTo>
                  <a:lnTo>
                    <a:pt x="78202" y="0"/>
                  </a:lnTo>
                  <a:lnTo>
                    <a:pt x="78202" y="77956"/>
                  </a:lnTo>
                  <a:lnTo>
                    <a:pt x="0" y="77956"/>
                  </a:lnTo>
                  <a:close/>
                </a:path>
              </a:pathLst>
            </a:custGeom>
            <a:solidFill>
              <a:srgbClr val="8CA528">
                <a:alpha val="50000"/>
              </a:srgbClr>
            </a:solidFill>
            <a:ln w="245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3370B0C9-DEE9-4B5E-A2D5-EE72FDD67795}"/>
                </a:ext>
              </a:extLst>
            </p:cNvPr>
            <p:cNvSpPr/>
            <p:nvPr userDrawn="1"/>
          </p:nvSpPr>
          <p:spPr>
            <a:xfrm>
              <a:off x="1088413" y="1555223"/>
              <a:ext cx="77956" cy="77956"/>
            </a:xfrm>
            <a:custGeom>
              <a:avLst/>
              <a:gdLst>
                <a:gd name="connsiteX0" fmla="*/ 0 w 77956"/>
                <a:gd name="connsiteY0" fmla="*/ 0 h 77956"/>
                <a:gd name="connsiteX1" fmla="*/ 77956 w 77956"/>
                <a:gd name="connsiteY1" fmla="*/ 0 h 77956"/>
                <a:gd name="connsiteX2" fmla="*/ 77956 w 77956"/>
                <a:gd name="connsiteY2" fmla="*/ 77956 h 77956"/>
                <a:gd name="connsiteX3" fmla="*/ 0 w 77956"/>
                <a:gd name="connsiteY3" fmla="*/ 77956 h 7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56" h="77956">
                  <a:moveTo>
                    <a:pt x="0" y="0"/>
                  </a:moveTo>
                  <a:lnTo>
                    <a:pt x="77956" y="0"/>
                  </a:lnTo>
                  <a:lnTo>
                    <a:pt x="77956" y="77956"/>
                  </a:lnTo>
                  <a:lnTo>
                    <a:pt x="0" y="77956"/>
                  </a:lnTo>
                  <a:close/>
                </a:path>
              </a:pathLst>
            </a:custGeom>
            <a:solidFill>
              <a:srgbClr val="8CA528">
                <a:alpha val="50000"/>
              </a:srgbClr>
            </a:solidFill>
            <a:ln w="245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FAAA6D5C-9C25-4D05-BFF3-98A7DE109FAE}"/>
                </a:ext>
              </a:extLst>
            </p:cNvPr>
            <p:cNvSpPr/>
            <p:nvPr userDrawn="1"/>
          </p:nvSpPr>
          <p:spPr>
            <a:xfrm>
              <a:off x="1339249" y="1555223"/>
              <a:ext cx="78201" cy="77956"/>
            </a:xfrm>
            <a:custGeom>
              <a:avLst/>
              <a:gdLst>
                <a:gd name="connsiteX0" fmla="*/ 0 w 78201"/>
                <a:gd name="connsiteY0" fmla="*/ 0 h 77956"/>
                <a:gd name="connsiteX1" fmla="*/ 78202 w 78201"/>
                <a:gd name="connsiteY1" fmla="*/ 0 h 77956"/>
                <a:gd name="connsiteX2" fmla="*/ 78202 w 78201"/>
                <a:gd name="connsiteY2" fmla="*/ 77956 h 77956"/>
                <a:gd name="connsiteX3" fmla="*/ 0 w 78201"/>
                <a:gd name="connsiteY3" fmla="*/ 77956 h 7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01" h="77956">
                  <a:moveTo>
                    <a:pt x="0" y="0"/>
                  </a:moveTo>
                  <a:lnTo>
                    <a:pt x="78202" y="0"/>
                  </a:lnTo>
                  <a:lnTo>
                    <a:pt x="78202" y="77956"/>
                  </a:lnTo>
                  <a:lnTo>
                    <a:pt x="0" y="77956"/>
                  </a:lnTo>
                  <a:close/>
                </a:path>
              </a:pathLst>
            </a:custGeom>
            <a:solidFill>
              <a:srgbClr val="8CA528">
                <a:alpha val="50000"/>
              </a:srgbClr>
            </a:solidFill>
            <a:ln w="245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D27C5525-A912-4D5F-99A0-80472E594282}"/>
                </a:ext>
              </a:extLst>
            </p:cNvPr>
            <p:cNvSpPr/>
            <p:nvPr userDrawn="1"/>
          </p:nvSpPr>
          <p:spPr>
            <a:xfrm rot="20555764">
              <a:off x="1213785" y="1545372"/>
              <a:ext cx="78200" cy="77954"/>
            </a:xfrm>
            <a:custGeom>
              <a:avLst/>
              <a:gdLst>
                <a:gd name="connsiteX0" fmla="*/ 0 w 78200"/>
                <a:gd name="connsiteY0" fmla="*/ 0 h 77954"/>
                <a:gd name="connsiteX1" fmla="*/ 78200 w 78200"/>
                <a:gd name="connsiteY1" fmla="*/ 0 h 77954"/>
                <a:gd name="connsiteX2" fmla="*/ 78200 w 78200"/>
                <a:gd name="connsiteY2" fmla="*/ 77955 h 77954"/>
                <a:gd name="connsiteX3" fmla="*/ 0 w 78200"/>
                <a:gd name="connsiteY3" fmla="*/ 77955 h 7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00" h="77954">
                  <a:moveTo>
                    <a:pt x="0" y="0"/>
                  </a:moveTo>
                  <a:lnTo>
                    <a:pt x="78200" y="0"/>
                  </a:lnTo>
                  <a:lnTo>
                    <a:pt x="78200" y="77955"/>
                  </a:lnTo>
                  <a:lnTo>
                    <a:pt x="0" y="77955"/>
                  </a:lnTo>
                  <a:close/>
                </a:path>
              </a:pathLst>
            </a:custGeom>
            <a:solidFill>
              <a:srgbClr val="E10032"/>
            </a:solidFill>
            <a:ln w="24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EDBB424A-374E-4E21-80CB-AA5CE2C0B74B}"/>
                </a:ext>
              </a:extLst>
            </p:cNvPr>
            <p:cNvSpPr/>
            <p:nvPr userDrawn="1"/>
          </p:nvSpPr>
          <p:spPr>
            <a:xfrm>
              <a:off x="1088413" y="1664657"/>
              <a:ext cx="77956" cy="77956"/>
            </a:xfrm>
            <a:custGeom>
              <a:avLst/>
              <a:gdLst>
                <a:gd name="connsiteX0" fmla="*/ 0 w 77956"/>
                <a:gd name="connsiteY0" fmla="*/ 0 h 77956"/>
                <a:gd name="connsiteX1" fmla="*/ 77956 w 77956"/>
                <a:gd name="connsiteY1" fmla="*/ 0 h 77956"/>
                <a:gd name="connsiteX2" fmla="*/ 77956 w 77956"/>
                <a:gd name="connsiteY2" fmla="*/ 77956 h 77956"/>
                <a:gd name="connsiteX3" fmla="*/ 0 w 77956"/>
                <a:gd name="connsiteY3" fmla="*/ 77956 h 7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56" h="77956">
                  <a:moveTo>
                    <a:pt x="0" y="0"/>
                  </a:moveTo>
                  <a:lnTo>
                    <a:pt x="77956" y="0"/>
                  </a:lnTo>
                  <a:lnTo>
                    <a:pt x="77956" y="77956"/>
                  </a:lnTo>
                  <a:lnTo>
                    <a:pt x="0" y="77956"/>
                  </a:lnTo>
                  <a:close/>
                </a:path>
              </a:pathLst>
            </a:custGeom>
            <a:solidFill>
              <a:srgbClr val="8CA528">
                <a:alpha val="50000"/>
              </a:srgbClr>
            </a:solidFill>
            <a:ln w="245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3322E415-6672-45DE-A396-5B1DA96936BC}"/>
                </a:ext>
              </a:extLst>
            </p:cNvPr>
            <p:cNvSpPr/>
            <p:nvPr userDrawn="1"/>
          </p:nvSpPr>
          <p:spPr>
            <a:xfrm>
              <a:off x="1339249" y="1664657"/>
              <a:ext cx="78201" cy="77956"/>
            </a:xfrm>
            <a:custGeom>
              <a:avLst/>
              <a:gdLst>
                <a:gd name="connsiteX0" fmla="*/ 0 w 78201"/>
                <a:gd name="connsiteY0" fmla="*/ 0 h 77956"/>
                <a:gd name="connsiteX1" fmla="*/ 78202 w 78201"/>
                <a:gd name="connsiteY1" fmla="*/ 0 h 77956"/>
                <a:gd name="connsiteX2" fmla="*/ 78202 w 78201"/>
                <a:gd name="connsiteY2" fmla="*/ 77956 h 77956"/>
                <a:gd name="connsiteX3" fmla="*/ 0 w 78201"/>
                <a:gd name="connsiteY3" fmla="*/ 77956 h 7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01" h="77956">
                  <a:moveTo>
                    <a:pt x="0" y="0"/>
                  </a:moveTo>
                  <a:lnTo>
                    <a:pt x="78202" y="0"/>
                  </a:lnTo>
                  <a:lnTo>
                    <a:pt x="78202" y="77956"/>
                  </a:lnTo>
                  <a:lnTo>
                    <a:pt x="0" y="77956"/>
                  </a:lnTo>
                  <a:close/>
                </a:path>
              </a:pathLst>
            </a:custGeom>
            <a:solidFill>
              <a:srgbClr val="8CA528">
                <a:alpha val="50000"/>
              </a:srgbClr>
            </a:solidFill>
            <a:ln w="245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ihandform: Form 67">
              <a:extLst>
                <a:ext uri="{FF2B5EF4-FFF2-40B4-BE49-F238E27FC236}">
                  <a16:creationId xmlns:a16="http://schemas.microsoft.com/office/drawing/2014/main" id="{26B6FC16-0E5D-436E-ABC3-826FEAB8E66C}"/>
                </a:ext>
              </a:extLst>
            </p:cNvPr>
            <p:cNvSpPr/>
            <p:nvPr userDrawn="1"/>
          </p:nvSpPr>
          <p:spPr>
            <a:xfrm>
              <a:off x="1088413" y="1773845"/>
              <a:ext cx="77956" cy="78202"/>
            </a:xfrm>
            <a:custGeom>
              <a:avLst/>
              <a:gdLst>
                <a:gd name="connsiteX0" fmla="*/ 0 w 77956"/>
                <a:gd name="connsiteY0" fmla="*/ 0 h 78202"/>
                <a:gd name="connsiteX1" fmla="*/ 77956 w 77956"/>
                <a:gd name="connsiteY1" fmla="*/ 0 h 78202"/>
                <a:gd name="connsiteX2" fmla="*/ 77956 w 77956"/>
                <a:gd name="connsiteY2" fmla="*/ 78202 h 78202"/>
                <a:gd name="connsiteX3" fmla="*/ 0 w 77956"/>
                <a:gd name="connsiteY3" fmla="*/ 78202 h 7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56" h="78202">
                  <a:moveTo>
                    <a:pt x="0" y="0"/>
                  </a:moveTo>
                  <a:lnTo>
                    <a:pt x="77956" y="0"/>
                  </a:lnTo>
                  <a:lnTo>
                    <a:pt x="77956" y="78202"/>
                  </a:lnTo>
                  <a:lnTo>
                    <a:pt x="0" y="78202"/>
                  </a:lnTo>
                  <a:close/>
                </a:path>
              </a:pathLst>
            </a:custGeom>
            <a:solidFill>
              <a:srgbClr val="8CA528">
                <a:alpha val="50000"/>
              </a:srgbClr>
            </a:solidFill>
            <a:ln w="245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ihandform: Form 68">
              <a:extLst>
                <a:ext uri="{FF2B5EF4-FFF2-40B4-BE49-F238E27FC236}">
                  <a16:creationId xmlns:a16="http://schemas.microsoft.com/office/drawing/2014/main" id="{9A21347D-802F-4B94-B406-8BAA1A31C6B2}"/>
                </a:ext>
              </a:extLst>
            </p:cNvPr>
            <p:cNvSpPr/>
            <p:nvPr userDrawn="1"/>
          </p:nvSpPr>
          <p:spPr>
            <a:xfrm>
              <a:off x="1339249" y="1773845"/>
              <a:ext cx="78201" cy="78202"/>
            </a:xfrm>
            <a:custGeom>
              <a:avLst/>
              <a:gdLst>
                <a:gd name="connsiteX0" fmla="*/ 0 w 78201"/>
                <a:gd name="connsiteY0" fmla="*/ 0 h 78202"/>
                <a:gd name="connsiteX1" fmla="*/ 78202 w 78201"/>
                <a:gd name="connsiteY1" fmla="*/ 0 h 78202"/>
                <a:gd name="connsiteX2" fmla="*/ 78202 w 78201"/>
                <a:gd name="connsiteY2" fmla="*/ 78202 h 78202"/>
                <a:gd name="connsiteX3" fmla="*/ 0 w 78201"/>
                <a:gd name="connsiteY3" fmla="*/ 78202 h 7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01" h="78202">
                  <a:moveTo>
                    <a:pt x="0" y="0"/>
                  </a:moveTo>
                  <a:lnTo>
                    <a:pt x="78202" y="0"/>
                  </a:lnTo>
                  <a:lnTo>
                    <a:pt x="78202" y="78202"/>
                  </a:lnTo>
                  <a:lnTo>
                    <a:pt x="0" y="78202"/>
                  </a:lnTo>
                  <a:close/>
                </a:path>
              </a:pathLst>
            </a:custGeom>
            <a:solidFill>
              <a:srgbClr val="8CA528">
                <a:alpha val="50000"/>
              </a:srgbClr>
            </a:solidFill>
            <a:ln w="245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AC0BC3A9-3132-4C54-A1A8-8A53A8642E9C}"/>
                </a:ext>
              </a:extLst>
            </p:cNvPr>
            <p:cNvSpPr/>
            <p:nvPr userDrawn="1"/>
          </p:nvSpPr>
          <p:spPr>
            <a:xfrm>
              <a:off x="1764442" y="1631212"/>
              <a:ext cx="195750" cy="224769"/>
            </a:xfrm>
            <a:custGeom>
              <a:avLst/>
              <a:gdLst>
                <a:gd name="connsiteX0" fmla="*/ 140173 w 195750"/>
                <a:gd name="connsiteY0" fmla="*/ 42790 h 224769"/>
                <a:gd name="connsiteX1" fmla="*/ 104269 w 195750"/>
                <a:gd name="connsiteY1" fmla="*/ 31478 h 224769"/>
                <a:gd name="connsiteX2" fmla="*/ 72300 w 195750"/>
                <a:gd name="connsiteY2" fmla="*/ 38609 h 224769"/>
                <a:gd name="connsiteX3" fmla="*/ 51889 w 195750"/>
                <a:gd name="connsiteY3" fmla="*/ 57299 h 224769"/>
                <a:gd name="connsiteX4" fmla="*/ 40822 w 195750"/>
                <a:gd name="connsiteY4" fmla="*/ 84104 h 224769"/>
                <a:gd name="connsiteX5" fmla="*/ 37380 w 195750"/>
                <a:gd name="connsiteY5" fmla="*/ 115582 h 224769"/>
                <a:gd name="connsiteX6" fmla="*/ 40822 w 195750"/>
                <a:gd name="connsiteY6" fmla="*/ 144600 h 224769"/>
                <a:gd name="connsiteX7" fmla="*/ 51889 w 195750"/>
                <a:gd name="connsiteY7" fmla="*/ 169684 h 224769"/>
                <a:gd name="connsiteX8" fmla="*/ 71562 w 195750"/>
                <a:gd name="connsiteY8" fmla="*/ 187390 h 224769"/>
                <a:gd name="connsiteX9" fmla="*/ 100335 w 195750"/>
                <a:gd name="connsiteY9" fmla="*/ 194030 h 224769"/>
                <a:gd name="connsiteX10" fmla="*/ 141403 w 195750"/>
                <a:gd name="connsiteY10" fmla="*/ 180258 h 224769"/>
                <a:gd name="connsiteX11" fmla="*/ 159601 w 195750"/>
                <a:gd name="connsiteY11" fmla="*/ 141649 h 224769"/>
                <a:gd name="connsiteX12" fmla="*/ 195751 w 195750"/>
                <a:gd name="connsiteY12" fmla="*/ 141649 h 224769"/>
                <a:gd name="connsiteX13" fmla="*/ 165995 w 195750"/>
                <a:gd name="connsiteY13" fmla="*/ 203129 h 224769"/>
                <a:gd name="connsiteX14" fmla="*/ 100827 w 195750"/>
                <a:gd name="connsiteY14" fmla="*/ 224770 h 224769"/>
                <a:gd name="connsiteX15" fmla="*/ 57299 w 195750"/>
                <a:gd name="connsiteY15" fmla="*/ 216900 h 224769"/>
                <a:gd name="connsiteX16" fmla="*/ 25576 w 195750"/>
                <a:gd name="connsiteY16" fmla="*/ 194522 h 224769"/>
                <a:gd name="connsiteX17" fmla="*/ 6394 w 195750"/>
                <a:gd name="connsiteY17" fmla="*/ 159847 h 224769"/>
                <a:gd name="connsiteX18" fmla="*/ 0 w 195750"/>
                <a:gd name="connsiteY18" fmla="*/ 115582 h 224769"/>
                <a:gd name="connsiteX19" fmla="*/ 6148 w 195750"/>
                <a:gd name="connsiteY19" fmla="*/ 70333 h 224769"/>
                <a:gd name="connsiteX20" fmla="*/ 25084 w 195750"/>
                <a:gd name="connsiteY20" fmla="*/ 33691 h 224769"/>
                <a:gd name="connsiteX21" fmla="*/ 56807 w 195750"/>
                <a:gd name="connsiteY21" fmla="*/ 9099 h 224769"/>
                <a:gd name="connsiteX22" fmla="*/ 101318 w 195750"/>
                <a:gd name="connsiteY22" fmla="*/ 0 h 224769"/>
                <a:gd name="connsiteX23" fmla="*/ 135747 w 195750"/>
                <a:gd name="connsiteY23" fmla="*/ 4427 h 224769"/>
                <a:gd name="connsiteX24" fmla="*/ 164027 w 195750"/>
                <a:gd name="connsiteY24" fmla="*/ 17952 h 224769"/>
                <a:gd name="connsiteX25" fmla="*/ 184193 w 195750"/>
                <a:gd name="connsiteY25" fmla="*/ 41068 h 224769"/>
                <a:gd name="connsiteX26" fmla="*/ 194275 w 195750"/>
                <a:gd name="connsiteY26" fmla="*/ 74267 h 224769"/>
                <a:gd name="connsiteX27" fmla="*/ 157634 w 195750"/>
                <a:gd name="connsiteY27" fmla="*/ 74267 h 224769"/>
                <a:gd name="connsiteX28" fmla="*/ 140173 w 195750"/>
                <a:gd name="connsiteY28" fmla="*/ 42790 h 22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5750" h="224769">
                  <a:moveTo>
                    <a:pt x="140173" y="42790"/>
                  </a:moveTo>
                  <a:cubicBezTo>
                    <a:pt x="131320" y="35412"/>
                    <a:pt x="119270" y="31478"/>
                    <a:pt x="104269" y="31478"/>
                  </a:cubicBezTo>
                  <a:cubicBezTo>
                    <a:pt x="91482" y="31478"/>
                    <a:pt x="80907" y="33937"/>
                    <a:pt x="72300" y="38609"/>
                  </a:cubicBezTo>
                  <a:cubicBezTo>
                    <a:pt x="63939" y="43282"/>
                    <a:pt x="57053" y="49430"/>
                    <a:pt x="51889" y="57299"/>
                  </a:cubicBezTo>
                  <a:cubicBezTo>
                    <a:pt x="46724" y="65168"/>
                    <a:pt x="43036" y="74022"/>
                    <a:pt x="40822" y="84104"/>
                  </a:cubicBezTo>
                  <a:cubicBezTo>
                    <a:pt x="38609" y="94187"/>
                    <a:pt x="37380" y="104761"/>
                    <a:pt x="37380" y="115582"/>
                  </a:cubicBezTo>
                  <a:cubicBezTo>
                    <a:pt x="37380" y="125664"/>
                    <a:pt x="38609" y="135255"/>
                    <a:pt x="40822" y="144600"/>
                  </a:cubicBezTo>
                  <a:cubicBezTo>
                    <a:pt x="43282" y="153945"/>
                    <a:pt x="46970" y="162552"/>
                    <a:pt x="51889" y="169684"/>
                  </a:cubicBezTo>
                  <a:cubicBezTo>
                    <a:pt x="56807" y="177062"/>
                    <a:pt x="63447" y="182964"/>
                    <a:pt x="71562" y="187390"/>
                  </a:cubicBezTo>
                  <a:cubicBezTo>
                    <a:pt x="79678" y="191817"/>
                    <a:pt x="89268" y="194030"/>
                    <a:pt x="100335" y="194030"/>
                  </a:cubicBezTo>
                  <a:cubicBezTo>
                    <a:pt x="117795" y="194030"/>
                    <a:pt x="131566" y="189357"/>
                    <a:pt x="141403" y="180258"/>
                  </a:cubicBezTo>
                  <a:cubicBezTo>
                    <a:pt x="151240" y="171159"/>
                    <a:pt x="157388" y="158126"/>
                    <a:pt x="159601" y="141649"/>
                  </a:cubicBezTo>
                  <a:lnTo>
                    <a:pt x="195751" y="141649"/>
                  </a:lnTo>
                  <a:cubicBezTo>
                    <a:pt x="191816" y="168208"/>
                    <a:pt x="181979" y="188866"/>
                    <a:pt x="165995" y="203129"/>
                  </a:cubicBezTo>
                  <a:cubicBezTo>
                    <a:pt x="150010" y="217638"/>
                    <a:pt x="128369" y="224770"/>
                    <a:pt x="100827" y="224770"/>
                  </a:cubicBezTo>
                  <a:cubicBezTo>
                    <a:pt x="84350" y="224770"/>
                    <a:pt x="70087" y="222065"/>
                    <a:pt x="57299" y="216900"/>
                  </a:cubicBezTo>
                  <a:cubicBezTo>
                    <a:pt x="44757" y="211490"/>
                    <a:pt x="34183" y="204113"/>
                    <a:pt x="25576" y="194522"/>
                  </a:cubicBezTo>
                  <a:cubicBezTo>
                    <a:pt x="17214" y="184931"/>
                    <a:pt x="10820" y="173373"/>
                    <a:pt x="6394" y="159847"/>
                  </a:cubicBezTo>
                  <a:cubicBezTo>
                    <a:pt x="2213" y="146322"/>
                    <a:pt x="0" y="131567"/>
                    <a:pt x="0" y="115582"/>
                  </a:cubicBezTo>
                  <a:cubicBezTo>
                    <a:pt x="0" y="99351"/>
                    <a:pt x="1967" y="84350"/>
                    <a:pt x="6148" y="70333"/>
                  </a:cubicBezTo>
                  <a:cubicBezTo>
                    <a:pt x="10329" y="56315"/>
                    <a:pt x="16722" y="44019"/>
                    <a:pt x="25084" y="33691"/>
                  </a:cubicBezTo>
                  <a:cubicBezTo>
                    <a:pt x="33445" y="23362"/>
                    <a:pt x="44019" y="15247"/>
                    <a:pt x="56807" y="9099"/>
                  </a:cubicBezTo>
                  <a:cubicBezTo>
                    <a:pt x="69595" y="3197"/>
                    <a:pt x="84350" y="0"/>
                    <a:pt x="101318" y="0"/>
                  </a:cubicBezTo>
                  <a:cubicBezTo>
                    <a:pt x="113614" y="0"/>
                    <a:pt x="124926" y="1476"/>
                    <a:pt x="135747" y="4427"/>
                  </a:cubicBezTo>
                  <a:cubicBezTo>
                    <a:pt x="146321" y="7378"/>
                    <a:pt x="155912" y="11804"/>
                    <a:pt x="164027" y="17952"/>
                  </a:cubicBezTo>
                  <a:cubicBezTo>
                    <a:pt x="172143" y="24100"/>
                    <a:pt x="179028" y="31724"/>
                    <a:pt x="184193" y="41068"/>
                  </a:cubicBezTo>
                  <a:cubicBezTo>
                    <a:pt x="189357" y="50413"/>
                    <a:pt x="192800" y="61480"/>
                    <a:pt x="194275" y="74267"/>
                  </a:cubicBezTo>
                  <a:lnTo>
                    <a:pt x="157634" y="74267"/>
                  </a:lnTo>
                  <a:cubicBezTo>
                    <a:pt x="154928" y="60742"/>
                    <a:pt x="149026" y="50167"/>
                    <a:pt x="140173" y="42790"/>
                  </a:cubicBezTo>
                  <a:close/>
                </a:path>
              </a:pathLst>
            </a:custGeom>
            <a:solidFill>
              <a:srgbClr val="8CA528"/>
            </a:solidFill>
            <a:ln w="245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ihandform: Form 70">
              <a:extLst>
                <a:ext uri="{FF2B5EF4-FFF2-40B4-BE49-F238E27FC236}">
                  <a16:creationId xmlns:a16="http://schemas.microsoft.com/office/drawing/2014/main" id="{0BBE13DF-AE38-4163-869C-97B8A917C4A6}"/>
                </a:ext>
              </a:extLst>
            </p:cNvPr>
            <p:cNvSpPr/>
            <p:nvPr userDrawn="1"/>
          </p:nvSpPr>
          <p:spPr>
            <a:xfrm>
              <a:off x="1998310" y="1631370"/>
              <a:ext cx="113122" cy="220184"/>
            </a:xfrm>
            <a:custGeom>
              <a:avLst/>
              <a:gdLst>
                <a:gd name="connsiteX0" fmla="*/ 33199 w 113122"/>
                <a:gd name="connsiteY0" fmla="*/ 5006 h 220184"/>
                <a:gd name="connsiteX1" fmla="*/ 33199 w 113122"/>
                <a:gd name="connsiteY1" fmla="*/ 50255 h 220184"/>
                <a:gd name="connsiteX2" fmla="*/ 33937 w 113122"/>
                <a:gd name="connsiteY2" fmla="*/ 50255 h 220184"/>
                <a:gd name="connsiteX3" fmla="*/ 65660 w 113122"/>
                <a:gd name="connsiteY3" fmla="*/ 11646 h 220184"/>
                <a:gd name="connsiteX4" fmla="*/ 113122 w 113122"/>
                <a:gd name="connsiteY4" fmla="*/ 87 h 220184"/>
                <a:gd name="connsiteX5" fmla="*/ 113122 w 113122"/>
                <a:gd name="connsiteY5" fmla="*/ 37467 h 220184"/>
                <a:gd name="connsiteX6" fmla="*/ 76972 w 113122"/>
                <a:gd name="connsiteY6" fmla="*/ 43369 h 220184"/>
                <a:gd name="connsiteX7" fmla="*/ 52872 w 113122"/>
                <a:gd name="connsiteY7" fmla="*/ 60338 h 220184"/>
                <a:gd name="connsiteX8" fmla="*/ 39593 w 113122"/>
                <a:gd name="connsiteY8" fmla="*/ 87635 h 220184"/>
                <a:gd name="connsiteX9" fmla="*/ 35412 w 113122"/>
                <a:gd name="connsiteY9" fmla="*/ 124522 h 220184"/>
                <a:gd name="connsiteX10" fmla="*/ 35412 w 113122"/>
                <a:gd name="connsiteY10" fmla="*/ 220185 h 220184"/>
                <a:gd name="connsiteX11" fmla="*/ 0 w 113122"/>
                <a:gd name="connsiteY11" fmla="*/ 220185 h 220184"/>
                <a:gd name="connsiteX12" fmla="*/ 0 w 113122"/>
                <a:gd name="connsiteY12" fmla="*/ 5006 h 220184"/>
                <a:gd name="connsiteX13" fmla="*/ 33199 w 113122"/>
                <a:gd name="connsiteY13" fmla="*/ 5006 h 2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3122" h="220184">
                  <a:moveTo>
                    <a:pt x="33199" y="5006"/>
                  </a:moveTo>
                  <a:lnTo>
                    <a:pt x="33199" y="50255"/>
                  </a:lnTo>
                  <a:lnTo>
                    <a:pt x="33937" y="50255"/>
                  </a:lnTo>
                  <a:cubicBezTo>
                    <a:pt x="42544" y="32795"/>
                    <a:pt x="53118" y="20007"/>
                    <a:pt x="65660" y="11646"/>
                  </a:cubicBezTo>
                  <a:cubicBezTo>
                    <a:pt x="78202" y="3284"/>
                    <a:pt x="93941" y="-650"/>
                    <a:pt x="113122" y="87"/>
                  </a:cubicBezTo>
                  <a:lnTo>
                    <a:pt x="113122" y="37467"/>
                  </a:lnTo>
                  <a:cubicBezTo>
                    <a:pt x="98859" y="37467"/>
                    <a:pt x="86809" y="39434"/>
                    <a:pt x="76972" y="43369"/>
                  </a:cubicBezTo>
                  <a:cubicBezTo>
                    <a:pt x="66890" y="47304"/>
                    <a:pt x="59020" y="52960"/>
                    <a:pt x="52872" y="60338"/>
                  </a:cubicBezTo>
                  <a:cubicBezTo>
                    <a:pt x="46724" y="67715"/>
                    <a:pt x="42298" y="76814"/>
                    <a:pt x="39593" y="87635"/>
                  </a:cubicBezTo>
                  <a:cubicBezTo>
                    <a:pt x="36888" y="98455"/>
                    <a:pt x="35412" y="110505"/>
                    <a:pt x="35412" y="124522"/>
                  </a:cubicBezTo>
                  <a:lnTo>
                    <a:pt x="35412" y="220185"/>
                  </a:lnTo>
                  <a:lnTo>
                    <a:pt x="0" y="220185"/>
                  </a:lnTo>
                  <a:lnTo>
                    <a:pt x="0" y="5006"/>
                  </a:lnTo>
                  <a:lnTo>
                    <a:pt x="33199" y="5006"/>
                  </a:lnTo>
                  <a:close/>
                </a:path>
              </a:pathLst>
            </a:custGeom>
            <a:solidFill>
              <a:srgbClr val="8CA528"/>
            </a:solidFill>
            <a:ln w="245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B171B2AB-2121-42B3-9A4F-55C8180124A0}"/>
                </a:ext>
              </a:extLst>
            </p:cNvPr>
            <p:cNvSpPr/>
            <p:nvPr userDrawn="1"/>
          </p:nvSpPr>
          <p:spPr>
            <a:xfrm>
              <a:off x="2126187" y="1631704"/>
              <a:ext cx="202636" cy="224523"/>
            </a:xfrm>
            <a:custGeom>
              <a:avLst/>
              <a:gdLst>
                <a:gd name="connsiteX0" fmla="*/ 177061 w 202636"/>
                <a:gd name="connsiteY0" fmla="*/ 224524 h 224523"/>
                <a:gd name="connsiteX1" fmla="*/ 155174 w 202636"/>
                <a:gd name="connsiteY1" fmla="*/ 216900 h 224523"/>
                <a:gd name="connsiteX2" fmla="*/ 147059 w 202636"/>
                <a:gd name="connsiteY2" fmla="*/ 191817 h 224523"/>
                <a:gd name="connsiteX3" fmla="*/ 113122 w 202636"/>
                <a:gd name="connsiteY3" fmla="*/ 216900 h 224523"/>
                <a:gd name="connsiteX4" fmla="*/ 71316 w 202636"/>
                <a:gd name="connsiteY4" fmla="*/ 224524 h 224523"/>
                <a:gd name="connsiteX5" fmla="*/ 43774 w 202636"/>
                <a:gd name="connsiteY5" fmla="*/ 221327 h 224523"/>
                <a:gd name="connsiteX6" fmla="*/ 21149 w 202636"/>
                <a:gd name="connsiteY6" fmla="*/ 210998 h 224523"/>
                <a:gd name="connsiteX7" fmla="*/ 5656 w 202636"/>
                <a:gd name="connsiteY7" fmla="*/ 192308 h 224523"/>
                <a:gd name="connsiteX8" fmla="*/ 0 w 202636"/>
                <a:gd name="connsiteY8" fmla="*/ 164520 h 224523"/>
                <a:gd name="connsiteX9" fmla="*/ 6148 w 202636"/>
                <a:gd name="connsiteY9" fmla="*/ 134518 h 224523"/>
                <a:gd name="connsiteX10" fmla="*/ 22625 w 202636"/>
                <a:gd name="connsiteY10" fmla="*/ 115582 h 224523"/>
                <a:gd name="connsiteX11" fmla="*/ 45987 w 202636"/>
                <a:gd name="connsiteY11" fmla="*/ 104515 h 224523"/>
                <a:gd name="connsiteX12" fmla="*/ 72792 w 202636"/>
                <a:gd name="connsiteY12" fmla="*/ 98367 h 224523"/>
                <a:gd name="connsiteX13" fmla="*/ 100581 w 202636"/>
                <a:gd name="connsiteY13" fmla="*/ 93941 h 224523"/>
                <a:gd name="connsiteX14" fmla="*/ 123697 w 202636"/>
                <a:gd name="connsiteY14" fmla="*/ 89760 h 224523"/>
                <a:gd name="connsiteX15" fmla="*/ 139436 w 202636"/>
                <a:gd name="connsiteY15" fmla="*/ 81891 h 224523"/>
                <a:gd name="connsiteX16" fmla="*/ 145338 w 202636"/>
                <a:gd name="connsiteY16" fmla="*/ 66644 h 224523"/>
                <a:gd name="connsiteX17" fmla="*/ 140911 w 202636"/>
                <a:gd name="connsiteY17" fmla="*/ 47954 h 224523"/>
                <a:gd name="connsiteX18" fmla="*/ 129845 w 202636"/>
                <a:gd name="connsiteY18" fmla="*/ 37134 h 224523"/>
                <a:gd name="connsiteX19" fmla="*/ 114352 w 202636"/>
                <a:gd name="connsiteY19" fmla="*/ 32215 h 224523"/>
                <a:gd name="connsiteX20" fmla="*/ 97384 w 202636"/>
                <a:gd name="connsiteY20" fmla="*/ 30986 h 224523"/>
                <a:gd name="connsiteX21" fmla="*/ 60004 w 202636"/>
                <a:gd name="connsiteY21" fmla="*/ 39593 h 224523"/>
                <a:gd name="connsiteX22" fmla="*/ 43774 w 202636"/>
                <a:gd name="connsiteY22" fmla="*/ 71808 h 224523"/>
                <a:gd name="connsiteX23" fmla="*/ 8361 w 202636"/>
                <a:gd name="connsiteY23" fmla="*/ 71808 h 224523"/>
                <a:gd name="connsiteX24" fmla="*/ 16722 w 202636"/>
                <a:gd name="connsiteY24" fmla="*/ 38117 h 224523"/>
                <a:gd name="connsiteX25" fmla="*/ 36642 w 202636"/>
                <a:gd name="connsiteY25" fmla="*/ 15985 h 224523"/>
                <a:gd name="connsiteX26" fmla="*/ 65414 w 202636"/>
                <a:gd name="connsiteY26" fmla="*/ 3689 h 224523"/>
                <a:gd name="connsiteX27" fmla="*/ 99597 w 202636"/>
                <a:gd name="connsiteY27" fmla="*/ 0 h 224523"/>
                <a:gd name="connsiteX28" fmla="*/ 128615 w 202636"/>
                <a:gd name="connsiteY28" fmla="*/ 2213 h 224523"/>
                <a:gd name="connsiteX29" fmla="*/ 154683 w 202636"/>
                <a:gd name="connsiteY29" fmla="*/ 10820 h 224523"/>
                <a:gd name="connsiteX30" fmla="*/ 173372 w 202636"/>
                <a:gd name="connsiteY30" fmla="*/ 29018 h 224523"/>
                <a:gd name="connsiteX31" fmla="*/ 180504 w 202636"/>
                <a:gd name="connsiteY31" fmla="*/ 59266 h 224523"/>
                <a:gd name="connsiteX32" fmla="*/ 180504 w 202636"/>
                <a:gd name="connsiteY32" fmla="*/ 169930 h 224523"/>
                <a:gd name="connsiteX33" fmla="*/ 181979 w 202636"/>
                <a:gd name="connsiteY33" fmla="*/ 188128 h 224523"/>
                <a:gd name="connsiteX34" fmla="*/ 191816 w 202636"/>
                <a:gd name="connsiteY34" fmla="*/ 194030 h 224523"/>
                <a:gd name="connsiteX35" fmla="*/ 202637 w 202636"/>
                <a:gd name="connsiteY35" fmla="*/ 192063 h 224523"/>
                <a:gd name="connsiteX36" fmla="*/ 202637 w 202636"/>
                <a:gd name="connsiteY36" fmla="*/ 219605 h 224523"/>
                <a:gd name="connsiteX37" fmla="*/ 177061 w 202636"/>
                <a:gd name="connsiteY37" fmla="*/ 224524 h 224523"/>
                <a:gd name="connsiteX38" fmla="*/ 127632 w 202636"/>
                <a:gd name="connsiteY38" fmla="*/ 116074 h 224523"/>
                <a:gd name="connsiteX39" fmla="*/ 105007 w 202636"/>
                <a:gd name="connsiteY39" fmla="*/ 119762 h 224523"/>
                <a:gd name="connsiteX40" fmla="*/ 81153 w 202636"/>
                <a:gd name="connsiteY40" fmla="*/ 122959 h 224523"/>
                <a:gd name="connsiteX41" fmla="*/ 59512 w 202636"/>
                <a:gd name="connsiteY41" fmla="*/ 129107 h 224523"/>
                <a:gd name="connsiteX42" fmla="*/ 44019 w 202636"/>
                <a:gd name="connsiteY42" fmla="*/ 140911 h 224523"/>
                <a:gd name="connsiteX43" fmla="*/ 37871 w 202636"/>
                <a:gd name="connsiteY43" fmla="*/ 161815 h 224523"/>
                <a:gd name="connsiteX44" fmla="*/ 41314 w 202636"/>
                <a:gd name="connsiteY44" fmla="*/ 176570 h 224523"/>
                <a:gd name="connsiteX45" fmla="*/ 50413 w 202636"/>
                <a:gd name="connsiteY45" fmla="*/ 186406 h 224523"/>
                <a:gd name="connsiteX46" fmla="*/ 63693 w 202636"/>
                <a:gd name="connsiteY46" fmla="*/ 191817 h 224523"/>
                <a:gd name="connsiteX47" fmla="*/ 79186 w 202636"/>
                <a:gd name="connsiteY47" fmla="*/ 193538 h 224523"/>
                <a:gd name="connsiteX48" fmla="*/ 109188 w 202636"/>
                <a:gd name="connsiteY48" fmla="*/ 188866 h 224523"/>
                <a:gd name="connsiteX49" fmla="*/ 129599 w 202636"/>
                <a:gd name="connsiteY49" fmla="*/ 176816 h 224523"/>
                <a:gd name="connsiteX50" fmla="*/ 141157 w 202636"/>
                <a:gd name="connsiteY50" fmla="*/ 161077 h 224523"/>
                <a:gd name="connsiteX51" fmla="*/ 144846 w 202636"/>
                <a:gd name="connsiteY51" fmla="*/ 145092 h 224523"/>
                <a:gd name="connsiteX52" fmla="*/ 144846 w 202636"/>
                <a:gd name="connsiteY52" fmla="*/ 108696 h 224523"/>
                <a:gd name="connsiteX53" fmla="*/ 127632 w 202636"/>
                <a:gd name="connsiteY53" fmla="*/ 116074 h 22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02636" h="224523">
                  <a:moveTo>
                    <a:pt x="177061" y="224524"/>
                  </a:moveTo>
                  <a:cubicBezTo>
                    <a:pt x="167962" y="224524"/>
                    <a:pt x="160585" y="222065"/>
                    <a:pt x="155174" y="216900"/>
                  </a:cubicBezTo>
                  <a:cubicBezTo>
                    <a:pt x="149764" y="211736"/>
                    <a:pt x="147059" y="203375"/>
                    <a:pt x="147059" y="191817"/>
                  </a:cubicBezTo>
                  <a:cubicBezTo>
                    <a:pt x="137468" y="203375"/>
                    <a:pt x="126156" y="211736"/>
                    <a:pt x="113122" y="216900"/>
                  </a:cubicBezTo>
                  <a:cubicBezTo>
                    <a:pt x="100089" y="222065"/>
                    <a:pt x="86317" y="224524"/>
                    <a:pt x="71316" y="224524"/>
                  </a:cubicBezTo>
                  <a:cubicBezTo>
                    <a:pt x="61480" y="224524"/>
                    <a:pt x="52381" y="223540"/>
                    <a:pt x="43774" y="221327"/>
                  </a:cubicBezTo>
                  <a:cubicBezTo>
                    <a:pt x="35166" y="219114"/>
                    <a:pt x="27543" y="215917"/>
                    <a:pt x="21149" y="210998"/>
                  </a:cubicBezTo>
                  <a:cubicBezTo>
                    <a:pt x="14755" y="206080"/>
                    <a:pt x="9591" y="199932"/>
                    <a:pt x="5656" y="192308"/>
                  </a:cubicBezTo>
                  <a:cubicBezTo>
                    <a:pt x="1967" y="184685"/>
                    <a:pt x="0" y="175586"/>
                    <a:pt x="0" y="164520"/>
                  </a:cubicBezTo>
                  <a:cubicBezTo>
                    <a:pt x="0" y="152224"/>
                    <a:pt x="1967" y="142387"/>
                    <a:pt x="6148" y="134518"/>
                  </a:cubicBezTo>
                  <a:cubicBezTo>
                    <a:pt x="10329" y="126894"/>
                    <a:pt x="15739" y="120500"/>
                    <a:pt x="22625" y="115582"/>
                  </a:cubicBezTo>
                  <a:cubicBezTo>
                    <a:pt x="29510" y="110663"/>
                    <a:pt x="37134" y="106975"/>
                    <a:pt x="45987" y="104515"/>
                  </a:cubicBezTo>
                  <a:cubicBezTo>
                    <a:pt x="54594" y="102056"/>
                    <a:pt x="63693" y="99843"/>
                    <a:pt x="72792" y="98367"/>
                  </a:cubicBezTo>
                  <a:cubicBezTo>
                    <a:pt x="82629" y="96400"/>
                    <a:pt x="91728" y="94925"/>
                    <a:pt x="100581" y="93941"/>
                  </a:cubicBezTo>
                  <a:cubicBezTo>
                    <a:pt x="109434" y="92957"/>
                    <a:pt x="117057" y="91728"/>
                    <a:pt x="123697" y="89760"/>
                  </a:cubicBezTo>
                  <a:cubicBezTo>
                    <a:pt x="130337" y="88039"/>
                    <a:pt x="135501" y="85334"/>
                    <a:pt x="139436" y="81891"/>
                  </a:cubicBezTo>
                  <a:cubicBezTo>
                    <a:pt x="143370" y="78448"/>
                    <a:pt x="145338" y="73284"/>
                    <a:pt x="145338" y="66644"/>
                  </a:cubicBezTo>
                  <a:cubicBezTo>
                    <a:pt x="145338" y="58775"/>
                    <a:pt x="143862" y="52627"/>
                    <a:pt x="140911" y="47954"/>
                  </a:cubicBezTo>
                  <a:cubicBezTo>
                    <a:pt x="137960" y="43282"/>
                    <a:pt x="134271" y="39593"/>
                    <a:pt x="129845" y="37134"/>
                  </a:cubicBezTo>
                  <a:cubicBezTo>
                    <a:pt x="125172" y="34675"/>
                    <a:pt x="120008" y="32953"/>
                    <a:pt x="114352" y="32215"/>
                  </a:cubicBezTo>
                  <a:cubicBezTo>
                    <a:pt x="108696" y="31478"/>
                    <a:pt x="103040" y="30986"/>
                    <a:pt x="97384" y="30986"/>
                  </a:cubicBezTo>
                  <a:cubicBezTo>
                    <a:pt x="82383" y="30986"/>
                    <a:pt x="69841" y="33937"/>
                    <a:pt x="60004" y="39593"/>
                  </a:cubicBezTo>
                  <a:cubicBezTo>
                    <a:pt x="49921" y="45249"/>
                    <a:pt x="44511" y="56069"/>
                    <a:pt x="43774" y="71808"/>
                  </a:cubicBezTo>
                  <a:lnTo>
                    <a:pt x="8361" y="71808"/>
                  </a:lnTo>
                  <a:cubicBezTo>
                    <a:pt x="8853" y="58529"/>
                    <a:pt x="11804" y="47216"/>
                    <a:pt x="16722" y="38117"/>
                  </a:cubicBezTo>
                  <a:cubicBezTo>
                    <a:pt x="21641" y="29018"/>
                    <a:pt x="28281" y="21641"/>
                    <a:pt x="36642" y="15985"/>
                  </a:cubicBezTo>
                  <a:cubicBezTo>
                    <a:pt x="45003" y="10329"/>
                    <a:pt x="54594" y="6148"/>
                    <a:pt x="65414" y="3689"/>
                  </a:cubicBezTo>
                  <a:cubicBezTo>
                    <a:pt x="76235" y="1230"/>
                    <a:pt x="87547" y="0"/>
                    <a:pt x="99597" y="0"/>
                  </a:cubicBezTo>
                  <a:cubicBezTo>
                    <a:pt x="109188" y="0"/>
                    <a:pt x="119024" y="738"/>
                    <a:pt x="128615" y="2213"/>
                  </a:cubicBezTo>
                  <a:cubicBezTo>
                    <a:pt x="138206" y="3689"/>
                    <a:pt x="146813" y="6394"/>
                    <a:pt x="154683" y="10820"/>
                  </a:cubicBezTo>
                  <a:cubicBezTo>
                    <a:pt x="162306" y="15001"/>
                    <a:pt x="168700" y="21149"/>
                    <a:pt x="173372" y="29018"/>
                  </a:cubicBezTo>
                  <a:cubicBezTo>
                    <a:pt x="178045" y="36888"/>
                    <a:pt x="180504" y="46970"/>
                    <a:pt x="180504" y="59266"/>
                  </a:cubicBezTo>
                  <a:lnTo>
                    <a:pt x="180504" y="169930"/>
                  </a:lnTo>
                  <a:cubicBezTo>
                    <a:pt x="180504" y="178291"/>
                    <a:pt x="180996" y="184439"/>
                    <a:pt x="181979" y="188128"/>
                  </a:cubicBezTo>
                  <a:cubicBezTo>
                    <a:pt x="182963" y="192063"/>
                    <a:pt x="186160" y="194030"/>
                    <a:pt x="191816" y="194030"/>
                  </a:cubicBezTo>
                  <a:cubicBezTo>
                    <a:pt x="194767" y="194030"/>
                    <a:pt x="198456" y="193292"/>
                    <a:pt x="202637" y="192063"/>
                  </a:cubicBezTo>
                  <a:lnTo>
                    <a:pt x="202637" y="219605"/>
                  </a:lnTo>
                  <a:cubicBezTo>
                    <a:pt x="196489" y="222556"/>
                    <a:pt x="187882" y="224524"/>
                    <a:pt x="177061" y="224524"/>
                  </a:cubicBezTo>
                  <a:close/>
                  <a:moveTo>
                    <a:pt x="127632" y="116074"/>
                  </a:moveTo>
                  <a:cubicBezTo>
                    <a:pt x="120500" y="117549"/>
                    <a:pt x="112876" y="118779"/>
                    <a:pt x="105007" y="119762"/>
                  </a:cubicBezTo>
                  <a:cubicBezTo>
                    <a:pt x="97138" y="120746"/>
                    <a:pt x="89022" y="121976"/>
                    <a:pt x="81153" y="122959"/>
                  </a:cubicBezTo>
                  <a:cubicBezTo>
                    <a:pt x="73038" y="124189"/>
                    <a:pt x="65906" y="126156"/>
                    <a:pt x="59512" y="129107"/>
                  </a:cubicBezTo>
                  <a:cubicBezTo>
                    <a:pt x="53118" y="131812"/>
                    <a:pt x="47954" y="135747"/>
                    <a:pt x="44019" y="140911"/>
                  </a:cubicBezTo>
                  <a:cubicBezTo>
                    <a:pt x="40085" y="146076"/>
                    <a:pt x="37871" y="152961"/>
                    <a:pt x="37871" y="161815"/>
                  </a:cubicBezTo>
                  <a:cubicBezTo>
                    <a:pt x="37871" y="167717"/>
                    <a:pt x="39101" y="172635"/>
                    <a:pt x="41314" y="176570"/>
                  </a:cubicBezTo>
                  <a:cubicBezTo>
                    <a:pt x="43774" y="180504"/>
                    <a:pt x="46724" y="183947"/>
                    <a:pt x="50413" y="186406"/>
                  </a:cubicBezTo>
                  <a:cubicBezTo>
                    <a:pt x="54102" y="188866"/>
                    <a:pt x="58529" y="190833"/>
                    <a:pt x="63693" y="191817"/>
                  </a:cubicBezTo>
                  <a:cubicBezTo>
                    <a:pt x="68857" y="193046"/>
                    <a:pt x="74021" y="193538"/>
                    <a:pt x="79186" y="193538"/>
                  </a:cubicBezTo>
                  <a:cubicBezTo>
                    <a:pt x="90744" y="193538"/>
                    <a:pt x="100827" y="192063"/>
                    <a:pt x="109188" y="188866"/>
                  </a:cubicBezTo>
                  <a:cubicBezTo>
                    <a:pt x="117549" y="185669"/>
                    <a:pt x="124189" y="181734"/>
                    <a:pt x="129599" y="176816"/>
                  </a:cubicBezTo>
                  <a:cubicBezTo>
                    <a:pt x="134763" y="171897"/>
                    <a:pt x="138698" y="166733"/>
                    <a:pt x="141157" y="161077"/>
                  </a:cubicBezTo>
                  <a:cubicBezTo>
                    <a:pt x="143616" y="155421"/>
                    <a:pt x="144846" y="150010"/>
                    <a:pt x="144846" y="145092"/>
                  </a:cubicBezTo>
                  <a:lnTo>
                    <a:pt x="144846" y="108696"/>
                  </a:lnTo>
                  <a:cubicBezTo>
                    <a:pt x="140665" y="112139"/>
                    <a:pt x="134763" y="114598"/>
                    <a:pt x="127632" y="116074"/>
                  </a:cubicBezTo>
                  <a:close/>
                </a:path>
              </a:pathLst>
            </a:custGeom>
            <a:solidFill>
              <a:srgbClr val="8CA528"/>
            </a:solidFill>
            <a:ln w="245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60CF05A9-DEA0-4265-9D7A-6945FF27B383}"/>
                </a:ext>
              </a:extLst>
            </p:cNvPr>
            <p:cNvSpPr/>
            <p:nvPr userDrawn="1"/>
          </p:nvSpPr>
          <p:spPr>
            <a:xfrm>
              <a:off x="2339890" y="1551042"/>
              <a:ext cx="118532" cy="300512"/>
            </a:xfrm>
            <a:custGeom>
              <a:avLst/>
              <a:gdLst>
                <a:gd name="connsiteX0" fmla="*/ 0 w 118532"/>
                <a:gd name="connsiteY0" fmla="*/ 116565 h 300512"/>
                <a:gd name="connsiteX1" fmla="*/ 0 w 118532"/>
                <a:gd name="connsiteY1" fmla="*/ 85334 h 300512"/>
                <a:gd name="connsiteX2" fmla="*/ 36150 w 118532"/>
                <a:gd name="connsiteY2" fmla="*/ 85334 h 300512"/>
                <a:gd name="connsiteX3" fmla="*/ 36150 w 118532"/>
                <a:gd name="connsiteY3" fmla="*/ 53364 h 300512"/>
                <a:gd name="connsiteX4" fmla="*/ 51397 w 118532"/>
                <a:gd name="connsiteY4" fmla="*/ 13526 h 300512"/>
                <a:gd name="connsiteX5" fmla="*/ 95662 w 118532"/>
                <a:gd name="connsiteY5" fmla="*/ 0 h 300512"/>
                <a:gd name="connsiteX6" fmla="*/ 107220 w 118532"/>
                <a:gd name="connsiteY6" fmla="*/ 738 h 300512"/>
                <a:gd name="connsiteX7" fmla="*/ 118533 w 118532"/>
                <a:gd name="connsiteY7" fmla="*/ 3197 h 300512"/>
                <a:gd name="connsiteX8" fmla="*/ 118533 w 118532"/>
                <a:gd name="connsiteY8" fmla="*/ 33937 h 300512"/>
                <a:gd name="connsiteX9" fmla="*/ 108450 w 118532"/>
                <a:gd name="connsiteY9" fmla="*/ 31724 h 300512"/>
                <a:gd name="connsiteX10" fmla="*/ 98367 w 118532"/>
                <a:gd name="connsiteY10" fmla="*/ 30986 h 300512"/>
                <a:gd name="connsiteX11" fmla="*/ 78448 w 118532"/>
                <a:gd name="connsiteY11" fmla="*/ 35904 h 300512"/>
                <a:gd name="connsiteX12" fmla="*/ 71562 w 118532"/>
                <a:gd name="connsiteY12" fmla="*/ 55578 h 300512"/>
                <a:gd name="connsiteX13" fmla="*/ 71562 w 118532"/>
                <a:gd name="connsiteY13" fmla="*/ 85334 h 300512"/>
                <a:gd name="connsiteX14" fmla="*/ 113122 w 118532"/>
                <a:gd name="connsiteY14" fmla="*/ 85334 h 300512"/>
                <a:gd name="connsiteX15" fmla="*/ 113122 w 118532"/>
                <a:gd name="connsiteY15" fmla="*/ 116565 h 300512"/>
                <a:gd name="connsiteX16" fmla="*/ 71562 w 118532"/>
                <a:gd name="connsiteY16" fmla="*/ 116565 h 300512"/>
                <a:gd name="connsiteX17" fmla="*/ 71562 w 118532"/>
                <a:gd name="connsiteY17" fmla="*/ 300513 h 300512"/>
                <a:gd name="connsiteX18" fmla="*/ 36150 w 118532"/>
                <a:gd name="connsiteY18" fmla="*/ 300513 h 300512"/>
                <a:gd name="connsiteX19" fmla="*/ 36150 w 118532"/>
                <a:gd name="connsiteY19" fmla="*/ 116565 h 300512"/>
                <a:gd name="connsiteX20" fmla="*/ 0 w 118532"/>
                <a:gd name="connsiteY20" fmla="*/ 116565 h 30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8532" h="300512">
                  <a:moveTo>
                    <a:pt x="0" y="116565"/>
                  </a:moveTo>
                  <a:lnTo>
                    <a:pt x="0" y="85334"/>
                  </a:lnTo>
                  <a:lnTo>
                    <a:pt x="36150" y="85334"/>
                  </a:lnTo>
                  <a:lnTo>
                    <a:pt x="36150" y="53364"/>
                  </a:lnTo>
                  <a:cubicBezTo>
                    <a:pt x="36150" y="35904"/>
                    <a:pt x="41068" y="22625"/>
                    <a:pt x="51397" y="13526"/>
                  </a:cubicBezTo>
                  <a:cubicBezTo>
                    <a:pt x="61480" y="4427"/>
                    <a:pt x="76235" y="0"/>
                    <a:pt x="95662" y="0"/>
                  </a:cubicBezTo>
                  <a:cubicBezTo>
                    <a:pt x="99105" y="0"/>
                    <a:pt x="102794" y="246"/>
                    <a:pt x="107220" y="738"/>
                  </a:cubicBezTo>
                  <a:cubicBezTo>
                    <a:pt x="111401" y="1230"/>
                    <a:pt x="115336" y="2213"/>
                    <a:pt x="118533" y="3197"/>
                  </a:cubicBezTo>
                  <a:lnTo>
                    <a:pt x="118533" y="33937"/>
                  </a:lnTo>
                  <a:cubicBezTo>
                    <a:pt x="115336" y="32953"/>
                    <a:pt x="112139" y="31969"/>
                    <a:pt x="108450" y="31724"/>
                  </a:cubicBezTo>
                  <a:cubicBezTo>
                    <a:pt x="104761" y="31232"/>
                    <a:pt x="101564" y="30986"/>
                    <a:pt x="98367" y="30986"/>
                  </a:cubicBezTo>
                  <a:cubicBezTo>
                    <a:pt x="89760" y="30986"/>
                    <a:pt x="83120" y="32707"/>
                    <a:pt x="78448" y="35904"/>
                  </a:cubicBezTo>
                  <a:cubicBezTo>
                    <a:pt x="74021" y="39593"/>
                    <a:pt x="71562" y="45987"/>
                    <a:pt x="71562" y="55578"/>
                  </a:cubicBezTo>
                  <a:lnTo>
                    <a:pt x="71562" y="85334"/>
                  </a:lnTo>
                  <a:lnTo>
                    <a:pt x="113122" y="85334"/>
                  </a:lnTo>
                  <a:lnTo>
                    <a:pt x="113122" y="116565"/>
                  </a:lnTo>
                  <a:lnTo>
                    <a:pt x="71562" y="116565"/>
                  </a:lnTo>
                  <a:lnTo>
                    <a:pt x="71562" y="300513"/>
                  </a:lnTo>
                  <a:lnTo>
                    <a:pt x="36150" y="300513"/>
                  </a:lnTo>
                  <a:lnTo>
                    <a:pt x="36150" y="116565"/>
                  </a:lnTo>
                  <a:lnTo>
                    <a:pt x="0" y="116565"/>
                  </a:lnTo>
                  <a:close/>
                </a:path>
              </a:pathLst>
            </a:custGeom>
            <a:solidFill>
              <a:srgbClr val="8CA528"/>
            </a:solidFill>
            <a:ln w="245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64784446-F906-4090-B98D-3762EFAF2CD3}"/>
                </a:ext>
              </a:extLst>
            </p:cNvPr>
            <p:cNvSpPr/>
            <p:nvPr userDrawn="1"/>
          </p:nvSpPr>
          <p:spPr>
            <a:xfrm>
              <a:off x="2477358" y="1571945"/>
              <a:ext cx="114843" cy="279855"/>
            </a:xfrm>
            <a:custGeom>
              <a:avLst/>
              <a:gdLst>
                <a:gd name="connsiteX0" fmla="*/ 114844 w 114843"/>
                <a:gd name="connsiteY0" fmla="*/ 64431 h 279855"/>
                <a:gd name="connsiteX1" fmla="*/ 114844 w 114843"/>
                <a:gd name="connsiteY1" fmla="*/ 95662 h 279855"/>
                <a:gd name="connsiteX2" fmla="*/ 72054 w 114843"/>
                <a:gd name="connsiteY2" fmla="*/ 95662 h 279855"/>
                <a:gd name="connsiteX3" fmla="*/ 72054 w 114843"/>
                <a:gd name="connsiteY3" fmla="*/ 229196 h 279855"/>
                <a:gd name="connsiteX4" fmla="*/ 73038 w 114843"/>
                <a:gd name="connsiteY4" fmla="*/ 239279 h 279855"/>
                <a:gd name="connsiteX5" fmla="*/ 76973 w 114843"/>
                <a:gd name="connsiteY5" fmla="*/ 245181 h 279855"/>
                <a:gd name="connsiteX6" fmla="*/ 85088 w 114843"/>
                <a:gd name="connsiteY6" fmla="*/ 247886 h 279855"/>
                <a:gd name="connsiteX7" fmla="*/ 98613 w 114843"/>
                <a:gd name="connsiteY7" fmla="*/ 248624 h 279855"/>
                <a:gd name="connsiteX8" fmla="*/ 114844 w 114843"/>
                <a:gd name="connsiteY8" fmla="*/ 248624 h 279855"/>
                <a:gd name="connsiteX9" fmla="*/ 114844 w 114843"/>
                <a:gd name="connsiteY9" fmla="*/ 279856 h 279855"/>
                <a:gd name="connsiteX10" fmla="*/ 87793 w 114843"/>
                <a:gd name="connsiteY10" fmla="*/ 279856 h 279855"/>
                <a:gd name="connsiteX11" fmla="*/ 64185 w 114843"/>
                <a:gd name="connsiteY11" fmla="*/ 277888 h 279855"/>
                <a:gd name="connsiteX12" fmla="*/ 48446 w 114843"/>
                <a:gd name="connsiteY12" fmla="*/ 271002 h 279855"/>
                <a:gd name="connsiteX13" fmla="*/ 39593 w 114843"/>
                <a:gd name="connsiteY13" fmla="*/ 256739 h 279855"/>
                <a:gd name="connsiteX14" fmla="*/ 36642 w 114843"/>
                <a:gd name="connsiteY14" fmla="*/ 232639 h 279855"/>
                <a:gd name="connsiteX15" fmla="*/ 36642 w 114843"/>
                <a:gd name="connsiteY15" fmla="*/ 95662 h 279855"/>
                <a:gd name="connsiteX16" fmla="*/ 0 w 114843"/>
                <a:gd name="connsiteY16" fmla="*/ 95662 h 279855"/>
                <a:gd name="connsiteX17" fmla="*/ 0 w 114843"/>
                <a:gd name="connsiteY17" fmla="*/ 64431 h 279855"/>
                <a:gd name="connsiteX18" fmla="*/ 36642 w 114843"/>
                <a:gd name="connsiteY18" fmla="*/ 64431 h 279855"/>
                <a:gd name="connsiteX19" fmla="*/ 36642 w 114843"/>
                <a:gd name="connsiteY19" fmla="*/ 0 h 279855"/>
                <a:gd name="connsiteX20" fmla="*/ 72054 w 114843"/>
                <a:gd name="connsiteY20" fmla="*/ 0 h 279855"/>
                <a:gd name="connsiteX21" fmla="*/ 72054 w 114843"/>
                <a:gd name="connsiteY21" fmla="*/ 64431 h 279855"/>
                <a:gd name="connsiteX22" fmla="*/ 114844 w 114843"/>
                <a:gd name="connsiteY22" fmla="*/ 64431 h 27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4843" h="279855">
                  <a:moveTo>
                    <a:pt x="114844" y="64431"/>
                  </a:moveTo>
                  <a:lnTo>
                    <a:pt x="114844" y="95662"/>
                  </a:lnTo>
                  <a:lnTo>
                    <a:pt x="72054" y="95662"/>
                  </a:lnTo>
                  <a:lnTo>
                    <a:pt x="72054" y="229196"/>
                  </a:lnTo>
                  <a:cubicBezTo>
                    <a:pt x="72054" y="233377"/>
                    <a:pt x="72300" y="236574"/>
                    <a:pt x="73038" y="239279"/>
                  </a:cubicBezTo>
                  <a:cubicBezTo>
                    <a:pt x="73775" y="241738"/>
                    <a:pt x="75005" y="243705"/>
                    <a:pt x="76973" y="245181"/>
                  </a:cubicBezTo>
                  <a:cubicBezTo>
                    <a:pt x="78940" y="246411"/>
                    <a:pt x="81645" y="247394"/>
                    <a:pt x="85088" y="247886"/>
                  </a:cubicBezTo>
                  <a:cubicBezTo>
                    <a:pt x="88531" y="248378"/>
                    <a:pt x="92957" y="248624"/>
                    <a:pt x="98613" y="248624"/>
                  </a:cubicBezTo>
                  <a:lnTo>
                    <a:pt x="114844" y="248624"/>
                  </a:lnTo>
                  <a:lnTo>
                    <a:pt x="114844" y="279856"/>
                  </a:lnTo>
                  <a:lnTo>
                    <a:pt x="87793" y="279856"/>
                  </a:lnTo>
                  <a:cubicBezTo>
                    <a:pt x="78694" y="279856"/>
                    <a:pt x="70825" y="279118"/>
                    <a:pt x="64185" y="277888"/>
                  </a:cubicBezTo>
                  <a:cubicBezTo>
                    <a:pt x="57791" y="276659"/>
                    <a:pt x="52381" y="274445"/>
                    <a:pt x="48446" y="271002"/>
                  </a:cubicBezTo>
                  <a:cubicBezTo>
                    <a:pt x="44511" y="267806"/>
                    <a:pt x="41314" y="262887"/>
                    <a:pt x="39593" y="256739"/>
                  </a:cubicBezTo>
                  <a:cubicBezTo>
                    <a:pt x="37626" y="250591"/>
                    <a:pt x="36642" y="242722"/>
                    <a:pt x="36642" y="232639"/>
                  </a:cubicBezTo>
                  <a:lnTo>
                    <a:pt x="36642" y="95662"/>
                  </a:lnTo>
                  <a:lnTo>
                    <a:pt x="0" y="95662"/>
                  </a:lnTo>
                  <a:lnTo>
                    <a:pt x="0" y="64431"/>
                  </a:lnTo>
                  <a:lnTo>
                    <a:pt x="36642" y="64431"/>
                  </a:lnTo>
                  <a:lnTo>
                    <a:pt x="36642" y="0"/>
                  </a:lnTo>
                  <a:lnTo>
                    <a:pt x="72054" y="0"/>
                  </a:lnTo>
                  <a:lnTo>
                    <a:pt x="72054" y="64431"/>
                  </a:lnTo>
                  <a:lnTo>
                    <a:pt x="114844" y="64431"/>
                  </a:lnTo>
                  <a:close/>
                </a:path>
              </a:pathLst>
            </a:custGeom>
            <a:solidFill>
              <a:srgbClr val="8CA528"/>
            </a:solidFill>
            <a:ln w="245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0A54E650-F918-49CB-BF35-9C322A9C7DEE}"/>
                </a:ext>
              </a:extLst>
            </p:cNvPr>
            <p:cNvSpPr/>
            <p:nvPr userDrawn="1"/>
          </p:nvSpPr>
          <p:spPr>
            <a:xfrm>
              <a:off x="2633517" y="1554485"/>
              <a:ext cx="35412" cy="297069"/>
            </a:xfrm>
            <a:custGeom>
              <a:avLst/>
              <a:gdLst>
                <a:gd name="connsiteX0" fmla="*/ 0 w 35412"/>
                <a:gd name="connsiteY0" fmla="*/ 43282 h 297069"/>
                <a:gd name="connsiteX1" fmla="*/ 0 w 35412"/>
                <a:gd name="connsiteY1" fmla="*/ 0 h 297069"/>
                <a:gd name="connsiteX2" fmla="*/ 35412 w 35412"/>
                <a:gd name="connsiteY2" fmla="*/ 0 h 297069"/>
                <a:gd name="connsiteX3" fmla="*/ 35412 w 35412"/>
                <a:gd name="connsiteY3" fmla="*/ 43282 h 297069"/>
                <a:gd name="connsiteX4" fmla="*/ 0 w 35412"/>
                <a:gd name="connsiteY4" fmla="*/ 43282 h 297069"/>
                <a:gd name="connsiteX5" fmla="*/ 35412 w 35412"/>
                <a:gd name="connsiteY5" fmla="*/ 81891 h 297069"/>
                <a:gd name="connsiteX6" fmla="*/ 35412 w 35412"/>
                <a:gd name="connsiteY6" fmla="*/ 297070 h 297069"/>
                <a:gd name="connsiteX7" fmla="*/ 0 w 35412"/>
                <a:gd name="connsiteY7" fmla="*/ 297070 h 297069"/>
                <a:gd name="connsiteX8" fmla="*/ 0 w 35412"/>
                <a:gd name="connsiteY8" fmla="*/ 81891 h 297069"/>
                <a:gd name="connsiteX9" fmla="*/ 35412 w 35412"/>
                <a:gd name="connsiteY9" fmla="*/ 81891 h 29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412" h="297069">
                  <a:moveTo>
                    <a:pt x="0" y="43282"/>
                  </a:moveTo>
                  <a:lnTo>
                    <a:pt x="0" y="0"/>
                  </a:lnTo>
                  <a:lnTo>
                    <a:pt x="35412" y="0"/>
                  </a:lnTo>
                  <a:lnTo>
                    <a:pt x="35412" y="43282"/>
                  </a:lnTo>
                  <a:lnTo>
                    <a:pt x="0" y="43282"/>
                  </a:lnTo>
                  <a:close/>
                  <a:moveTo>
                    <a:pt x="35412" y="81891"/>
                  </a:moveTo>
                  <a:lnTo>
                    <a:pt x="35412" y="297070"/>
                  </a:lnTo>
                  <a:lnTo>
                    <a:pt x="0" y="297070"/>
                  </a:lnTo>
                  <a:lnTo>
                    <a:pt x="0" y="81891"/>
                  </a:lnTo>
                  <a:lnTo>
                    <a:pt x="35412" y="81891"/>
                  </a:lnTo>
                  <a:close/>
                </a:path>
              </a:pathLst>
            </a:custGeom>
            <a:solidFill>
              <a:srgbClr val="8CA528"/>
            </a:solidFill>
            <a:ln w="245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45632512-8686-450E-A031-2A247C8FD114}"/>
                </a:ext>
              </a:extLst>
            </p:cNvPr>
            <p:cNvSpPr/>
            <p:nvPr userDrawn="1"/>
          </p:nvSpPr>
          <p:spPr>
            <a:xfrm>
              <a:off x="2723769" y="1631458"/>
              <a:ext cx="177798" cy="220097"/>
            </a:xfrm>
            <a:custGeom>
              <a:avLst/>
              <a:gdLst>
                <a:gd name="connsiteX0" fmla="*/ 33199 w 177798"/>
                <a:gd name="connsiteY0" fmla="*/ 4918 h 220097"/>
                <a:gd name="connsiteX1" fmla="*/ 33199 w 177798"/>
                <a:gd name="connsiteY1" fmla="*/ 39101 h 220097"/>
                <a:gd name="connsiteX2" fmla="*/ 33937 w 177798"/>
                <a:gd name="connsiteY2" fmla="*/ 39101 h 220097"/>
                <a:gd name="connsiteX3" fmla="*/ 103778 w 177798"/>
                <a:gd name="connsiteY3" fmla="*/ 0 h 220097"/>
                <a:gd name="connsiteX4" fmla="*/ 139190 w 177798"/>
                <a:gd name="connsiteY4" fmla="*/ 5902 h 220097"/>
                <a:gd name="connsiteX5" fmla="*/ 162060 w 177798"/>
                <a:gd name="connsiteY5" fmla="*/ 22133 h 220097"/>
                <a:gd name="connsiteX6" fmla="*/ 174356 w 177798"/>
                <a:gd name="connsiteY6" fmla="*/ 46970 h 220097"/>
                <a:gd name="connsiteX7" fmla="*/ 177799 w 177798"/>
                <a:gd name="connsiteY7" fmla="*/ 78694 h 220097"/>
                <a:gd name="connsiteX8" fmla="*/ 177799 w 177798"/>
                <a:gd name="connsiteY8" fmla="*/ 220097 h 220097"/>
                <a:gd name="connsiteX9" fmla="*/ 142632 w 177798"/>
                <a:gd name="connsiteY9" fmla="*/ 220097 h 220097"/>
                <a:gd name="connsiteX10" fmla="*/ 142632 w 177798"/>
                <a:gd name="connsiteY10" fmla="*/ 74513 h 220097"/>
                <a:gd name="connsiteX11" fmla="*/ 131074 w 177798"/>
                <a:gd name="connsiteY11" fmla="*/ 42790 h 220097"/>
                <a:gd name="connsiteX12" fmla="*/ 99105 w 177798"/>
                <a:gd name="connsiteY12" fmla="*/ 31232 h 220097"/>
                <a:gd name="connsiteX13" fmla="*/ 71070 w 177798"/>
                <a:gd name="connsiteY13" fmla="*/ 36150 h 220097"/>
                <a:gd name="connsiteX14" fmla="*/ 51151 w 177798"/>
                <a:gd name="connsiteY14" fmla="*/ 50167 h 220097"/>
                <a:gd name="connsiteX15" fmla="*/ 39347 w 177798"/>
                <a:gd name="connsiteY15" fmla="*/ 71562 h 220097"/>
                <a:gd name="connsiteX16" fmla="*/ 35412 w 177798"/>
                <a:gd name="connsiteY16" fmla="*/ 98368 h 220097"/>
                <a:gd name="connsiteX17" fmla="*/ 35412 w 177798"/>
                <a:gd name="connsiteY17" fmla="*/ 219851 h 220097"/>
                <a:gd name="connsiteX18" fmla="*/ 0 w 177798"/>
                <a:gd name="connsiteY18" fmla="*/ 219851 h 220097"/>
                <a:gd name="connsiteX19" fmla="*/ 0 w 177798"/>
                <a:gd name="connsiteY19" fmla="*/ 4918 h 220097"/>
                <a:gd name="connsiteX20" fmla="*/ 33199 w 177798"/>
                <a:gd name="connsiteY20" fmla="*/ 4918 h 2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798" h="220097">
                  <a:moveTo>
                    <a:pt x="33199" y="4918"/>
                  </a:moveTo>
                  <a:lnTo>
                    <a:pt x="33199" y="39101"/>
                  </a:lnTo>
                  <a:lnTo>
                    <a:pt x="33937" y="39101"/>
                  </a:lnTo>
                  <a:cubicBezTo>
                    <a:pt x="48692" y="13034"/>
                    <a:pt x="72054" y="0"/>
                    <a:pt x="103778" y="0"/>
                  </a:cubicBezTo>
                  <a:cubicBezTo>
                    <a:pt x="117795" y="0"/>
                    <a:pt x="129599" y="1967"/>
                    <a:pt x="139190" y="5902"/>
                  </a:cubicBezTo>
                  <a:cubicBezTo>
                    <a:pt x="148535" y="9837"/>
                    <a:pt x="156158" y="15247"/>
                    <a:pt x="162060" y="22133"/>
                  </a:cubicBezTo>
                  <a:cubicBezTo>
                    <a:pt x="167962" y="29018"/>
                    <a:pt x="172143" y="37380"/>
                    <a:pt x="174356" y="46970"/>
                  </a:cubicBezTo>
                  <a:cubicBezTo>
                    <a:pt x="176815" y="56561"/>
                    <a:pt x="177799" y="67136"/>
                    <a:pt x="177799" y="78694"/>
                  </a:cubicBezTo>
                  <a:lnTo>
                    <a:pt x="177799" y="220097"/>
                  </a:lnTo>
                  <a:lnTo>
                    <a:pt x="142632" y="220097"/>
                  </a:lnTo>
                  <a:lnTo>
                    <a:pt x="142632" y="74513"/>
                  </a:lnTo>
                  <a:cubicBezTo>
                    <a:pt x="142632" y="61234"/>
                    <a:pt x="138698" y="50659"/>
                    <a:pt x="131074" y="42790"/>
                  </a:cubicBezTo>
                  <a:cubicBezTo>
                    <a:pt x="123205" y="34920"/>
                    <a:pt x="112631" y="31232"/>
                    <a:pt x="99105" y="31232"/>
                  </a:cubicBezTo>
                  <a:cubicBezTo>
                    <a:pt x="88285" y="31232"/>
                    <a:pt x="78940" y="32953"/>
                    <a:pt x="71070" y="36150"/>
                  </a:cubicBezTo>
                  <a:cubicBezTo>
                    <a:pt x="63201" y="39347"/>
                    <a:pt x="56561" y="44265"/>
                    <a:pt x="51151" y="50167"/>
                  </a:cubicBezTo>
                  <a:cubicBezTo>
                    <a:pt x="45987" y="56315"/>
                    <a:pt x="42052" y="63447"/>
                    <a:pt x="39347" y="71562"/>
                  </a:cubicBezTo>
                  <a:cubicBezTo>
                    <a:pt x="36642" y="79678"/>
                    <a:pt x="35412" y="88777"/>
                    <a:pt x="35412" y="98368"/>
                  </a:cubicBezTo>
                  <a:lnTo>
                    <a:pt x="35412" y="219851"/>
                  </a:lnTo>
                  <a:lnTo>
                    <a:pt x="0" y="219851"/>
                  </a:lnTo>
                  <a:lnTo>
                    <a:pt x="0" y="4918"/>
                  </a:lnTo>
                  <a:lnTo>
                    <a:pt x="33199" y="4918"/>
                  </a:lnTo>
                  <a:close/>
                </a:path>
              </a:pathLst>
            </a:custGeom>
            <a:solidFill>
              <a:srgbClr val="8CA528"/>
            </a:solidFill>
            <a:ln w="245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B963198A-D360-423B-A997-776FE75BCB39}"/>
                </a:ext>
              </a:extLst>
            </p:cNvPr>
            <p:cNvSpPr/>
            <p:nvPr userDrawn="1"/>
          </p:nvSpPr>
          <p:spPr>
            <a:xfrm>
              <a:off x="2943373" y="1630720"/>
              <a:ext cx="196985" cy="307644"/>
            </a:xfrm>
            <a:custGeom>
              <a:avLst/>
              <a:gdLst>
                <a:gd name="connsiteX0" fmla="*/ 173126 w 196985"/>
                <a:gd name="connsiteY0" fmla="*/ 281577 h 307644"/>
                <a:gd name="connsiteX1" fmla="*/ 97384 w 196985"/>
                <a:gd name="connsiteY1" fmla="*/ 307644 h 307644"/>
                <a:gd name="connsiteX2" fmla="*/ 66890 w 196985"/>
                <a:gd name="connsiteY2" fmla="*/ 304202 h 307644"/>
                <a:gd name="connsiteX3" fmla="*/ 38609 w 196985"/>
                <a:gd name="connsiteY3" fmla="*/ 293381 h 307644"/>
                <a:gd name="connsiteX4" fmla="*/ 17706 w 196985"/>
                <a:gd name="connsiteY4" fmla="*/ 273708 h 307644"/>
                <a:gd name="connsiteX5" fmla="*/ 8607 w 196985"/>
                <a:gd name="connsiteY5" fmla="*/ 244197 h 307644"/>
                <a:gd name="connsiteX6" fmla="*/ 44019 w 196985"/>
                <a:gd name="connsiteY6" fmla="*/ 244197 h 307644"/>
                <a:gd name="connsiteX7" fmla="*/ 50167 w 196985"/>
                <a:gd name="connsiteY7" fmla="*/ 260428 h 307644"/>
                <a:gd name="connsiteX8" fmla="*/ 63939 w 196985"/>
                <a:gd name="connsiteY8" fmla="*/ 271248 h 307644"/>
                <a:gd name="connsiteX9" fmla="*/ 81645 w 196985"/>
                <a:gd name="connsiteY9" fmla="*/ 277396 h 307644"/>
                <a:gd name="connsiteX10" fmla="*/ 99843 w 196985"/>
                <a:gd name="connsiteY10" fmla="*/ 279364 h 307644"/>
                <a:gd name="connsiteX11" fmla="*/ 129353 w 196985"/>
                <a:gd name="connsiteY11" fmla="*/ 273216 h 307644"/>
                <a:gd name="connsiteX12" fmla="*/ 149272 w 196985"/>
                <a:gd name="connsiteY12" fmla="*/ 256493 h 307644"/>
                <a:gd name="connsiteX13" fmla="*/ 160585 w 196985"/>
                <a:gd name="connsiteY13" fmla="*/ 230918 h 307644"/>
                <a:gd name="connsiteX14" fmla="*/ 164027 w 196985"/>
                <a:gd name="connsiteY14" fmla="*/ 197965 h 307644"/>
                <a:gd name="connsiteX15" fmla="*/ 164027 w 196985"/>
                <a:gd name="connsiteY15" fmla="*/ 183701 h 307644"/>
                <a:gd name="connsiteX16" fmla="*/ 163290 w 196985"/>
                <a:gd name="connsiteY16" fmla="*/ 183701 h 307644"/>
                <a:gd name="connsiteX17" fmla="*/ 135747 w 196985"/>
                <a:gd name="connsiteY17" fmla="*/ 212966 h 307644"/>
                <a:gd name="connsiteX18" fmla="*/ 96400 w 196985"/>
                <a:gd name="connsiteY18" fmla="*/ 222311 h 307644"/>
                <a:gd name="connsiteX19" fmla="*/ 54348 w 196985"/>
                <a:gd name="connsiteY19" fmla="*/ 213457 h 307644"/>
                <a:gd name="connsiteX20" fmla="*/ 24346 w 196985"/>
                <a:gd name="connsiteY20" fmla="*/ 189849 h 307644"/>
                <a:gd name="connsiteX21" fmla="*/ 6148 w 196985"/>
                <a:gd name="connsiteY21" fmla="*/ 155421 h 307644"/>
                <a:gd name="connsiteX22" fmla="*/ 0 w 196985"/>
                <a:gd name="connsiteY22" fmla="*/ 113614 h 307644"/>
                <a:gd name="connsiteX23" fmla="*/ 4918 w 196985"/>
                <a:gd name="connsiteY23" fmla="*/ 74267 h 307644"/>
                <a:gd name="connsiteX24" fmla="*/ 21641 w 196985"/>
                <a:gd name="connsiteY24" fmla="*/ 37626 h 307644"/>
                <a:gd name="connsiteX25" fmla="*/ 52381 w 196985"/>
                <a:gd name="connsiteY25" fmla="*/ 10575 h 307644"/>
                <a:gd name="connsiteX26" fmla="*/ 99351 w 196985"/>
                <a:gd name="connsiteY26" fmla="*/ 0 h 307644"/>
                <a:gd name="connsiteX27" fmla="*/ 136730 w 196985"/>
                <a:gd name="connsiteY27" fmla="*/ 9099 h 307644"/>
                <a:gd name="connsiteX28" fmla="*/ 163290 w 196985"/>
                <a:gd name="connsiteY28" fmla="*/ 35904 h 307644"/>
                <a:gd name="connsiteX29" fmla="*/ 163781 w 196985"/>
                <a:gd name="connsiteY29" fmla="*/ 35904 h 307644"/>
                <a:gd name="connsiteX30" fmla="*/ 163781 w 196985"/>
                <a:gd name="connsiteY30" fmla="*/ 5656 h 307644"/>
                <a:gd name="connsiteX31" fmla="*/ 196980 w 196985"/>
                <a:gd name="connsiteY31" fmla="*/ 5656 h 307644"/>
                <a:gd name="connsiteX32" fmla="*/ 196980 w 196985"/>
                <a:gd name="connsiteY32" fmla="*/ 202391 h 307644"/>
                <a:gd name="connsiteX33" fmla="*/ 173126 w 196985"/>
                <a:gd name="connsiteY33" fmla="*/ 281577 h 307644"/>
                <a:gd name="connsiteX34" fmla="*/ 128123 w 196985"/>
                <a:gd name="connsiteY34" fmla="*/ 184931 h 307644"/>
                <a:gd name="connsiteX35" fmla="*/ 147797 w 196985"/>
                <a:gd name="connsiteY35" fmla="*/ 165749 h 307644"/>
                <a:gd name="connsiteX36" fmla="*/ 158863 w 196985"/>
                <a:gd name="connsiteY36" fmla="*/ 138944 h 307644"/>
                <a:gd name="connsiteX37" fmla="*/ 162552 w 196985"/>
                <a:gd name="connsiteY37" fmla="*/ 108942 h 307644"/>
                <a:gd name="connsiteX38" fmla="*/ 159109 w 196985"/>
                <a:gd name="connsiteY38" fmla="*/ 81153 h 307644"/>
                <a:gd name="connsiteX39" fmla="*/ 148535 w 196985"/>
                <a:gd name="connsiteY39" fmla="*/ 56315 h 307644"/>
                <a:gd name="connsiteX40" fmla="*/ 129599 w 196985"/>
                <a:gd name="connsiteY40" fmla="*/ 38609 h 307644"/>
                <a:gd name="connsiteX41" fmla="*/ 101318 w 196985"/>
                <a:gd name="connsiteY41" fmla="*/ 31969 h 307644"/>
                <a:gd name="connsiteX42" fmla="*/ 72300 w 196985"/>
                <a:gd name="connsiteY42" fmla="*/ 38363 h 307644"/>
                <a:gd name="connsiteX43" fmla="*/ 52626 w 196985"/>
                <a:gd name="connsiteY43" fmla="*/ 55578 h 307644"/>
                <a:gd name="connsiteX44" fmla="*/ 41314 w 196985"/>
                <a:gd name="connsiteY44" fmla="*/ 80661 h 307644"/>
                <a:gd name="connsiteX45" fmla="*/ 37625 w 196985"/>
                <a:gd name="connsiteY45" fmla="*/ 110172 h 307644"/>
                <a:gd name="connsiteX46" fmla="*/ 40577 w 196985"/>
                <a:gd name="connsiteY46" fmla="*/ 139436 h 307644"/>
                <a:gd name="connsiteX47" fmla="*/ 50659 w 196985"/>
                <a:gd name="connsiteY47" fmla="*/ 165995 h 307644"/>
                <a:gd name="connsiteX48" fmla="*/ 69349 w 196985"/>
                <a:gd name="connsiteY48" fmla="*/ 185177 h 307644"/>
                <a:gd name="connsiteX49" fmla="*/ 98613 w 196985"/>
                <a:gd name="connsiteY49" fmla="*/ 192308 h 307644"/>
                <a:gd name="connsiteX50" fmla="*/ 128123 w 196985"/>
                <a:gd name="connsiteY50" fmla="*/ 184931 h 30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96985" h="307644">
                  <a:moveTo>
                    <a:pt x="173126" y="281577"/>
                  </a:moveTo>
                  <a:cubicBezTo>
                    <a:pt x="157142" y="299037"/>
                    <a:pt x="131812" y="307644"/>
                    <a:pt x="97384" y="307644"/>
                  </a:cubicBezTo>
                  <a:cubicBezTo>
                    <a:pt x="87301" y="307644"/>
                    <a:pt x="77218" y="306661"/>
                    <a:pt x="66890" y="304202"/>
                  </a:cubicBezTo>
                  <a:cubicBezTo>
                    <a:pt x="56561" y="301988"/>
                    <a:pt x="46970" y="298545"/>
                    <a:pt x="38609" y="293381"/>
                  </a:cubicBezTo>
                  <a:cubicBezTo>
                    <a:pt x="30248" y="288463"/>
                    <a:pt x="23116" y="281823"/>
                    <a:pt x="17706" y="273708"/>
                  </a:cubicBezTo>
                  <a:cubicBezTo>
                    <a:pt x="12050" y="265592"/>
                    <a:pt x="9099" y="255756"/>
                    <a:pt x="8607" y="244197"/>
                  </a:cubicBezTo>
                  <a:lnTo>
                    <a:pt x="44019" y="244197"/>
                  </a:lnTo>
                  <a:cubicBezTo>
                    <a:pt x="44265" y="250591"/>
                    <a:pt x="46233" y="256001"/>
                    <a:pt x="50167" y="260428"/>
                  </a:cubicBezTo>
                  <a:cubicBezTo>
                    <a:pt x="53856" y="264855"/>
                    <a:pt x="58528" y="268543"/>
                    <a:pt x="63939" y="271248"/>
                  </a:cubicBezTo>
                  <a:cubicBezTo>
                    <a:pt x="69349" y="273954"/>
                    <a:pt x="75251" y="275921"/>
                    <a:pt x="81645" y="277396"/>
                  </a:cubicBezTo>
                  <a:cubicBezTo>
                    <a:pt x="88039" y="278626"/>
                    <a:pt x="94187" y="279364"/>
                    <a:pt x="99843" y="279364"/>
                  </a:cubicBezTo>
                  <a:cubicBezTo>
                    <a:pt x="111401" y="279364"/>
                    <a:pt x="121483" y="277396"/>
                    <a:pt x="129353" y="273216"/>
                  </a:cubicBezTo>
                  <a:cubicBezTo>
                    <a:pt x="137468" y="269281"/>
                    <a:pt x="144108" y="263625"/>
                    <a:pt x="149272" y="256493"/>
                  </a:cubicBezTo>
                  <a:cubicBezTo>
                    <a:pt x="154437" y="249362"/>
                    <a:pt x="158371" y="240754"/>
                    <a:pt x="160585" y="230918"/>
                  </a:cubicBezTo>
                  <a:cubicBezTo>
                    <a:pt x="163044" y="220835"/>
                    <a:pt x="164027" y="210015"/>
                    <a:pt x="164027" y="197965"/>
                  </a:cubicBezTo>
                  <a:lnTo>
                    <a:pt x="164027" y="183701"/>
                  </a:lnTo>
                  <a:lnTo>
                    <a:pt x="163290" y="183701"/>
                  </a:lnTo>
                  <a:cubicBezTo>
                    <a:pt x="157142" y="196981"/>
                    <a:pt x="148043" y="206818"/>
                    <a:pt x="135747" y="212966"/>
                  </a:cubicBezTo>
                  <a:cubicBezTo>
                    <a:pt x="123451" y="219114"/>
                    <a:pt x="110171" y="222311"/>
                    <a:pt x="96400" y="222311"/>
                  </a:cubicBezTo>
                  <a:cubicBezTo>
                    <a:pt x="80415" y="222311"/>
                    <a:pt x="66398" y="219360"/>
                    <a:pt x="54348" y="213457"/>
                  </a:cubicBezTo>
                  <a:cubicBezTo>
                    <a:pt x="42298" y="207555"/>
                    <a:pt x="32461" y="199686"/>
                    <a:pt x="24346" y="189849"/>
                  </a:cubicBezTo>
                  <a:cubicBezTo>
                    <a:pt x="16231" y="180013"/>
                    <a:pt x="10329" y="168454"/>
                    <a:pt x="6148" y="155421"/>
                  </a:cubicBezTo>
                  <a:cubicBezTo>
                    <a:pt x="2213" y="142141"/>
                    <a:pt x="0" y="128370"/>
                    <a:pt x="0" y="113614"/>
                  </a:cubicBezTo>
                  <a:cubicBezTo>
                    <a:pt x="0" y="100827"/>
                    <a:pt x="1721" y="87793"/>
                    <a:pt x="4918" y="74267"/>
                  </a:cubicBezTo>
                  <a:cubicBezTo>
                    <a:pt x="8115" y="60742"/>
                    <a:pt x="13771" y="48692"/>
                    <a:pt x="21641" y="37626"/>
                  </a:cubicBezTo>
                  <a:cubicBezTo>
                    <a:pt x="29510" y="26559"/>
                    <a:pt x="39593" y="17706"/>
                    <a:pt x="52381" y="10575"/>
                  </a:cubicBezTo>
                  <a:cubicBezTo>
                    <a:pt x="65168" y="3443"/>
                    <a:pt x="80907" y="0"/>
                    <a:pt x="99351" y="0"/>
                  </a:cubicBezTo>
                  <a:cubicBezTo>
                    <a:pt x="112876" y="0"/>
                    <a:pt x="125418" y="2951"/>
                    <a:pt x="136730" y="9099"/>
                  </a:cubicBezTo>
                  <a:cubicBezTo>
                    <a:pt x="148043" y="15001"/>
                    <a:pt x="156896" y="24100"/>
                    <a:pt x="163290" y="35904"/>
                  </a:cubicBezTo>
                  <a:lnTo>
                    <a:pt x="163781" y="35904"/>
                  </a:lnTo>
                  <a:lnTo>
                    <a:pt x="163781" y="5656"/>
                  </a:lnTo>
                  <a:lnTo>
                    <a:pt x="196980" y="5656"/>
                  </a:lnTo>
                  <a:lnTo>
                    <a:pt x="196980" y="202391"/>
                  </a:lnTo>
                  <a:cubicBezTo>
                    <a:pt x="197226" y="237803"/>
                    <a:pt x="189357" y="264117"/>
                    <a:pt x="173126" y="281577"/>
                  </a:cubicBezTo>
                  <a:close/>
                  <a:moveTo>
                    <a:pt x="128123" y="184931"/>
                  </a:moveTo>
                  <a:cubicBezTo>
                    <a:pt x="136239" y="180013"/>
                    <a:pt x="142878" y="173619"/>
                    <a:pt x="147797" y="165749"/>
                  </a:cubicBezTo>
                  <a:cubicBezTo>
                    <a:pt x="152715" y="157880"/>
                    <a:pt x="156404" y="148781"/>
                    <a:pt x="158863" y="138944"/>
                  </a:cubicBezTo>
                  <a:cubicBezTo>
                    <a:pt x="161322" y="128861"/>
                    <a:pt x="162552" y="119025"/>
                    <a:pt x="162552" y="108942"/>
                  </a:cubicBezTo>
                  <a:cubicBezTo>
                    <a:pt x="162552" y="99597"/>
                    <a:pt x="161322" y="90252"/>
                    <a:pt x="159109" y="81153"/>
                  </a:cubicBezTo>
                  <a:cubicBezTo>
                    <a:pt x="156896" y="72054"/>
                    <a:pt x="153453" y="63693"/>
                    <a:pt x="148535" y="56315"/>
                  </a:cubicBezTo>
                  <a:cubicBezTo>
                    <a:pt x="143616" y="48938"/>
                    <a:pt x="137468" y="43036"/>
                    <a:pt x="129599" y="38609"/>
                  </a:cubicBezTo>
                  <a:cubicBezTo>
                    <a:pt x="121729" y="34183"/>
                    <a:pt x="112385" y="31969"/>
                    <a:pt x="101318" y="31969"/>
                  </a:cubicBezTo>
                  <a:cubicBezTo>
                    <a:pt x="90006" y="31969"/>
                    <a:pt x="80169" y="34183"/>
                    <a:pt x="72300" y="38363"/>
                  </a:cubicBezTo>
                  <a:cubicBezTo>
                    <a:pt x="64185" y="42544"/>
                    <a:pt x="57791" y="48446"/>
                    <a:pt x="52626" y="55578"/>
                  </a:cubicBezTo>
                  <a:cubicBezTo>
                    <a:pt x="47462" y="62709"/>
                    <a:pt x="43773" y="71071"/>
                    <a:pt x="41314" y="80661"/>
                  </a:cubicBezTo>
                  <a:cubicBezTo>
                    <a:pt x="38855" y="90006"/>
                    <a:pt x="37625" y="99843"/>
                    <a:pt x="37625" y="110172"/>
                  </a:cubicBezTo>
                  <a:cubicBezTo>
                    <a:pt x="37625" y="120008"/>
                    <a:pt x="38609" y="129599"/>
                    <a:pt x="40577" y="139436"/>
                  </a:cubicBezTo>
                  <a:cubicBezTo>
                    <a:pt x="42544" y="149027"/>
                    <a:pt x="45741" y="157880"/>
                    <a:pt x="50659" y="165995"/>
                  </a:cubicBezTo>
                  <a:cubicBezTo>
                    <a:pt x="55332" y="173865"/>
                    <a:pt x="61480" y="180258"/>
                    <a:pt x="69349" y="185177"/>
                  </a:cubicBezTo>
                  <a:cubicBezTo>
                    <a:pt x="77218" y="190095"/>
                    <a:pt x="86809" y="192308"/>
                    <a:pt x="98613" y="192308"/>
                  </a:cubicBezTo>
                  <a:cubicBezTo>
                    <a:pt x="109925" y="192063"/>
                    <a:pt x="119762" y="189849"/>
                    <a:pt x="128123" y="184931"/>
                  </a:cubicBezTo>
                  <a:close/>
                </a:path>
              </a:pathLst>
            </a:custGeom>
            <a:solidFill>
              <a:srgbClr val="8CA528"/>
            </a:solidFill>
            <a:ln w="245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FF6237AA-19A1-4F68-93FD-489F5FB051AF}"/>
                </a:ext>
              </a:extLst>
            </p:cNvPr>
            <p:cNvSpPr/>
            <p:nvPr userDrawn="1"/>
          </p:nvSpPr>
          <p:spPr>
            <a:xfrm>
              <a:off x="3257165" y="1554485"/>
              <a:ext cx="39592" cy="297069"/>
            </a:xfrm>
            <a:custGeom>
              <a:avLst/>
              <a:gdLst>
                <a:gd name="connsiteX0" fmla="*/ 39593 w 39592"/>
                <a:gd name="connsiteY0" fmla="*/ 0 h 297069"/>
                <a:gd name="connsiteX1" fmla="*/ 39593 w 39592"/>
                <a:gd name="connsiteY1" fmla="*/ 297070 h 297069"/>
                <a:gd name="connsiteX2" fmla="*/ 0 w 39592"/>
                <a:gd name="connsiteY2" fmla="*/ 297070 h 297069"/>
                <a:gd name="connsiteX3" fmla="*/ 0 w 39592"/>
                <a:gd name="connsiteY3" fmla="*/ 0 h 297069"/>
                <a:gd name="connsiteX4" fmla="*/ 39593 w 39592"/>
                <a:gd name="connsiteY4" fmla="*/ 0 h 29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92" h="297069">
                  <a:moveTo>
                    <a:pt x="39593" y="0"/>
                  </a:moveTo>
                  <a:lnTo>
                    <a:pt x="39593" y="297070"/>
                  </a:lnTo>
                  <a:lnTo>
                    <a:pt x="0" y="297070"/>
                  </a:lnTo>
                  <a:lnTo>
                    <a:pt x="0" y="0"/>
                  </a:lnTo>
                  <a:lnTo>
                    <a:pt x="39593" y="0"/>
                  </a:lnTo>
                  <a:close/>
                </a:path>
              </a:pathLst>
            </a:custGeom>
            <a:solidFill>
              <a:srgbClr val="E10032"/>
            </a:solidFill>
            <a:ln w="245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E5584F2C-D419-4CF2-B571-929BB836B0C3}"/>
                </a:ext>
              </a:extLst>
            </p:cNvPr>
            <p:cNvSpPr/>
            <p:nvPr userDrawn="1"/>
          </p:nvSpPr>
          <p:spPr>
            <a:xfrm>
              <a:off x="3331678" y="1554485"/>
              <a:ext cx="237556" cy="297069"/>
            </a:xfrm>
            <a:custGeom>
              <a:avLst/>
              <a:gdLst>
                <a:gd name="connsiteX0" fmla="*/ 0 w 237556"/>
                <a:gd name="connsiteY0" fmla="*/ 33445 h 297069"/>
                <a:gd name="connsiteX1" fmla="*/ 0 w 237556"/>
                <a:gd name="connsiteY1" fmla="*/ 0 h 297069"/>
                <a:gd name="connsiteX2" fmla="*/ 237557 w 237556"/>
                <a:gd name="connsiteY2" fmla="*/ 0 h 297069"/>
                <a:gd name="connsiteX3" fmla="*/ 237557 w 237556"/>
                <a:gd name="connsiteY3" fmla="*/ 33199 h 297069"/>
                <a:gd name="connsiteX4" fmla="*/ 138452 w 237556"/>
                <a:gd name="connsiteY4" fmla="*/ 33199 h 297069"/>
                <a:gd name="connsiteX5" fmla="*/ 138452 w 237556"/>
                <a:gd name="connsiteY5" fmla="*/ 297070 h 297069"/>
                <a:gd name="connsiteX6" fmla="*/ 98859 w 237556"/>
                <a:gd name="connsiteY6" fmla="*/ 297070 h 297069"/>
                <a:gd name="connsiteX7" fmla="*/ 98859 w 237556"/>
                <a:gd name="connsiteY7" fmla="*/ 33445 h 297069"/>
                <a:gd name="connsiteX8" fmla="*/ 0 w 237556"/>
                <a:gd name="connsiteY8" fmla="*/ 33445 h 29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556" h="297069">
                  <a:moveTo>
                    <a:pt x="0" y="33445"/>
                  </a:moveTo>
                  <a:lnTo>
                    <a:pt x="0" y="0"/>
                  </a:lnTo>
                  <a:lnTo>
                    <a:pt x="237557" y="0"/>
                  </a:lnTo>
                  <a:lnTo>
                    <a:pt x="237557" y="33199"/>
                  </a:lnTo>
                  <a:lnTo>
                    <a:pt x="138452" y="33199"/>
                  </a:lnTo>
                  <a:lnTo>
                    <a:pt x="138452" y="297070"/>
                  </a:lnTo>
                  <a:lnTo>
                    <a:pt x="98859" y="297070"/>
                  </a:lnTo>
                  <a:lnTo>
                    <a:pt x="98859" y="33445"/>
                  </a:lnTo>
                  <a:lnTo>
                    <a:pt x="0" y="33445"/>
                  </a:lnTo>
                  <a:close/>
                </a:path>
              </a:pathLst>
            </a:custGeom>
            <a:solidFill>
              <a:srgbClr val="E10032"/>
            </a:solidFill>
            <a:ln w="245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platzhalter 32">
            <a:extLst>
              <a:ext uri="{FF2B5EF4-FFF2-40B4-BE49-F238E27FC236}">
                <a16:creationId xmlns:a16="http://schemas.microsoft.com/office/drawing/2014/main" id="{CCD39AA7-6C1A-46E5-B80E-D9CD65EA7B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204" y="4087296"/>
            <a:ext cx="5679794" cy="2167200"/>
          </a:xfrm>
          <a:solidFill>
            <a:schemeClr val="tx1"/>
          </a:solidFill>
        </p:spPr>
        <p:txBody>
          <a:bodyPr lIns="558000" tIns="403200" rIns="180000" anchor="t"/>
          <a:lstStyle>
            <a:lvl1pPr algn="l">
              <a:lnSpc>
                <a:spcPct val="100000"/>
              </a:lnSpc>
              <a:spcAft>
                <a:spcPts val="0"/>
              </a:spcAft>
              <a:defRPr sz="32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Titel der Präsentation</a:t>
            </a:r>
          </a:p>
        </p:txBody>
      </p:sp>
      <p:sp>
        <p:nvSpPr>
          <p:cNvPr id="15" name="Textplatzhalter 32">
            <a:extLst>
              <a:ext uri="{FF2B5EF4-FFF2-40B4-BE49-F238E27FC236}">
                <a16:creationId xmlns:a16="http://schemas.microsoft.com/office/drawing/2014/main" id="{3D9DAF24-A377-4A64-9AFF-F161CBAF8C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87296"/>
            <a:ext cx="406800" cy="21672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6" name="Textplatzhalter 32">
            <a:extLst>
              <a:ext uri="{FF2B5EF4-FFF2-40B4-BE49-F238E27FC236}">
                <a16:creationId xmlns:a16="http://schemas.microsoft.com/office/drawing/2014/main" id="{8084C994-58D9-4ED3-BF11-E2ABCA7D1A8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9102" y="4087296"/>
            <a:ext cx="28800" cy="2167200"/>
          </a:xfrm>
          <a:solidFill>
            <a:schemeClr val="bg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" name="Textplatzhalter 18">
            <a:extLst>
              <a:ext uri="{FF2B5EF4-FFF2-40B4-BE49-F238E27FC236}">
                <a16:creationId xmlns:a16="http://schemas.microsoft.com/office/drawing/2014/main" id="{91AC1A90-85E8-474D-8FE9-645467B0624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12372" y="5097780"/>
            <a:ext cx="4760686" cy="9372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cap="none"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/>
              <a:t>Untertitel, Datum, Sprecher</a:t>
            </a:r>
            <a:br>
              <a:rPr lang="de-DE"/>
            </a:br>
            <a:r>
              <a:rPr lang="de-DE"/>
              <a:t>weitere Informationen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8C278967-0881-4D7D-A080-85D6F4A5724F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E563D0A7-0E09-45E6-B5BB-A33953ACAAC6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D10B2992-1242-45A8-871A-8FF753421C56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565B44D4-B71F-4A8A-B8B3-57A02917A029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6,88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464A4F59-CD52-4D59-9A4F-5718EB99C1BC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70D11E4-746E-41A9-85C5-F8B0F4A75ABF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5,02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5B5E5957-ACFC-47A0-AD1C-91D73D3E02F4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6EB1876B-FA48-419F-9CD0-D3C5D701D8AA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7,64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14A5D5C2-B064-4E6D-96A9-5FA867BDF6DD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BB0CEC7D-4161-47B4-9FAD-7B8D6EC0FC3B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15,40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1726D0DE-DAC1-43E1-BC06-B6A7EDED37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700AEF92-0E8F-4AE6-BB7F-6E321E40BE26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14,40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94CE4FBF-91DF-4E7A-B7F3-2D87DB45CE70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DF8DE6B6-C681-42AB-BEC0-6996045D3797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8,43</a:t>
            </a:r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ight_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0BD615BA-AE84-4A47-AA0D-A1341137FF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34" name="Textplatzhalter 32">
            <a:extLst>
              <a:ext uri="{FF2B5EF4-FFF2-40B4-BE49-F238E27FC236}">
                <a16:creationId xmlns:a16="http://schemas.microsoft.com/office/drawing/2014/main" id="{7B03B58E-6DC4-4FE0-BAFA-56E82E1F94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8101" y="1620000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1 - Platzhalter</a:t>
            </a:r>
          </a:p>
        </p:txBody>
      </p:sp>
      <p:sp>
        <p:nvSpPr>
          <p:cNvPr id="35" name="Textplatzhalter 32">
            <a:extLst>
              <a:ext uri="{FF2B5EF4-FFF2-40B4-BE49-F238E27FC236}">
                <a16:creationId xmlns:a16="http://schemas.microsoft.com/office/drawing/2014/main" id="{B6EEFFE6-E0C8-45C4-936B-5FAA7446D4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766" y="1620000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37" name="Textplatzhalter 32">
            <a:extLst>
              <a:ext uri="{FF2B5EF4-FFF2-40B4-BE49-F238E27FC236}">
                <a16:creationId xmlns:a16="http://schemas.microsoft.com/office/drawing/2014/main" id="{6940DF81-85FF-4738-9262-5FEA15638E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9" name="Textplatzhalter 32">
            <a:extLst>
              <a:ext uri="{FF2B5EF4-FFF2-40B4-BE49-F238E27FC236}">
                <a16:creationId xmlns:a16="http://schemas.microsoft.com/office/drawing/2014/main" id="{19D7D897-CABB-46CE-B737-7F5FE542C4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8101" y="2606262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2 - Platzhalter</a:t>
            </a:r>
          </a:p>
        </p:txBody>
      </p:sp>
      <p:sp>
        <p:nvSpPr>
          <p:cNvPr id="40" name="Textplatzhalter 32">
            <a:extLst>
              <a:ext uri="{FF2B5EF4-FFF2-40B4-BE49-F238E27FC236}">
                <a16:creationId xmlns:a16="http://schemas.microsoft.com/office/drawing/2014/main" id="{DFB75187-2A01-45A2-A398-97827CE71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766" y="2606262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41" name="Textplatzhalter 32">
            <a:extLst>
              <a:ext uri="{FF2B5EF4-FFF2-40B4-BE49-F238E27FC236}">
                <a16:creationId xmlns:a16="http://schemas.microsoft.com/office/drawing/2014/main" id="{CF1A700D-4578-4D65-B5BC-A44C801493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3" name="Textplatzhalter 32">
            <a:extLst>
              <a:ext uri="{FF2B5EF4-FFF2-40B4-BE49-F238E27FC236}">
                <a16:creationId xmlns:a16="http://schemas.microsoft.com/office/drawing/2014/main" id="{F38CCB82-23A6-4994-A264-E9F6700AE3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88101" y="3592524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3 - Platzhalter</a:t>
            </a:r>
          </a:p>
        </p:txBody>
      </p:sp>
      <p:sp>
        <p:nvSpPr>
          <p:cNvPr id="44" name="Textplatzhalter 32">
            <a:extLst>
              <a:ext uri="{FF2B5EF4-FFF2-40B4-BE49-F238E27FC236}">
                <a16:creationId xmlns:a16="http://schemas.microsoft.com/office/drawing/2014/main" id="{F6098756-4F79-4D92-B8E2-C3B5A86CE4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1766" y="3592524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45" name="Textplatzhalter 32">
            <a:extLst>
              <a:ext uri="{FF2B5EF4-FFF2-40B4-BE49-F238E27FC236}">
                <a16:creationId xmlns:a16="http://schemas.microsoft.com/office/drawing/2014/main" id="{90265B91-B262-412A-B350-AD7327C956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3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7" name="Textplatzhalter 32">
            <a:extLst>
              <a:ext uri="{FF2B5EF4-FFF2-40B4-BE49-F238E27FC236}">
                <a16:creationId xmlns:a16="http://schemas.microsoft.com/office/drawing/2014/main" id="{8739CB83-F379-45A8-B286-7EEF9E4CE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88101" y="4578786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4 - Platzhalter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28483BBE-19C8-423A-B3E2-94528FE478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766" y="4578786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49" name="Textplatzhalter 32">
            <a:extLst>
              <a:ext uri="{FF2B5EF4-FFF2-40B4-BE49-F238E27FC236}">
                <a16:creationId xmlns:a16="http://schemas.microsoft.com/office/drawing/2014/main" id="{ACB1C388-0FCC-49CF-B302-68D81AE304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0863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58" name="Textplatzhalter 32">
            <a:extLst>
              <a:ext uri="{FF2B5EF4-FFF2-40B4-BE49-F238E27FC236}">
                <a16:creationId xmlns:a16="http://schemas.microsoft.com/office/drawing/2014/main" id="{3A5054A6-EE29-484D-A04B-11D885144A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91713" y="1620000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5 - Platzhalter</a:t>
            </a:r>
          </a:p>
        </p:txBody>
      </p:sp>
      <p:sp>
        <p:nvSpPr>
          <p:cNvPr id="59" name="Textplatzhalter 32">
            <a:extLst>
              <a:ext uri="{FF2B5EF4-FFF2-40B4-BE49-F238E27FC236}">
                <a16:creationId xmlns:a16="http://schemas.microsoft.com/office/drawing/2014/main" id="{FAF237D4-94EE-4068-B34B-EF38D39063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05378" y="1620000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60" name="Textplatzhalter 32">
            <a:extLst>
              <a:ext uri="{FF2B5EF4-FFF2-40B4-BE49-F238E27FC236}">
                <a16:creationId xmlns:a16="http://schemas.microsoft.com/office/drawing/2014/main" id="{02A4D1DC-5BBB-4F13-8972-8E3357BFB4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4475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2" name="Textplatzhalter 32">
            <a:extLst>
              <a:ext uri="{FF2B5EF4-FFF2-40B4-BE49-F238E27FC236}">
                <a16:creationId xmlns:a16="http://schemas.microsoft.com/office/drawing/2014/main" id="{9CF16AF4-01EC-47C0-82A7-756B88121B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1713" y="2606262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6 - Platzhalter</a:t>
            </a:r>
          </a:p>
        </p:txBody>
      </p:sp>
      <p:sp>
        <p:nvSpPr>
          <p:cNvPr id="63" name="Textplatzhalter 32">
            <a:extLst>
              <a:ext uri="{FF2B5EF4-FFF2-40B4-BE49-F238E27FC236}">
                <a16:creationId xmlns:a16="http://schemas.microsoft.com/office/drawing/2014/main" id="{7EF0B4AC-46EE-40BA-B088-26A875F58C4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05378" y="2606262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06</a:t>
            </a:r>
          </a:p>
        </p:txBody>
      </p:sp>
      <p:sp>
        <p:nvSpPr>
          <p:cNvPr id="64" name="Textplatzhalter 32">
            <a:extLst>
              <a:ext uri="{FF2B5EF4-FFF2-40B4-BE49-F238E27FC236}">
                <a16:creationId xmlns:a16="http://schemas.microsoft.com/office/drawing/2014/main" id="{A1684824-C4AB-45FA-8982-D63A935F7D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54475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6" name="Textplatzhalter 32">
            <a:extLst>
              <a:ext uri="{FF2B5EF4-FFF2-40B4-BE49-F238E27FC236}">
                <a16:creationId xmlns:a16="http://schemas.microsoft.com/office/drawing/2014/main" id="{B77E2AEF-7F63-4894-A874-D12FD1E436E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91713" y="3592524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7 - Platzhalter</a:t>
            </a:r>
          </a:p>
        </p:txBody>
      </p:sp>
      <p:sp>
        <p:nvSpPr>
          <p:cNvPr id="67" name="Textplatzhalter 32">
            <a:extLst>
              <a:ext uri="{FF2B5EF4-FFF2-40B4-BE49-F238E27FC236}">
                <a16:creationId xmlns:a16="http://schemas.microsoft.com/office/drawing/2014/main" id="{A82CA1D9-144A-4117-927C-8443D898806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05378" y="3592524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07</a:t>
            </a:r>
          </a:p>
        </p:txBody>
      </p:sp>
      <p:sp>
        <p:nvSpPr>
          <p:cNvPr id="68" name="Textplatzhalter 32">
            <a:extLst>
              <a:ext uri="{FF2B5EF4-FFF2-40B4-BE49-F238E27FC236}">
                <a16:creationId xmlns:a16="http://schemas.microsoft.com/office/drawing/2014/main" id="{86998577-4FEF-4436-8C2A-F3D381FD09C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54475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70" name="Textplatzhalter 32">
            <a:extLst>
              <a:ext uri="{FF2B5EF4-FFF2-40B4-BE49-F238E27FC236}">
                <a16:creationId xmlns:a16="http://schemas.microsoft.com/office/drawing/2014/main" id="{F9AFD54B-F267-4EFD-A722-8AF3A5FAACA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291713" y="4578786"/>
            <a:ext cx="3987197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8 - Platzhalter</a:t>
            </a:r>
          </a:p>
        </p:txBody>
      </p:sp>
      <p:sp>
        <p:nvSpPr>
          <p:cNvPr id="71" name="Textplatzhalter 32">
            <a:extLst>
              <a:ext uri="{FF2B5EF4-FFF2-40B4-BE49-F238E27FC236}">
                <a16:creationId xmlns:a16="http://schemas.microsoft.com/office/drawing/2014/main" id="{F33FEA5C-13E6-461F-8CC8-DF6F0EA3BE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05378" y="4578786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08</a:t>
            </a:r>
          </a:p>
        </p:txBody>
      </p:sp>
      <p:sp>
        <p:nvSpPr>
          <p:cNvPr id="72" name="Textplatzhalter 32">
            <a:extLst>
              <a:ext uri="{FF2B5EF4-FFF2-40B4-BE49-F238E27FC236}">
                <a16:creationId xmlns:a16="http://schemas.microsoft.com/office/drawing/2014/main" id="{87AB6FAB-BC75-4B40-8C6E-EF668DD826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54475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FD500C-94CD-45D8-AE9F-602115860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Agenda</a:t>
            </a:r>
            <a:endParaRPr lang="en-US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93F83A4-EC52-4280-862E-5DF876379862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3E8C49-7043-4AC8-837C-8AF8EF419989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3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Light_Version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64451-4FBF-4728-8040-0D6B80F9B7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42471"/>
            <a:ext cx="6954829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Agenda</a:t>
            </a:r>
            <a:endParaRPr lang="en-US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E7E9E46F-D578-4EE8-AA7F-F4B14652907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27992" y="0"/>
            <a:ext cx="4064008" cy="6880692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B171BD7-D372-4ACC-AF10-CE0847F57564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1D08779-B269-49E3-80F0-493A1BA9F4B4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6C80F37-C999-4572-8420-B80C080128B6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5C0650F-EF1D-4575-B47A-A72521C34F09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6,88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4D9CABF-2871-4936-B5F2-9B8E76BF5BD0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9E497816-9213-4032-BCE8-5E641602E1C2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5,02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C362B44-17D2-44FD-AE19-1765B48FEA7D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66B3E62-9B50-4837-90BF-7D161F47DC62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7,64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C44BEE6-A970-4EAF-92F9-CAC6A8D0BCEA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A08F4C5-DF0D-420D-84BF-234C26FB0889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15,40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060BB6B-124A-49D3-927D-A30D95C62D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F525E40-F2C5-4496-AC29-36A3B6B37EC9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14,40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0BD615BA-AE84-4A47-AA0D-A1341137FF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1044081"/>
            <a:ext cx="6956303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34" name="Textplatzhalter 32">
            <a:extLst>
              <a:ext uri="{FF2B5EF4-FFF2-40B4-BE49-F238E27FC236}">
                <a16:creationId xmlns:a16="http://schemas.microsoft.com/office/drawing/2014/main" id="{7B03B58E-6DC4-4FE0-BAFA-56E82E1F94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8101" y="1620000"/>
            <a:ext cx="5874034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1 - Platzhalter</a:t>
            </a:r>
          </a:p>
        </p:txBody>
      </p:sp>
      <p:sp>
        <p:nvSpPr>
          <p:cNvPr id="35" name="Textplatzhalter 32">
            <a:extLst>
              <a:ext uri="{FF2B5EF4-FFF2-40B4-BE49-F238E27FC236}">
                <a16:creationId xmlns:a16="http://schemas.microsoft.com/office/drawing/2014/main" id="{B6EEFFE6-E0C8-45C4-936B-5FAA7446D4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766" y="1620000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37" name="Textplatzhalter 32">
            <a:extLst>
              <a:ext uri="{FF2B5EF4-FFF2-40B4-BE49-F238E27FC236}">
                <a16:creationId xmlns:a16="http://schemas.microsoft.com/office/drawing/2014/main" id="{6940DF81-85FF-4738-9262-5FEA15638E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9" name="Textplatzhalter 32">
            <a:extLst>
              <a:ext uri="{FF2B5EF4-FFF2-40B4-BE49-F238E27FC236}">
                <a16:creationId xmlns:a16="http://schemas.microsoft.com/office/drawing/2014/main" id="{19D7D897-CABB-46CE-B737-7F5FE542C4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8101" y="2606262"/>
            <a:ext cx="5874034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2 - Platzhalter</a:t>
            </a:r>
          </a:p>
        </p:txBody>
      </p:sp>
      <p:sp>
        <p:nvSpPr>
          <p:cNvPr id="40" name="Textplatzhalter 32">
            <a:extLst>
              <a:ext uri="{FF2B5EF4-FFF2-40B4-BE49-F238E27FC236}">
                <a16:creationId xmlns:a16="http://schemas.microsoft.com/office/drawing/2014/main" id="{DFB75187-2A01-45A2-A398-97827CE71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766" y="2606262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41" name="Textplatzhalter 32">
            <a:extLst>
              <a:ext uri="{FF2B5EF4-FFF2-40B4-BE49-F238E27FC236}">
                <a16:creationId xmlns:a16="http://schemas.microsoft.com/office/drawing/2014/main" id="{CF1A700D-4578-4D65-B5BC-A44C801493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3" name="Textplatzhalter 32">
            <a:extLst>
              <a:ext uri="{FF2B5EF4-FFF2-40B4-BE49-F238E27FC236}">
                <a16:creationId xmlns:a16="http://schemas.microsoft.com/office/drawing/2014/main" id="{F38CCB82-23A6-4994-A264-E9F6700AE3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88101" y="3592524"/>
            <a:ext cx="5874034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3 - Platzhalter</a:t>
            </a:r>
          </a:p>
        </p:txBody>
      </p:sp>
      <p:sp>
        <p:nvSpPr>
          <p:cNvPr id="44" name="Textplatzhalter 32">
            <a:extLst>
              <a:ext uri="{FF2B5EF4-FFF2-40B4-BE49-F238E27FC236}">
                <a16:creationId xmlns:a16="http://schemas.microsoft.com/office/drawing/2014/main" id="{F6098756-4F79-4D92-B8E2-C3B5A86CE4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1766" y="3592524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45" name="Textplatzhalter 32">
            <a:extLst>
              <a:ext uri="{FF2B5EF4-FFF2-40B4-BE49-F238E27FC236}">
                <a16:creationId xmlns:a16="http://schemas.microsoft.com/office/drawing/2014/main" id="{90265B91-B262-412A-B350-AD7327C956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3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7" name="Textplatzhalter 32">
            <a:extLst>
              <a:ext uri="{FF2B5EF4-FFF2-40B4-BE49-F238E27FC236}">
                <a16:creationId xmlns:a16="http://schemas.microsoft.com/office/drawing/2014/main" id="{8739CB83-F379-45A8-B286-7EEF9E4CE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88101" y="4578786"/>
            <a:ext cx="5874034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4 - Platzhalter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28483BBE-19C8-423A-B3E2-94528FE478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766" y="4578786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49" name="Textplatzhalter 32">
            <a:extLst>
              <a:ext uri="{FF2B5EF4-FFF2-40B4-BE49-F238E27FC236}">
                <a16:creationId xmlns:a16="http://schemas.microsoft.com/office/drawing/2014/main" id="{ACB1C388-0FCC-49CF-B302-68D81AE304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0863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51" name="Textplatzhalter 32">
            <a:extLst>
              <a:ext uri="{FF2B5EF4-FFF2-40B4-BE49-F238E27FC236}">
                <a16:creationId xmlns:a16="http://schemas.microsoft.com/office/drawing/2014/main" id="{B03689D2-2AA7-46DE-990F-8EF6308634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88101" y="5565048"/>
            <a:ext cx="5874034" cy="900000"/>
          </a:xfrm>
          <a:solidFill>
            <a:schemeClr val="tx1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5 - Platzhalter</a:t>
            </a:r>
          </a:p>
        </p:txBody>
      </p:sp>
      <p:sp>
        <p:nvSpPr>
          <p:cNvPr id="52" name="Textplatzhalter 32">
            <a:extLst>
              <a:ext uri="{FF2B5EF4-FFF2-40B4-BE49-F238E27FC236}">
                <a16:creationId xmlns:a16="http://schemas.microsoft.com/office/drawing/2014/main" id="{0B5441CD-3D55-4926-A733-136AD771B7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1766" y="5565048"/>
            <a:ext cx="886335" cy="900000"/>
          </a:xfrm>
          <a:solidFill>
            <a:schemeClr val="accent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53" name="Textplatzhalter 32">
            <a:extLst>
              <a:ext uri="{FF2B5EF4-FFF2-40B4-BE49-F238E27FC236}">
                <a16:creationId xmlns:a16="http://schemas.microsoft.com/office/drawing/2014/main" id="{7A7E3195-3DD5-4F5E-A44C-021D1860D06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0863" y="5565048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0381AB3-E5FF-45E1-AAA5-EF7EC3DDA716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ABF079B7-4939-4585-9679-064ED095D9C6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8,43</a:t>
            </a:r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2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Dark_Version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0BD615BA-AE84-4A47-AA0D-A1341137FF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34" name="Textplatzhalter 32">
            <a:extLst>
              <a:ext uri="{FF2B5EF4-FFF2-40B4-BE49-F238E27FC236}">
                <a16:creationId xmlns:a16="http://schemas.microsoft.com/office/drawing/2014/main" id="{7B03B58E-6DC4-4FE0-BAFA-56E82E1F94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8101" y="1620000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1 - Platzhalter</a:t>
            </a:r>
          </a:p>
        </p:txBody>
      </p:sp>
      <p:sp>
        <p:nvSpPr>
          <p:cNvPr id="35" name="Textplatzhalter 32">
            <a:extLst>
              <a:ext uri="{FF2B5EF4-FFF2-40B4-BE49-F238E27FC236}">
                <a16:creationId xmlns:a16="http://schemas.microsoft.com/office/drawing/2014/main" id="{B6EEFFE6-E0C8-45C4-936B-5FAA7446D4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766" y="1620000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37" name="Textplatzhalter 32">
            <a:extLst>
              <a:ext uri="{FF2B5EF4-FFF2-40B4-BE49-F238E27FC236}">
                <a16:creationId xmlns:a16="http://schemas.microsoft.com/office/drawing/2014/main" id="{6940DF81-85FF-4738-9262-5FEA15638E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9" name="Textplatzhalter 32">
            <a:extLst>
              <a:ext uri="{FF2B5EF4-FFF2-40B4-BE49-F238E27FC236}">
                <a16:creationId xmlns:a16="http://schemas.microsoft.com/office/drawing/2014/main" id="{19D7D897-CABB-46CE-B737-7F5FE542C4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8101" y="2606262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2 - Platzhalter</a:t>
            </a:r>
          </a:p>
        </p:txBody>
      </p:sp>
      <p:sp>
        <p:nvSpPr>
          <p:cNvPr id="40" name="Textplatzhalter 32">
            <a:extLst>
              <a:ext uri="{FF2B5EF4-FFF2-40B4-BE49-F238E27FC236}">
                <a16:creationId xmlns:a16="http://schemas.microsoft.com/office/drawing/2014/main" id="{DFB75187-2A01-45A2-A398-97827CE71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766" y="2606262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41" name="Textplatzhalter 32">
            <a:extLst>
              <a:ext uri="{FF2B5EF4-FFF2-40B4-BE49-F238E27FC236}">
                <a16:creationId xmlns:a16="http://schemas.microsoft.com/office/drawing/2014/main" id="{CF1A700D-4578-4D65-B5BC-A44C801493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3" name="Textplatzhalter 32">
            <a:extLst>
              <a:ext uri="{FF2B5EF4-FFF2-40B4-BE49-F238E27FC236}">
                <a16:creationId xmlns:a16="http://schemas.microsoft.com/office/drawing/2014/main" id="{F38CCB82-23A6-4994-A264-E9F6700AE3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88101" y="3592524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3 - Platzhalter</a:t>
            </a:r>
          </a:p>
        </p:txBody>
      </p:sp>
      <p:sp>
        <p:nvSpPr>
          <p:cNvPr id="44" name="Textplatzhalter 32">
            <a:extLst>
              <a:ext uri="{FF2B5EF4-FFF2-40B4-BE49-F238E27FC236}">
                <a16:creationId xmlns:a16="http://schemas.microsoft.com/office/drawing/2014/main" id="{F6098756-4F79-4D92-B8E2-C3B5A86CE4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1766" y="3592524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45" name="Textplatzhalter 32">
            <a:extLst>
              <a:ext uri="{FF2B5EF4-FFF2-40B4-BE49-F238E27FC236}">
                <a16:creationId xmlns:a16="http://schemas.microsoft.com/office/drawing/2014/main" id="{90265B91-B262-412A-B350-AD7327C956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3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7" name="Textplatzhalter 32">
            <a:extLst>
              <a:ext uri="{FF2B5EF4-FFF2-40B4-BE49-F238E27FC236}">
                <a16:creationId xmlns:a16="http://schemas.microsoft.com/office/drawing/2014/main" id="{8739CB83-F379-45A8-B286-7EEF9E4CE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88101" y="4578786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4 - Platzhalter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28483BBE-19C8-423A-B3E2-94528FE478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766" y="4578786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49" name="Textplatzhalter 32">
            <a:extLst>
              <a:ext uri="{FF2B5EF4-FFF2-40B4-BE49-F238E27FC236}">
                <a16:creationId xmlns:a16="http://schemas.microsoft.com/office/drawing/2014/main" id="{ACB1C388-0FCC-49CF-B302-68D81AE304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0863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58" name="Textplatzhalter 32">
            <a:extLst>
              <a:ext uri="{FF2B5EF4-FFF2-40B4-BE49-F238E27FC236}">
                <a16:creationId xmlns:a16="http://schemas.microsoft.com/office/drawing/2014/main" id="{3A5054A6-EE29-484D-A04B-11D885144A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91713" y="1620000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5 - Platzhalter</a:t>
            </a:r>
          </a:p>
        </p:txBody>
      </p:sp>
      <p:sp>
        <p:nvSpPr>
          <p:cNvPr id="59" name="Textplatzhalter 32">
            <a:extLst>
              <a:ext uri="{FF2B5EF4-FFF2-40B4-BE49-F238E27FC236}">
                <a16:creationId xmlns:a16="http://schemas.microsoft.com/office/drawing/2014/main" id="{FAF237D4-94EE-4068-B34B-EF38D39063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05378" y="1620000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60" name="Textplatzhalter 32">
            <a:extLst>
              <a:ext uri="{FF2B5EF4-FFF2-40B4-BE49-F238E27FC236}">
                <a16:creationId xmlns:a16="http://schemas.microsoft.com/office/drawing/2014/main" id="{02A4D1DC-5BBB-4F13-8972-8E3357BFB4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4475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2" name="Textplatzhalter 32">
            <a:extLst>
              <a:ext uri="{FF2B5EF4-FFF2-40B4-BE49-F238E27FC236}">
                <a16:creationId xmlns:a16="http://schemas.microsoft.com/office/drawing/2014/main" id="{9CF16AF4-01EC-47C0-82A7-756B88121B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1713" y="2606262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6 - Platzhalter</a:t>
            </a:r>
          </a:p>
        </p:txBody>
      </p:sp>
      <p:sp>
        <p:nvSpPr>
          <p:cNvPr id="63" name="Textplatzhalter 32">
            <a:extLst>
              <a:ext uri="{FF2B5EF4-FFF2-40B4-BE49-F238E27FC236}">
                <a16:creationId xmlns:a16="http://schemas.microsoft.com/office/drawing/2014/main" id="{7EF0B4AC-46EE-40BA-B088-26A875F58C4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05378" y="2606262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06</a:t>
            </a:r>
          </a:p>
        </p:txBody>
      </p:sp>
      <p:sp>
        <p:nvSpPr>
          <p:cNvPr id="64" name="Textplatzhalter 32">
            <a:extLst>
              <a:ext uri="{FF2B5EF4-FFF2-40B4-BE49-F238E27FC236}">
                <a16:creationId xmlns:a16="http://schemas.microsoft.com/office/drawing/2014/main" id="{A1684824-C4AB-45FA-8982-D63A935F7D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54475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6" name="Textplatzhalter 32">
            <a:extLst>
              <a:ext uri="{FF2B5EF4-FFF2-40B4-BE49-F238E27FC236}">
                <a16:creationId xmlns:a16="http://schemas.microsoft.com/office/drawing/2014/main" id="{B77E2AEF-7F63-4894-A874-D12FD1E436E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91713" y="3592524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7 - Platzhalter</a:t>
            </a:r>
          </a:p>
        </p:txBody>
      </p:sp>
      <p:sp>
        <p:nvSpPr>
          <p:cNvPr id="67" name="Textplatzhalter 32">
            <a:extLst>
              <a:ext uri="{FF2B5EF4-FFF2-40B4-BE49-F238E27FC236}">
                <a16:creationId xmlns:a16="http://schemas.microsoft.com/office/drawing/2014/main" id="{A82CA1D9-144A-4117-927C-8443D898806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05378" y="3592524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07</a:t>
            </a:r>
          </a:p>
        </p:txBody>
      </p:sp>
      <p:sp>
        <p:nvSpPr>
          <p:cNvPr id="68" name="Textplatzhalter 32">
            <a:extLst>
              <a:ext uri="{FF2B5EF4-FFF2-40B4-BE49-F238E27FC236}">
                <a16:creationId xmlns:a16="http://schemas.microsoft.com/office/drawing/2014/main" id="{86998577-4FEF-4436-8C2A-F3D381FD09C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54475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70" name="Textplatzhalter 32">
            <a:extLst>
              <a:ext uri="{FF2B5EF4-FFF2-40B4-BE49-F238E27FC236}">
                <a16:creationId xmlns:a16="http://schemas.microsoft.com/office/drawing/2014/main" id="{F9AFD54B-F267-4EFD-A722-8AF3A5FAACA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291713" y="4578786"/>
            <a:ext cx="3987197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8 - Platzhalter</a:t>
            </a:r>
          </a:p>
        </p:txBody>
      </p:sp>
      <p:sp>
        <p:nvSpPr>
          <p:cNvPr id="71" name="Textplatzhalter 32">
            <a:extLst>
              <a:ext uri="{FF2B5EF4-FFF2-40B4-BE49-F238E27FC236}">
                <a16:creationId xmlns:a16="http://schemas.microsoft.com/office/drawing/2014/main" id="{F33FEA5C-13E6-461F-8CC8-DF6F0EA3BE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05378" y="4578786"/>
            <a:ext cx="886335" cy="900000"/>
          </a:xfrm>
          <a:solidFill>
            <a:schemeClr val="bg2">
              <a:lumMod val="75000"/>
            </a:schemeClr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08</a:t>
            </a:r>
          </a:p>
        </p:txBody>
      </p:sp>
      <p:sp>
        <p:nvSpPr>
          <p:cNvPr id="72" name="Textplatzhalter 32">
            <a:extLst>
              <a:ext uri="{FF2B5EF4-FFF2-40B4-BE49-F238E27FC236}">
                <a16:creationId xmlns:a16="http://schemas.microsoft.com/office/drawing/2014/main" id="{87AB6FAB-BC75-4B40-8C6E-EF668DD826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54475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FD500C-94CD-45D8-AE9F-602115860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Agenda</a:t>
            </a:r>
            <a:endParaRPr lang="en-US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EF7CC812-5512-45E0-8BC3-47E8309DD408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F0C45575-A295-48E4-A626-4B9C82FAFE3B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E67041A-AB10-4BE8-9D4E-29FCEA4EC67B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50E24FCA-389C-457F-8C37-B09C874CF250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39E9E64-BF93-41C8-B832-5DE12FE1462F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4306D905-9D1F-4D5E-971E-135440B5571E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485176E-F179-492D-B890-AB6A6742BCCF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B928AE53-BB50-4F4D-AC6E-A7200C1079E5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A8BECFDF-0D0B-4848-8F22-084D97A4308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17E66A30-BCB1-4E36-94D1-878B245F27EC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1E684F2A-D0C6-43B0-8D4F-DC72E94912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ADFD8315-2257-4790-88AE-0A9FC58D9EA1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1FD36D4-BC56-4845-B306-6DEF42DC5C69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D10A479-B16F-4630-82E5-4DBB5001C0D1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85" name="Textplatzhalter 32">
            <a:extLst>
              <a:ext uri="{FF2B5EF4-FFF2-40B4-BE49-F238E27FC236}">
                <a16:creationId xmlns:a16="http://schemas.microsoft.com/office/drawing/2014/main" id="{01053D40-F286-4305-A73E-B1DA8C2660D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72966" y="4578786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7" name="Textplatzhalter 32">
            <a:extLst>
              <a:ext uri="{FF2B5EF4-FFF2-40B4-BE49-F238E27FC236}">
                <a16:creationId xmlns:a16="http://schemas.microsoft.com/office/drawing/2014/main" id="{5E4ACFD9-34C9-49DF-B146-E802E8AD4B4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2966" y="3592524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8" name="Textplatzhalter 32">
            <a:extLst>
              <a:ext uri="{FF2B5EF4-FFF2-40B4-BE49-F238E27FC236}">
                <a16:creationId xmlns:a16="http://schemas.microsoft.com/office/drawing/2014/main" id="{2EABF48C-F5D2-46AA-B457-0CCE69D8B96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2966" y="2606262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9" name="Textplatzhalter 32">
            <a:extLst>
              <a:ext uri="{FF2B5EF4-FFF2-40B4-BE49-F238E27FC236}">
                <a16:creationId xmlns:a16="http://schemas.microsoft.com/office/drawing/2014/main" id="{4EA1DAA9-5A84-4C51-B181-3C6971F62FD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2966" y="1620000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90" name="Textplatzhalter 32">
            <a:extLst>
              <a:ext uri="{FF2B5EF4-FFF2-40B4-BE49-F238E27FC236}">
                <a16:creationId xmlns:a16="http://schemas.microsoft.com/office/drawing/2014/main" id="{54A667E3-A920-4E83-B89C-56CF4D9461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76232" y="1620000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91" name="Textplatzhalter 32">
            <a:extLst>
              <a:ext uri="{FF2B5EF4-FFF2-40B4-BE49-F238E27FC236}">
                <a16:creationId xmlns:a16="http://schemas.microsoft.com/office/drawing/2014/main" id="{B9DBD9DF-0566-416F-8F5F-54832CF2EE9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76232" y="2606262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92" name="Textplatzhalter 32">
            <a:extLst>
              <a:ext uri="{FF2B5EF4-FFF2-40B4-BE49-F238E27FC236}">
                <a16:creationId xmlns:a16="http://schemas.microsoft.com/office/drawing/2014/main" id="{037D3860-9AA7-4C14-A088-49A0C98570D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76232" y="3592524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93" name="Textplatzhalter 32">
            <a:extLst>
              <a:ext uri="{FF2B5EF4-FFF2-40B4-BE49-F238E27FC236}">
                <a16:creationId xmlns:a16="http://schemas.microsoft.com/office/drawing/2014/main" id="{56A80F54-97EC-4602-8520-BFFD54A88B4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76232" y="4578786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1E5F45E-1075-4647-A2E2-D34B6C101A0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FC7BEF-27BB-48A5-B038-879B408B3774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DCD26373-AF68-46E4-9576-5A8C5ED97FB6}"/>
              </a:ext>
            </a:extLst>
          </p:cNvPr>
          <p:cNvSpPr/>
          <p:nvPr userDrawn="1"/>
        </p:nvSpPr>
        <p:spPr>
          <a:xfrm>
            <a:off x="378381" y="6467432"/>
            <a:ext cx="45720" cy="39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605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Dark_Version_mit_Bild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64451-4FBF-4728-8040-0D6B80F9B7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42471"/>
            <a:ext cx="6954829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Agenda</a:t>
            </a:r>
            <a:endParaRPr lang="en-US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E7E9E46F-D578-4EE8-AA7F-F4B14652907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27992" y="0"/>
            <a:ext cx="4064008" cy="6880692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B171BD7-D372-4ACC-AF10-CE0847F57564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1D08779-B269-49E3-80F0-493A1BA9F4B4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6C80F37-C999-4572-8420-B80C080128B6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5C0650F-EF1D-4575-B47A-A72521C34F09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6,88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4D9CABF-2871-4936-B5F2-9B8E76BF5BD0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9E497816-9213-4032-BCE8-5E641602E1C2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5,02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C362B44-17D2-44FD-AE19-1765B48FEA7D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66B3E62-9B50-4837-90BF-7D161F47DC62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7,64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C44BEE6-A970-4EAF-92F9-CAC6A8D0BCEA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A08F4C5-DF0D-420D-84BF-234C26FB0889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15,40</a:t>
            </a:r>
            <a:endParaRPr lang="en-US" sz="700">
              <a:solidFill>
                <a:schemeClr val="bg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060BB6B-124A-49D3-927D-A30D95C62D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F525E40-F2C5-4496-AC29-36A3B6B37EC9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bg1"/>
                </a:solidFill>
              </a:rPr>
              <a:t>14,40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0BD615BA-AE84-4A47-AA0D-A1341137FF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1044081"/>
            <a:ext cx="6956303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34" name="Textplatzhalter 32">
            <a:extLst>
              <a:ext uri="{FF2B5EF4-FFF2-40B4-BE49-F238E27FC236}">
                <a16:creationId xmlns:a16="http://schemas.microsoft.com/office/drawing/2014/main" id="{7B03B58E-6DC4-4FE0-BAFA-56E82E1F94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8101" y="1620000"/>
            <a:ext cx="5874034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1 - Platzhalter</a:t>
            </a:r>
          </a:p>
        </p:txBody>
      </p:sp>
      <p:sp>
        <p:nvSpPr>
          <p:cNvPr id="35" name="Textplatzhalter 32">
            <a:extLst>
              <a:ext uri="{FF2B5EF4-FFF2-40B4-BE49-F238E27FC236}">
                <a16:creationId xmlns:a16="http://schemas.microsoft.com/office/drawing/2014/main" id="{B6EEFFE6-E0C8-45C4-936B-5FAA7446D4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766" y="1620000"/>
            <a:ext cx="886335" cy="900000"/>
          </a:xfrm>
          <a:solidFill>
            <a:srgbClr val="31404A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37" name="Textplatzhalter 32">
            <a:extLst>
              <a:ext uri="{FF2B5EF4-FFF2-40B4-BE49-F238E27FC236}">
                <a16:creationId xmlns:a16="http://schemas.microsoft.com/office/drawing/2014/main" id="{6940DF81-85FF-4738-9262-5FEA15638E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620000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9" name="Textplatzhalter 32">
            <a:extLst>
              <a:ext uri="{FF2B5EF4-FFF2-40B4-BE49-F238E27FC236}">
                <a16:creationId xmlns:a16="http://schemas.microsoft.com/office/drawing/2014/main" id="{19D7D897-CABB-46CE-B737-7F5FE542C4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8101" y="2606262"/>
            <a:ext cx="5874034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2 - Platzhalter</a:t>
            </a:r>
          </a:p>
        </p:txBody>
      </p:sp>
      <p:sp>
        <p:nvSpPr>
          <p:cNvPr id="40" name="Textplatzhalter 32">
            <a:extLst>
              <a:ext uri="{FF2B5EF4-FFF2-40B4-BE49-F238E27FC236}">
                <a16:creationId xmlns:a16="http://schemas.microsoft.com/office/drawing/2014/main" id="{DFB75187-2A01-45A2-A398-97827CE71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766" y="2606262"/>
            <a:ext cx="886335" cy="900000"/>
          </a:xfrm>
          <a:solidFill>
            <a:srgbClr val="31404A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41" name="Textplatzhalter 32">
            <a:extLst>
              <a:ext uri="{FF2B5EF4-FFF2-40B4-BE49-F238E27FC236}">
                <a16:creationId xmlns:a16="http://schemas.microsoft.com/office/drawing/2014/main" id="{CF1A700D-4578-4D65-B5BC-A44C801493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2606262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3" name="Textplatzhalter 32">
            <a:extLst>
              <a:ext uri="{FF2B5EF4-FFF2-40B4-BE49-F238E27FC236}">
                <a16:creationId xmlns:a16="http://schemas.microsoft.com/office/drawing/2014/main" id="{F38CCB82-23A6-4994-A264-E9F6700AE3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88101" y="3592524"/>
            <a:ext cx="5874034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3 - Platzhalter</a:t>
            </a:r>
          </a:p>
        </p:txBody>
      </p:sp>
      <p:sp>
        <p:nvSpPr>
          <p:cNvPr id="44" name="Textplatzhalter 32">
            <a:extLst>
              <a:ext uri="{FF2B5EF4-FFF2-40B4-BE49-F238E27FC236}">
                <a16:creationId xmlns:a16="http://schemas.microsoft.com/office/drawing/2014/main" id="{F6098756-4F79-4D92-B8E2-C3B5A86CE4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1766" y="3592524"/>
            <a:ext cx="886335" cy="900000"/>
          </a:xfrm>
          <a:solidFill>
            <a:srgbClr val="31404A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45" name="Textplatzhalter 32">
            <a:extLst>
              <a:ext uri="{FF2B5EF4-FFF2-40B4-BE49-F238E27FC236}">
                <a16:creationId xmlns:a16="http://schemas.microsoft.com/office/drawing/2014/main" id="{90265B91-B262-412A-B350-AD7327C956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3" y="3592524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7" name="Textplatzhalter 32">
            <a:extLst>
              <a:ext uri="{FF2B5EF4-FFF2-40B4-BE49-F238E27FC236}">
                <a16:creationId xmlns:a16="http://schemas.microsoft.com/office/drawing/2014/main" id="{8739CB83-F379-45A8-B286-7EEF9E4CE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88101" y="4578786"/>
            <a:ext cx="5874034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4 - Platzhalter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28483BBE-19C8-423A-B3E2-94528FE478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766" y="4578786"/>
            <a:ext cx="886335" cy="900000"/>
          </a:xfrm>
          <a:solidFill>
            <a:srgbClr val="31404A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49" name="Textplatzhalter 32">
            <a:extLst>
              <a:ext uri="{FF2B5EF4-FFF2-40B4-BE49-F238E27FC236}">
                <a16:creationId xmlns:a16="http://schemas.microsoft.com/office/drawing/2014/main" id="{ACB1C388-0FCC-49CF-B302-68D81AE304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0863" y="4578786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51" name="Textplatzhalter 32">
            <a:extLst>
              <a:ext uri="{FF2B5EF4-FFF2-40B4-BE49-F238E27FC236}">
                <a16:creationId xmlns:a16="http://schemas.microsoft.com/office/drawing/2014/main" id="{B03689D2-2AA7-46DE-990F-8EF6308634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88101" y="5565048"/>
            <a:ext cx="5874034" cy="900000"/>
          </a:xfrm>
          <a:solidFill>
            <a:srgbClr val="6C7A89"/>
          </a:solidFill>
        </p:spPr>
        <p:txBody>
          <a:bodyPr lIns="288000" anchor="ctr"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r>
              <a:rPr lang="de-DE"/>
              <a:t> 5 - Platzhalter</a:t>
            </a:r>
          </a:p>
        </p:txBody>
      </p:sp>
      <p:sp>
        <p:nvSpPr>
          <p:cNvPr id="52" name="Textplatzhalter 32">
            <a:extLst>
              <a:ext uri="{FF2B5EF4-FFF2-40B4-BE49-F238E27FC236}">
                <a16:creationId xmlns:a16="http://schemas.microsoft.com/office/drawing/2014/main" id="{0B5441CD-3D55-4926-A733-136AD771B7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1766" y="5565048"/>
            <a:ext cx="886335" cy="900000"/>
          </a:xfrm>
          <a:solidFill>
            <a:srgbClr val="31404A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53" name="Textplatzhalter 32">
            <a:extLst>
              <a:ext uri="{FF2B5EF4-FFF2-40B4-BE49-F238E27FC236}">
                <a16:creationId xmlns:a16="http://schemas.microsoft.com/office/drawing/2014/main" id="{7A7E3195-3DD5-4F5E-A44C-021D1860D06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0863" y="5565048"/>
            <a:ext cx="123571" cy="9000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0381AB3-E5FF-45E1-AAA5-EF7EC3DDA716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ABF079B7-4939-4585-9679-064ED095D9C6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bg1"/>
                </a:solidFill>
              </a:rPr>
              <a:t>8,43</a:t>
            </a: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66" name="Textplatzhalter 32">
            <a:extLst>
              <a:ext uri="{FF2B5EF4-FFF2-40B4-BE49-F238E27FC236}">
                <a16:creationId xmlns:a16="http://schemas.microsoft.com/office/drawing/2014/main" id="{4257683D-26CD-49DA-A036-4528AAB5578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72966" y="4578786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7" name="Textplatzhalter 32">
            <a:extLst>
              <a:ext uri="{FF2B5EF4-FFF2-40B4-BE49-F238E27FC236}">
                <a16:creationId xmlns:a16="http://schemas.microsoft.com/office/drawing/2014/main" id="{C50DB2FA-68DB-44C9-94C4-F2D8400C308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2966" y="3592524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8" name="Textplatzhalter 32">
            <a:extLst>
              <a:ext uri="{FF2B5EF4-FFF2-40B4-BE49-F238E27FC236}">
                <a16:creationId xmlns:a16="http://schemas.microsoft.com/office/drawing/2014/main" id="{E68EB7AC-4250-4A7E-99D3-C4B6F99AD81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2966" y="2606262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9" name="Textplatzhalter 32">
            <a:extLst>
              <a:ext uri="{FF2B5EF4-FFF2-40B4-BE49-F238E27FC236}">
                <a16:creationId xmlns:a16="http://schemas.microsoft.com/office/drawing/2014/main" id="{0055F513-229E-452D-BA6D-DC63E0E8134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2966" y="1620000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70" name="Textplatzhalter 32">
            <a:extLst>
              <a:ext uri="{FF2B5EF4-FFF2-40B4-BE49-F238E27FC236}">
                <a16:creationId xmlns:a16="http://schemas.microsoft.com/office/drawing/2014/main" id="{1EFFDD3C-C642-4F16-B7EC-9BDE5859CCC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2966" y="5565048"/>
            <a:ext cx="28800" cy="900000"/>
          </a:xfrm>
          <a:solidFill>
            <a:schemeClr val="tx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3764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B70856B-0823-4EE2-9235-5AC5D9B9A6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13" name="Textplatzhalter 32">
            <a:extLst>
              <a:ext uri="{FF2B5EF4-FFF2-40B4-BE49-F238E27FC236}">
                <a16:creationId xmlns:a16="http://schemas.microsoft.com/office/drawing/2014/main" id="{CCD39AA7-6C1A-46E5-B80E-D9CD65EA7B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204" y="4087296"/>
            <a:ext cx="5679794" cy="2167200"/>
          </a:xfrm>
          <a:solidFill>
            <a:schemeClr val="tx1"/>
          </a:solidFill>
        </p:spPr>
        <p:txBody>
          <a:bodyPr lIns="558000" tIns="403200" rIns="180000" anchor="t"/>
          <a:lstStyle>
            <a:lvl1pPr algn="l">
              <a:lnSpc>
                <a:spcPct val="100000"/>
              </a:lnSpc>
              <a:spcAft>
                <a:spcPts val="0"/>
              </a:spcAft>
              <a:defRPr sz="32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Kapitelfolie</a:t>
            </a:r>
          </a:p>
        </p:txBody>
      </p:sp>
      <p:sp>
        <p:nvSpPr>
          <p:cNvPr id="15" name="Textplatzhalter 32">
            <a:extLst>
              <a:ext uri="{FF2B5EF4-FFF2-40B4-BE49-F238E27FC236}">
                <a16:creationId xmlns:a16="http://schemas.microsoft.com/office/drawing/2014/main" id="{3D9DAF24-A377-4A64-9AFF-F161CBAF8C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87296"/>
            <a:ext cx="406800" cy="2167200"/>
          </a:xfrm>
          <a:solidFill>
            <a:schemeClr val="accent2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6" name="Textplatzhalter 32">
            <a:extLst>
              <a:ext uri="{FF2B5EF4-FFF2-40B4-BE49-F238E27FC236}">
                <a16:creationId xmlns:a16="http://schemas.microsoft.com/office/drawing/2014/main" id="{8084C994-58D9-4ED3-BF11-E2ABCA7D1A8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9102" y="4087296"/>
            <a:ext cx="28800" cy="2167200"/>
          </a:xfrm>
          <a:solidFill>
            <a:schemeClr val="bg1"/>
          </a:solidFill>
        </p:spPr>
        <p:txBody>
          <a:bodyPr lIns="0" anchor="ctr"/>
          <a:lstStyle>
            <a:lvl1pPr algn="ctr"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7" name="Textplatzhalter 18">
            <a:extLst>
              <a:ext uri="{FF2B5EF4-FFF2-40B4-BE49-F238E27FC236}">
                <a16:creationId xmlns:a16="http://schemas.microsoft.com/office/drawing/2014/main" id="{388279EF-97CF-4392-A3AF-A22D24C9BFA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12372" y="5097780"/>
            <a:ext cx="4760686" cy="9372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cap="none"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de-DE"/>
              <a:t>Kurzbeschreibung des Themas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E8D1E28-A6F5-4D9D-9C59-6CBB072FC9D9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C7E04CAC-7790-4B8A-8E27-763797C99186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2E96BAF-B085-4337-851A-BD80CA8CE999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D3BA5C5-6F10-4101-A11C-89585EC74830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6,88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96B1038-9618-4728-8845-340D9F8BCABE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77042FA-0E24-48FD-8A7B-81E353114D69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5,02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A0DB69A-9CC3-4DB2-A8B9-550C377E9100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7CC384B-46C9-43FF-BB16-B9476C73D3EF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7,64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71AE9E4-7D55-48E6-845F-BCBBCD308358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286FA2F-D354-4831-903F-94A090B70009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15,40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D268823-EBDC-44D2-9DDB-EF3CFF56D8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D7B7974-1887-4098-A37E-95052D6A23A6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14,40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9605AD3-BF35-47AF-8B36-624BE08C15C7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6F27964-79FC-471B-8410-222B0CD68A34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8,43</a:t>
            </a:r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6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107280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C8FEE29F-EBF6-40B7-8128-545304342F2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0863" y="1622424"/>
            <a:ext cx="107280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388FEF-C10C-4ACE-B69E-A23DF3AFD0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-_Nacht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D10DC48-A17F-488F-B323-4F400DF5A201}"/>
              </a:ext>
            </a:extLst>
          </p:cNvPr>
          <p:cNvSpPr/>
          <p:nvPr userDrawn="1"/>
        </p:nvSpPr>
        <p:spPr>
          <a:xfrm>
            <a:off x="7848161" y="3231031"/>
            <a:ext cx="4345433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AC5B5AD-8476-4CC6-999B-9A73AA474BF4}"/>
              </a:ext>
            </a:extLst>
          </p:cNvPr>
          <p:cNvSpPr/>
          <p:nvPr userDrawn="1"/>
        </p:nvSpPr>
        <p:spPr>
          <a:xfrm>
            <a:off x="7848161" y="-1"/>
            <a:ext cx="4345433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42471"/>
            <a:ext cx="6854400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Pro &amp; Contra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68544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C8FEE29F-EBF6-40B7-8128-545304342F2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0863" y="1622424"/>
            <a:ext cx="6854400" cy="45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7288-84F4-488A-86B6-FCD1E9C53A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425A68E0-FF0A-4C17-9EA3-D64FF80630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61955" y="1622423"/>
            <a:ext cx="2818819" cy="110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CFCC886F-C1D2-4145-9F7F-7284E10F83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61955" y="4798669"/>
            <a:ext cx="2818819" cy="110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Grafik 23">
            <a:extLst>
              <a:ext uri="{FF2B5EF4-FFF2-40B4-BE49-F238E27FC236}">
                <a16:creationId xmlns:a16="http://schemas.microsoft.com/office/drawing/2014/main" id="{A75BE509-00C4-4624-961C-C968CC14EFA3}"/>
              </a:ext>
            </a:extLst>
          </p:cNvPr>
          <p:cNvSpPr/>
          <p:nvPr userDrawn="1"/>
        </p:nvSpPr>
        <p:spPr>
          <a:xfrm>
            <a:off x="8574128" y="3862721"/>
            <a:ext cx="756000" cy="756000"/>
          </a:xfrm>
          <a:custGeom>
            <a:avLst/>
            <a:gdLst>
              <a:gd name="connsiteX0" fmla="*/ 289444 w 578029"/>
              <a:gd name="connsiteY0" fmla="*/ 577793 h 577793"/>
              <a:gd name="connsiteX1" fmla="*/ 214196 w 578029"/>
              <a:gd name="connsiteY1" fmla="*/ 567792 h 577793"/>
              <a:gd name="connsiteX2" fmla="*/ 38841 w 578029"/>
              <a:gd name="connsiteY2" fmla="*/ 433204 h 577793"/>
              <a:gd name="connsiteX3" fmla="*/ 9980 w 578029"/>
              <a:gd name="connsiteY3" fmla="*/ 214033 h 577793"/>
              <a:gd name="connsiteX4" fmla="*/ 144568 w 578029"/>
              <a:gd name="connsiteY4" fmla="*/ 38678 h 577793"/>
              <a:gd name="connsiteX5" fmla="*/ 144568 w 578029"/>
              <a:gd name="connsiteY5" fmla="*/ 38678 h 577793"/>
              <a:gd name="connsiteX6" fmla="*/ 539189 w 578029"/>
              <a:gd name="connsiteY6" fmla="*/ 144406 h 577793"/>
              <a:gd name="connsiteX7" fmla="*/ 568050 w 578029"/>
              <a:gd name="connsiteY7" fmla="*/ 363576 h 577793"/>
              <a:gd name="connsiteX8" fmla="*/ 433366 w 578029"/>
              <a:gd name="connsiteY8" fmla="*/ 539027 h 577793"/>
              <a:gd name="connsiteX9" fmla="*/ 289444 w 578029"/>
              <a:gd name="connsiteY9" fmla="*/ 577793 h 577793"/>
              <a:gd name="connsiteX10" fmla="*/ 149331 w 578029"/>
              <a:gd name="connsiteY10" fmla="*/ 46870 h 577793"/>
              <a:gd name="connsiteX11" fmla="*/ 19124 w 578029"/>
              <a:gd name="connsiteY11" fmla="*/ 216510 h 577793"/>
              <a:gd name="connsiteX12" fmla="*/ 47032 w 578029"/>
              <a:gd name="connsiteY12" fmla="*/ 428441 h 577793"/>
              <a:gd name="connsiteX13" fmla="*/ 216673 w 578029"/>
              <a:gd name="connsiteY13" fmla="*/ 558648 h 577793"/>
              <a:gd name="connsiteX14" fmla="*/ 428604 w 578029"/>
              <a:gd name="connsiteY14" fmla="*/ 530740 h 577793"/>
              <a:gd name="connsiteX15" fmla="*/ 558715 w 578029"/>
              <a:gd name="connsiteY15" fmla="*/ 361099 h 577793"/>
              <a:gd name="connsiteX16" fmla="*/ 530807 w 578029"/>
              <a:gd name="connsiteY16" fmla="*/ 149168 h 577793"/>
              <a:gd name="connsiteX17" fmla="*/ 149331 w 578029"/>
              <a:gd name="connsiteY17" fmla="*/ 46870 h 577793"/>
              <a:gd name="connsiteX18" fmla="*/ 149331 w 578029"/>
              <a:gd name="connsiteY18" fmla="*/ 46870 h 577793"/>
              <a:gd name="connsiteX19" fmla="*/ 255916 w 578029"/>
              <a:gd name="connsiteY19" fmla="*/ 428537 h 577793"/>
              <a:gd name="connsiteX20" fmla="*/ 253534 w 578029"/>
              <a:gd name="connsiteY20" fmla="*/ 427870 h 577793"/>
              <a:gd name="connsiteX21" fmla="*/ 186193 w 578029"/>
              <a:gd name="connsiteY21" fmla="*/ 389008 h 577793"/>
              <a:gd name="connsiteX22" fmla="*/ 183811 w 578029"/>
              <a:gd name="connsiteY22" fmla="*/ 384245 h 577793"/>
              <a:gd name="connsiteX23" fmla="*/ 187336 w 578029"/>
              <a:gd name="connsiteY23" fmla="*/ 380245 h 577793"/>
              <a:gd name="connsiteX24" fmla="*/ 320495 w 578029"/>
              <a:gd name="connsiteY24" fmla="*/ 344526 h 577793"/>
              <a:gd name="connsiteX25" fmla="*/ 147521 w 578029"/>
              <a:gd name="connsiteY25" fmla="*/ 244799 h 577793"/>
              <a:gd name="connsiteX26" fmla="*/ 145330 w 578029"/>
              <a:gd name="connsiteY26" fmla="*/ 241942 h 577793"/>
              <a:gd name="connsiteX27" fmla="*/ 145807 w 578029"/>
              <a:gd name="connsiteY27" fmla="*/ 238322 h 577793"/>
              <a:gd name="connsiteX28" fmla="*/ 173620 w 578029"/>
              <a:gd name="connsiteY28" fmla="*/ 190221 h 577793"/>
              <a:gd name="connsiteX29" fmla="*/ 176572 w 578029"/>
              <a:gd name="connsiteY29" fmla="*/ 188030 h 577793"/>
              <a:gd name="connsiteX30" fmla="*/ 180192 w 578029"/>
              <a:gd name="connsiteY30" fmla="*/ 188506 h 577793"/>
              <a:gd name="connsiteX31" fmla="*/ 349261 w 578029"/>
              <a:gd name="connsiteY31" fmla="*/ 289091 h 577793"/>
              <a:gd name="connsiteX32" fmla="*/ 313637 w 578029"/>
              <a:gd name="connsiteY32" fmla="*/ 156121 h 577793"/>
              <a:gd name="connsiteX33" fmla="*/ 315352 w 578029"/>
              <a:gd name="connsiteY33" fmla="*/ 151073 h 577793"/>
              <a:gd name="connsiteX34" fmla="*/ 320590 w 578029"/>
              <a:gd name="connsiteY34" fmla="*/ 150692 h 577793"/>
              <a:gd name="connsiteX35" fmla="*/ 392790 w 578029"/>
              <a:gd name="connsiteY35" fmla="*/ 192412 h 577793"/>
              <a:gd name="connsiteX36" fmla="*/ 394981 w 578029"/>
              <a:gd name="connsiteY36" fmla="*/ 195269 h 577793"/>
              <a:gd name="connsiteX37" fmla="*/ 442796 w 578029"/>
              <a:gd name="connsiteY37" fmla="*/ 373672 h 577793"/>
              <a:gd name="connsiteX38" fmla="*/ 439462 w 578029"/>
              <a:gd name="connsiteY38" fmla="*/ 379483 h 577793"/>
              <a:gd name="connsiteX39" fmla="*/ 257154 w 578029"/>
              <a:gd name="connsiteY39" fmla="*/ 428441 h 577793"/>
              <a:gd name="connsiteX40" fmla="*/ 255916 w 578029"/>
              <a:gd name="connsiteY40" fmla="*/ 428537 h 577793"/>
              <a:gd name="connsiteX41" fmla="*/ 200956 w 578029"/>
              <a:gd name="connsiteY41" fmla="*/ 386531 h 577793"/>
              <a:gd name="connsiteX42" fmla="*/ 256678 w 578029"/>
              <a:gd name="connsiteY42" fmla="*/ 418726 h 577793"/>
              <a:gd name="connsiteX43" fmla="*/ 432414 w 578029"/>
              <a:gd name="connsiteY43" fmla="*/ 371672 h 577793"/>
              <a:gd name="connsiteX44" fmla="*/ 386313 w 578029"/>
              <a:gd name="connsiteY44" fmla="*/ 199746 h 577793"/>
              <a:gd name="connsiteX45" fmla="*/ 325734 w 578029"/>
              <a:gd name="connsiteY45" fmla="*/ 164789 h 577793"/>
              <a:gd name="connsiteX46" fmla="*/ 361453 w 578029"/>
              <a:gd name="connsiteY46" fmla="*/ 297949 h 577793"/>
              <a:gd name="connsiteX47" fmla="*/ 359738 w 578029"/>
              <a:gd name="connsiteY47" fmla="*/ 302997 h 577793"/>
              <a:gd name="connsiteX48" fmla="*/ 354404 w 578029"/>
              <a:gd name="connsiteY48" fmla="*/ 303283 h 577793"/>
              <a:gd name="connsiteX49" fmla="*/ 179430 w 578029"/>
              <a:gd name="connsiteY49" fmla="*/ 199079 h 577793"/>
              <a:gd name="connsiteX50" fmla="*/ 156475 w 578029"/>
              <a:gd name="connsiteY50" fmla="*/ 238894 h 577793"/>
              <a:gd name="connsiteX51" fmla="*/ 335259 w 578029"/>
              <a:gd name="connsiteY51" fmla="*/ 342145 h 577793"/>
              <a:gd name="connsiteX52" fmla="*/ 337640 w 578029"/>
              <a:gd name="connsiteY52" fmla="*/ 346907 h 577793"/>
              <a:gd name="connsiteX53" fmla="*/ 334116 w 578029"/>
              <a:gd name="connsiteY53" fmla="*/ 350908 h 577793"/>
              <a:gd name="connsiteX54" fmla="*/ 200956 w 578029"/>
              <a:gd name="connsiteY54" fmla="*/ 386531 h 57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78029" h="577793">
                <a:moveTo>
                  <a:pt x="289444" y="577793"/>
                </a:moveTo>
                <a:cubicBezTo>
                  <a:pt x="264393" y="577793"/>
                  <a:pt x="239056" y="574460"/>
                  <a:pt x="214196" y="567792"/>
                </a:cubicBezTo>
                <a:cubicBezTo>
                  <a:pt x="139711" y="547789"/>
                  <a:pt x="77417" y="499974"/>
                  <a:pt x="38841" y="433204"/>
                </a:cubicBezTo>
                <a:cubicBezTo>
                  <a:pt x="265" y="366434"/>
                  <a:pt x="-10022" y="288614"/>
                  <a:pt x="9980" y="214033"/>
                </a:cubicBezTo>
                <a:cubicBezTo>
                  <a:pt x="29983" y="139548"/>
                  <a:pt x="77703" y="77254"/>
                  <a:pt x="144568" y="38678"/>
                </a:cubicBezTo>
                <a:lnTo>
                  <a:pt x="144568" y="38678"/>
                </a:lnTo>
                <a:cubicBezTo>
                  <a:pt x="282490" y="-41046"/>
                  <a:pt x="459560" y="6484"/>
                  <a:pt x="539189" y="144406"/>
                </a:cubicBezTo>
                <a:cubicBezTo>
                  <a:pt x="577765" y="211271"/>
                  <a:pt x="588052" y="289091"/>
                  <a:pt x="568050" y="363576"/>
                </a:cubicBezTo>
                <a:cubicBezTo>
                  <a:pt x="548047" y="438157"/>
                  <a:pt x="500232" y="500450"/>
                  <a:pt x="433366" y="539027"/>
                </a:cubicBezTo>
                <a:cubicBezTo>
                  <a:pt x="388885" y="564649"/>
                  <a:pt x="339450" y="577793"/>
                  <a:pt x="289444" y="577793"/>
                </a:cubicBezTo>
                <a:close/>
                <a:moveTo>
                  <a:pt x="149331" y="46870"/>
                </a:moveTo>
                <a:cubicBezTo>
                  <a:pt x="84656" y="84208"/>
                  <a:pt x="38460" y="144501"/>
                  <a:pt x="19124" y="216510"/>
                </a:cubicBezTo>
                <a:cubicBezTo>
                  <a:pt x="-212" y="288519"/>
                  <a:pt x="9790" y="363862"/>
                  <a:pt x="47032" y="428441"/>
                </a:cubicBezTo>
                <a:cubicBezTo>
                  <a:pt x="84370" y="493021"/>
                  <a:pt x="144568" y="539312"/>
                  <a:pt x="216673" y="558648"/>
                </a:cubicBezTo>
                <a:cubicBezTo>
                  <a:pt x="288777" y="577984"/>
                  <a:pt x="364024" y="568078"/>
                  <a:pt x="428604" y="530740"/>
                </a:cubicBezTo>
                <a:cubicBezTo>
                  <a:pt x="493183" y="493402"/>
                  <a:pt x="539475" y="433204"/>
                  <a:pt x="558715" y="361099"/>
                </a:cubicBezTo>
                <a:cubicBezTo>
                  <a:pt x="577956" y="288995"/>
                  <a:pt x="568145" y="213748"/>
                  <a:pt x="530807" y="149168"/>
                </a:cubicBezTo>
                <a:cubicBezTo>
                  <a:pt x="453845" y="15723"/>
                  <a:pt x="282681" y="-30092"/>
                  <a:pt x="149331" y="46870"/>
                </a:cubicBezTo>
                <a:lnTo>
                  <a:pt x="149331" y="46870"/>
                </a:lnTo>
                <a:close/>
                <a:moveTo>
                  <a:pt x="255916" y="428537"/>
                </a:moveTo>
                <a:cubicBezTo>
                  <a:pt x="255058" y="428537"/>
                  <a:pt x="254296" y="428346"/>
                  <a:pt x="253534" y="427870"/>
                </a:cubicBezTo>
                <a:lnTo>
                  <a:pt x="186193" y="389008"/>
                </a:lnTo>
                <a:cubicBezTo>
                  <a:pt x="184478" y="388055"/>
                  <a:pt x="183621" y="386150"/>
                  <a:pt x="183811" y="384245"/>
                </a:cubicBezTo>
                <a:cubicBezTo>
                  <a:pt x="184097" y="382340"/>
                  <a:pt x="185431" y="380721"/>
                  <a:pt x="187336" y="380245"/>
                </a:cubicBezTo>
                <a:lnTo>
                  <a:pt x="320495" y="344526"/>
                </a:lnTo>
                <a:lnTo>
                  <a:pt x="147521" y="244799"/>
                </a:lnTo>
                <a:cubicBezTo>
                  <a:pt x="146473" y="244132"/>
                  <a:pt x="145616" y="243180"/>
                  <a:pt x="145330" y="241942"/>
                </a:cubicBezTo>
                <a:cubicBezTo>
                  <a:pt x="145045" y="240703"/>
                  <a:pt x="145140" y="239465"/>
                  <a:pt x="145807" y="238322"/>
                </a:cubicBezTo>
                <a:lnTo>
                  <a:pt x="173620" y="190221"/>
                </a:lnTo>
                <a:cubicBezTo>
                  <a:pt x="174286" y="189078"/>
                  <a:pt x="175334" y="188316"/>
                  <a:pt x="176572" y="188030"/>
                </a:cubicBezTo>
                <a:cubicBezTo>
                  <a:pt x="177811" y="187649"/>
                  <a:pt x="179144" y="187935"/>
                  <a:pt x="180192" y="188506"/>
                </a:cubicBezTo>
                <a:lnTo>
                  <a:pt x="349261" y="289091"/>
                </a:lnTo>
                <a:lnTo>
                  <a:pt x="313637" y="156121"/>
                </a:lnTo>
                <a:cubicBezTo>
                  <a:pt x="313161" y="154216"/>
                  <a:pt x="313828" y="152311"/>
                  <a:pt x="315352" y="151073"/>
                </a:cubicBezTo>
                <a:cubicBezTo>
                  <a:pt x="316876" y="149930"/>
                  <a:pt x="318971" y="149740"/>
                  <a:pt x="320590" y="150692"/>
                </a:cubicBezTo>
                <a:lnTo>
                  <a:pt x="392790" y="192412"/>
                </a:lnTo>
                <a:cubicBezTo>
                  <a:pt x="393838" y="193078"/>
                  <a:pt x="394695" y="194031"/>
                  <a:pt x="394981" y="195269"/>
                </a:cubicBezTo>
                <a:lnTo>
                  <a:pt x="442796" y="373672"/>
                </a:lnTo>
                <a:cubicBezTo>
                  <a:pt x="443463" y="376244"/>
                  <a:pt x="441939" y="378816"/>
                  <a:pt x="439462" y="379483"/>
                </a:cubicBezTo>
                <a:lnTo>
                  <a:pt x="257154" y="428441"/>
                </a:lnTo>
                <a:cubicBezTo>
                  <a:pt x="256773" y="428537"/>
                  <a:pt x="256392" y="428537"/>
                  <a:pt x="255916" y="428537"/>
                </a:cubicBezTo>
                <a:close/>
                <a:moveTo>
                  <a:pt x="200956" y="386531"/>
                </a:moveTo>
                <a:lnTo>
                  <a:pt x="256678" y="418726"/>
                </a:lnTo>
                <a:lnTo>
                  <a:pt x="432414" y="371672"/>
                </a:lnTo>
                <a:lnTo>
                  <a:pt x="386313" y="199746"/>
                </a:lnTo>
                <a:lnTo>
                  <a:pt x="325734" y="164789"/>
                </a:lnTo>
                <a:lnTo>
                  <a:pt x="361453" y="297949"/>
                </a:lnTo>
                <a:cubicBezTo>
                  <a:pt x="361929" y="299854"/>
                  <a:pt x="361262" y="301854"/>
                  <a:pt x="359738" y="302997"/>
                </a:cubicBezTo>
                <a:cubicBezTo>
                  <a:pt x="358214" y="304140"/>
                  <a:pt x="356119" y="304235"/>
                  <a:pt x="354404" y="303283"/>
                </a:cubicBezTo>
                <a:lnTo>
                  <a:pt x="179430" y="199079"/>
                </a:lnTo>
                <a:lnTo>
                  <a:pt x="156475" y="238894"/>
                </a:lnTo>
                <a:lnTo>
                  <a:pt x="335259" y="342145"/>
                </a:lnTo>
                <a:cubicBezTo>
                  <a:pt x="336973" y="343097"/>
                  <a:pt x="337831" y="345002"/>
                  <a:pt x="337640" y="346907"/>
                </a:cubicBezTo>
                <a:cubicBezTo>
                  <a:pt x="337450" y="348812"/>
                  <a:pt x="336021" y="350432"/>
                  <a:pt x="334116" y="350908"/>
                </a:cubicBezTo>
                <a:lnTo>
                  <a:pt x="200956" y="38653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fik 23">
            <a:extLst>
              <a:ext uri="{FF2B5EF4-FFF2-40B4-BE49-F238E27FC236}">
                <a16:creationId xmlns:a16="http://schemas.microsoft.com/office/drawing/2014/main" id="{684C919B-0813-48A0-A303-BDD081B4B45F}"/>
              </a:ext>
            </a:extLst>
          </p:cNvPr>
          <p:cNvSpPr/>
          <p:nvPr userDrawn="1"/>
        </p:nvSpPr>
        <p:spPr>
          <a:xfrm rot="17100000">
            <a:off x="8574127" y="687724"/>
            <a:ext cx="756000" cy="756000"/>
          </a:xfrm>
          <a:custGeom>
            <a:avLst/>
            <a:gdLst>
              <a:gd name="connsiteX0" fmla="*/ 289444 w 578029"/>
              <a:gd name="connsiteY0" fmla="*/ 577793 h 577793"/>
              <a:gd name="connsiteX1" fmla="*/ 214196 w 578029"/>
              <a:gd name="connsiteY1" fmla="*/ 567792 h 577793"/>
              <a:gd name="connsiteX2" fmla="*/ 38841 w 578029"/>
              <a:gd name="connsiteY2" fmla="*/ 433204 h 577793"/>
              <a:gd name="connsiteX3" fmla="*/ 9980 w 578029"/>
              <a:gd name="connsiteY3" fmla="*/ 214033 h 577793"/>
              <a:gd name="connsiteX4" fmla="*/ 144568 w 578029"/>
              <a:gd name="connsiteY4" fmla="*/ 38678 h 577793"/>
              <a:gd name="connsiteX5" fmla="*/ 144568 w 578029"/>
              <a:gd name="connsiteY5" fmla="*/ 38678 h 577793"/>
              <a:gd name="connsiteX6" fmla="*/ 539189 w 578029"/>
              <a:gd name="connsiteY6" fmla="*/ 144406 h 577793"/>
              <a:gd name="connsiteX7" fmla="*/ 568050 w 578029"/>
              <a:gd name="connsiteY7" fmla="*/ 363576 h 577793"/>
              <a:gd name="connsiteX8" fmla="*/ 433366 w 578029"/>
              <a:gd name="connsiteY8" fmla="*/ 539027 h 577793"/>
              <a:gd name="connsiteX9" fmla="*/ 289444 w 578029"/>
              <a:gd name="connsiteY9" fmla="*/ 577793 h 577793"/>
              <a:gd name="connsiteX10" fmla="*/ 149331 w 578029"/>
              <a:gd name="connsiteY10" fmla="*/ 46870 h 577793"/>
              <a:gd name="connsiteX11" fmla="*/ 19124 w 578029"/>
              <a:gd name="connsiteY11" fmla="*/ 216510 h 577793"/>
              <a:gd name="connsiteX12" fmla="*/ 47032 w 578029"/>
              <a:gd name="connsiteY12" fmla="*/ 428441 h 577793"/>
              <a:gd name="connsiteX13" fmla="*/ 216673 w 578029"/>
              <a:gd name="connsiteY13" fmla="*/ 558648 h 577793"/>
              <a:gd name="connsiteX14" fmla="*/ 428604 w 578029"/>
              <a:gd name="connsiteY14" fmla="*/ 530740 h 577793"/>
              <a:gd name="connsiteX15" fmla="*/ 558715 w 578029"/>
              <a:gd name="connsiteY15" fmla="*/ 361099 h 577793"/>
              <a:gd name="connsiteX16" fmla="*/ 530807 w 578029"/>
              <a:gd name="connsiteY16" fmla="*/ 149168 h 577793"/>
              <a:gd name="connsiteX17" fmla="*/ 149331 w 578029"/>
              <a:gd name="connsiteY17" fmla="*/ 46870 h 577793"/>
              <a:gd name="connsiteX18" fmla="*/ 149331 w 578029"/>
              <a:gd name="connsiteY18" fmla="*/ 46870 h 577793"/>
              <a:gd name="connsiteX19" fmla="*/ 255916 w 578029"/>
              <a:gd name="connsiteY19" fmla="*/ 428537 h 577793"/>
              <a:gd name="connsiteX20" fmla="*/ 253534 w 578029"/>
              <a:gd name="connsiteY20" fmla="*/ 427870 h 577793"/>
              <a:gd name="connsiteX21" fmla="*/ 186193 w 578029"/>
              <a:gd name="connsiteY21" fmla="*/ 389008 h 577793"/>
              <a:gd name="connsiteX22" fmla="*/ 183811 w 578029"/>
              <a:gd name="connsiteY22" fmla="*/ 384245 h 577793"/>
              <a:gd name="connsiteX23" fmla="*/ 187336 w 578029"/>
              <a:gd name="connsiteY23" fmla="*/ 380245 h 577793"/>
              <a:gd name="connsiteX24" fmla="*/ 320495 w 578029"/>
              <a:gd name="connsiteY24" fmla="*/ 344526 h 577793"/>
              <a:gd name="connsiteX25" fmla="*/ 147521 w 578029"/>
              <a:gd name="connsiteY25" fmla="*/ 244799 h 577793"/>
              <a:gd name="connsiteX26" fmla="*/ 145330 w 578029"/>
              <a:gd name="connsiteY26" fmla="*/ 241942 h 577793"/>
              <a:gd name="connsiteX27" fmla="*/ 145807 w 578029"/>
              <a:gd name="connsiteY27" fmla="*/ 238322 h 577793"/>
              <a:gd name="connsiteX28" fmla="*/ 173620 w 578029"/>
              <a:gd name="connsiteY28" fmla="*/ 190221 h 577793"/>
              <a:gd name="connsiteX29" fmla="*/ 176572 w 578029"/>
              <a:gd name="connsiteY29" fmla="*/ 188030 h 577793"/>
              <a:gd name="connsiteX30" fmla="*/ 180192 w 578029"/>
              <a:gd name="connsiteY30" fmla="*/ 188506 h 577793"/>
              <a:gd name="connsiteX31" fmla="*/ 349261 w 578029"/>
              <a:gd name="connsiteY31" fmla="*/ 289091 h 577793"/>
              <a:gd name="connsiteX32" fmla="*/ 313637 w 578029"/>
              <a:gd name="connsiteY32" fmla="*/ 156121 h 577793"/>
              <a:gd name="connsiteX33" fmla="*/ 315352 w 578029"/>
              <a:gd name="connsiteY33" fmla="*/ 151073 h 577793"/>
              <a:gd name="connsiteX34" fmla="*/ 320590 w 578029"/>
              <a:gd name="connsiteY34" fmla="*/ 150692 h 577793"/>
              <a:gd name="connsiteX35" fmla="*/ 392790 w 578029"/>
              <a:gd name="connsiteY35" fmla="*/ 192412 h 577793"/>
              <a:gd name="connsiteX36" fmla="*/ 394981 w 578029"/>
              <a:gd name="connsiteY36" fmla="*/ 195269 h 577793"/>
              <a:gd name="connsiteX37" fmla="*/ 442796 w 578029"/>
              <a:gd name="connsiteY37" fmla="*/ 373672 h 577793"/>
              <a:gd name="connsiteX38" fmla="*/ 439462 w 578029"/>
              <a:gd name="connsiteY38" fmla="*/ 379483 h 577793"/>
              <a:gd name="connsiteX39" fmla="*/ 257154 w 578029"/>
              <a:gd name="connsiteY39" fmla="*/ 428441 h 577793"/>
              <a:gd name="connsiteX40" fmla="*/ 255916 w 578029"/>
              <a:gd name="connsiteY40" fmla="*/ 428537 h 577793"/>
              <a:gd name="connsiteX41" fmla="*/ 200956 w 578029"/>
              <a:gd name="connsiteY41" fmla="*/ 386531 h 577793"/>
              <a:gd name="connsiteX42" fmla="*/ 256678 w 578029"/>
              <a:gd name="connsiteY42" fmla="*/ 418726 h 577793"/>
              <a:gd name="connsiteX43" fmla="*/ 432414 w 578029"/>
              <a:gd name="connsiteY43" fmla="*/ 371672 h 577793"/>
              <a:gd name="connsiteX44" fmla="*/ 386313 w 578029"/>
              <a:gd name="connsiteY44" fmla="*/ 199746 h 577793"/>
              <a:gd name="connsiteX45" fmla="*/ 325734 w 578029"/>
              <a:gd name="connsiteY45" fmla="*/ 164789 h 577793"/>
              <a:gd name="connsiteX46" fmla="*/ 361453 w 578029"/>
              <a:gd name="connsiteY46" fmla="*/ 297949 h 577793"/>
              <a:gd name="connsiteX47" fmla="*/ 359738 w 578029"/>
              <a:gd name="connsiteY47" fmla="*/ 302997 h 577793"/>
              <a:gd name="connsiteX48" fmla="*/ 354404 w 578029"/>
              <a:gd name="connsiteY48" fmla="*/ 303283 h 577793"/>
              <a:gd name="connsiteX49" fmla="*/ 179430 w 578029"/>
              <a:gd name="connsiteY49" fmla="*/ 199079 h 577793"/>
              <a:gd name="connsiteX50" fmla="*/ 156475 w 578029"/>
              <a:gd name="connsiteY50" fmla="*/ 238894 h 577793"/>
              <a:gd name="connsiteX51" fmla="*/ 335259 w 578029"/>
              <a:gd name="connsiteY51" fmla="*/ 342145 h 577793"/>
              <a:gd name="connsiteX52" fmla="*/ 337640 w 578029"/>
              <a:gd name="connsiteY52" fmla="*/ 346907 h 577793"/>
              <a:gd name="connsiteX53" fmla="*/ 334116 w 578029"/>
              <a:gd name="connsiteY53" fmla="*/ 350908 h 577793"/>
              <a:gd name="connsiteX54" fmla="*/ 200956 w 578029"/>
              <a:gd name="connsiteY54" fmla="*/ 386531 h 57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78029" h="577793">
                <a:moveTo>
                  <a:pt x="289444" y="577793"/>
                </a:moveTo>
                <a:cubicBezTo>
                  <a:pt x="264393" y="577793"/>
                  <a:pt x="239056" y="574460"/>
                  <a:pt x="214196" y="567792"/>
                </a:cubicBezTo>
                <a:cubicBezTo>
                  <a:pt x="139711" y="547789"/>
                  <a:pt x="77417" y="499974"/>
                  <a:pt x="38841" y="433204"/>
                </a:cubicBezTo>
                <a:cubicBezTo>
                  <a:pt x="265" y="366434"/>
                  <a:pt x="-10022" y="288614"/>
                  <a:pt x="9980" y="214033"/>
                </a:cubicBezTo>
                <a:cubicBezTo>
                  <a:pt x="29983" y="139548"/>
                  <a:pt x="77703" y="77254"/>
                  <a:pt x="144568" y="38678"/>
                </a:cubicBezTo>
                <a:lnTo>
                  <a:pt x="144568" y="38678"/>
                </a:lnTo>
                <a:cubicBezTo>
                  <a:pt x="282490" y="-41046"/>
                  <a:pt x="459560" y="6484"/>
                  <a:pt x="539189" y="144406"/>
                </a:cubicBezTo>
                <a:cubicBezTo>
                  <a:pt x="577765" y="211271"/>
                  <a:pt x="588052" y="289091"/>
                  <a:pt x="568050" y="363576"/>
                </a:cubicBezTo>
                <a:cubicBezTo>
                  <a:pt x="548047" y="438157"/>
                  <a:pt x="500232" y="500450"/>
                  <a:pt x="433366" y="539027"/>
                </a:cubicBezTo>
                <a:cubicBezTo>
                  <a:pt x="388885" y="564649"/>
                  <a:pt x="339450" y="577793"/>
                  <a:pt x="289444" y="577793"/>
                </a:cubicBezTo>
                <a:close/>
                <a:moveTo>
                  <a:pt x="149331" y="46870"/>
                </a:moveTo>
                <a:cubicBezTo>
                  <a:pt x="84656" y="84208"/>
                  <a:pt x="38460" y="144501"/>
                  <a:pt x="19124" y="216510"/>
                </a:cubicBezTo>
                <a:cubicBezTo>
                  <a:pt x="-212" y="288519"/>
                  <a:pt x="9790" y="363862"/>
                  <a:pt x="47032" y="428441"/>
                </a:cubicBezTo>
                <a:cubicBezTo>
                  <a:pt x="84370" y="493021"/>
                  <a:pt x="144568" y="539312"/>
                  <a:pt x="216673" y="558648"/>
                </a:cubicBezTo>
                <a:cubicBezTo>
                  <a:pt x="288777" y="577984"/>
                  <a:pt x="364024" y="568078"/>
                  <a:pt x="428604" y="530740"/>
                </a:cubicBezTo>
                <a:cubicBezTo>
                  <a:pt x="493183" y="493402"/>
                  <a:pt x="539475" y="433204"/>
                  <a:pt x="558715" y="361099"/>
                </a:cubicBezTo>
                <a:cubicBezTo>
                  <a:pt x="577956" y="288995"/>
                  <a:pt x="568145" y="213748"/>
                  <a:pt x="530807" y="149168"/>
                </a:cubicBezTo>
                <a:cubicBezTo>
                  <a:pt x="453845" y="15723"/>
                  <a:pt x="282681" y="-30092"/>
                  <a:pt x="149331" y="46870"/>
                </a:cubicBezTo>
                <a:lnTo>
                  <a:pt x="149331" y="46870"/>
                </a:lnTo>
                <a:close/>
                <a:moveTo>
                  <a:pt x="255916" y="428537"/>
                </a:moveTo>
                <a:cubicBezTo>
                  <a:pt x="255058" y="428537"/>
                  <a:pt x="254296" y="428346"/>
                  <a:pt x="253534" y="427870"/>
                </a:cubicBezTo>
                <a:lnTo>
                  <a:pt x="186193" y="389008"/>
                </a:lnTo>
                <a:cubicBezTo>
                  <a:pt x="184478" y="388055"/>
                  <a:pt x="183621" y="386150"/>
                  <a:pt x="183811" y="384245"/>
                </a:cubicBezTo>
                <a:cubicBezTo>
                  <a:pt x="184097" y="382340"/>
                  <a:pt x="185431" y="380721"/>
                  <a:pt x="187336" y="380245"/>
                </a:cubicBezTo>
                <a:lnTo>
                  <a:pt x="320495" y="344526"/>
                </a:lnTo>
                <a:lnTo>
                  <a:pt x="147521" y="244799"/>
                </a:lnTo>
                <a:cubicBezTo>
                  <a:pt x="146473" y="244132"/>
                  <a:pt x="145616" y="243180"/>
                  <a:pt x="145330" y="241942"/>
                </a:cubicBezTo>
                <a:cubicBezTo>
                  <a:pt x="145045" y="240703"/>
                  <a:pt x="145140" y="239465"/>
                  <a:pt x="145807" y="238322"/>
                </a:cubicBezTo>
                <a:lnTo>
                  <a:pt x="173620" y="190221"/>
                </a:lnTo>
                <a:cubicBezTo>
                  <a:pt x="174286" y="189078"/>
                  <a:pt x="175334" y="188316"/>
                  <a:pt x="176572" y="188030"/>
                </a:cubicBezTo>
                <a:cubicBezTo>
                  <a:pt x="177811" y="187649"/>
                  <a:pt x="179144" y="187935"/>
                  <a:pt x="180192" y="188506"/>
                </a:cubicBezTo>
                <a:lnTo>
                  <a:pt x="349261" y="289091"/>
                </a:lnTo>
                <a:lnTo>
                  <a:pt x="313637" y="156121"/>
                </a:lnTo>
                <a:cubicBezTo>
                  <a:pt x="313161" y="154216"/>
                  <a:pt x="313828" y="152311"/>
                  <a:pt x="315352" y="151073"/>
                </a:cubicBezTo>
                <a:cubicBezTo>
                  <a:pt x="316876" y="149930"/>
                  <a:pt x="318971" y="149740"/>
                  <a:pt x="320590" y="150692"/>
                </a:cubicBezTo>
                <a:lnTo>
                  <a:pt x="392790" y="192412"/>
                </a:lnTo>
                <a:cubicBezTo>
                  <a:pt x="393838" y="193078"/>
                  <a:pt x="394695" y="194031"/>
                  <a:pt x="394981" y="195269"/>
                </a:cubicBezTo>
                <a:lnTo>
                  <a:pt x="442796" y="373672"/>
                </a:lnTo>
                <a:cubicBezTo>
                  <a:pt x="443463" y="376244"/>
                  <a:pt x="441939" y="378816"/>
                  <a:pt x="439462" y="379483"/>
                </a:cubicBezTo>
                <a:lnTo>
                  <a:pt x="257154" y="428441"/>
                </a:lnTo>
                <a:cubicBezTo>
                  <a:pt x="256773" y="428537"/>
                  <a:pt x="256392" y="428537"/>
                  <a:pt x="255916" y="428537"/>
                </a:cubicBezTo>
                <a:close/>
                <a:moveTo>
                  <a:pt x="200956" y="386531"/>
                </a:moveTo>
                <a:lnTo>
                  <a:pt x="256678" y="418726"/>
                </a:lnTo>
                <a:lnTo>
                  <a:pt x="432414" y="371672"/>
                </a:lnTo>
                <a:lnTo>
                  <a:pt x="386313" y="199746"/>
                </a:lnTo>
                <a:lnTo>
                  <a:pt x="325734" y="164789"/>
                </a:lnTo>
                <a:lnTo>
                  <a:pt x="361453" y="297949"/>
                </a:lnTo>
                <a:cubicBezTo>
                  <a:pt x="361929" y="299854"/>
                  <a:pt x="361262" y="301854"/>
                  <a:pt x="359738" y="302997"/>
                </a:cubicBezTo>
                <a:cubicBezTo>
                  <a:pt x="358214" y="304140"/>
                  <a:pt x="356119" y="304235"/>
                  <a:pt x="354404" y="303283"/>
                </a:cubicBezTo>
                <a:lnTo>
                  <a:pt x="179430" y="199079"/>
                </a:lnTo>
                <a:lnTo>
                  <a:pt x="156475" y="238894"/>
                </a:lnTo>
                <a:lnTo>
                  <a:pt x="335259" y="342145"/>
                </a:lnTo>
                <a:cubicBezTo>
                  <a:pt x="336973" y="343097"/>
                  <a:pt x="337831" y="345002"/>
                  <a:pt x="337640" y="346907"/>
                </a:cubicBezTo>
                <a:cubicBezTo>
                  <a:pt x="337450" y="348812"/>
                  <a:pt x="336021" y="350432"/>
                  <a:pt x="334116" y="350908"/>
                </a:cubicBezTo>
                <a:lnTo>
                  <a:pt x="200956" y="38653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4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-_Nachteil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D10DC48-A17F-488F-B323-4F400DF5A201}"/>
              </a:ext>
            </a:extLst>
          </p:cNvPr>
          <p:cNvSpPr/>
          <p:nvPr userDrawn="1"/>
        </p:nvSpPr>
        <p:spPr>
          <a:xfrm>
            <a:off x="7848161" y="3231031"/>
            <a:ext cx="4345433" cy="323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AC5B5AD-8476-4CC6-999B-9A73AA474BF4}"/>
              </a:ext>
            </a:extLst>
          </p:cNvPr>
          <p:cNvSpPr/>
          <p:nvPr userDrawn="1"/>
        </p:nvSpPr>
        <p:spPr>
          <a:xfrm>
            <a:off x="7848161" y="-1"/>
            <a:ext cx="4345433" cy="32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42471"/>
            <a:ext cx="6854400" cy="410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Pro &amp; Contra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6854400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7288-84F4-488A-86B6-FCD1E9C53A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425A68E0-FF0A-4C17-9EA3-D64FF80630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61955" y="1622423"/>
            <a:ext cx="2818819" cy="110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CFCC886F-C1D2-4145-9F7F-7284E10F83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61955" y="4798669"/>
            <a:ext cx="2818819" cy="110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Grafik 23">
            <a:extLst>
              <a:ext uri="{FF2B5EF4-FFF2-40B4-BE49-F238E27FC236}">
                <a16:creationId xmlns:a16="http://schemas.microsoft.com/office/drawing/2014/main" id="{A75BE509-00C4-4624-961C-C968CC14EFA3}"/>
              </a:ext>
            </a:extLst>
          </p:cNvPr>
          <p:cNvSpPr/>
          <p:nvPr userDrawn="1"/>
        </p:nvSpPr>
        <p:spPr>
          <a:xfrm>
            <a:off x="8574128" y="3862721"/>
            <a:ext cx="756000" cy="756000"/>
          </a:xfrm>
          <a:custGeom>
            <a:avLst/>
            <a:gdLst>
              <a:gd name="connsiteX0" fmla="*/ 289444 w 578029"/>
              <a:gd name="connsiteY0" fmla="*/ 577793 h 577793"/>
              <a:gd name="connsiteX1" fmla="*/ 214196 w 578029"/>
              <a:gd name="connsiteY1" fmla="*/ 567792 h 577793"/>
              <a:gd name="connsiteX2" fmla="*/ 38841 w 578029"/>
              <a:gd name="connsiteY2" fmla="*/ 433204 h 577793"/>
              <a:gd name="connsiteX3" fmla="*/ 9980 w 578029"/>
              <a:gd name="connsiteY3" fmla="*/ 214033 h 577793"/>
              <a:gd name="connsiteX4" fmla="*/ 144568 w 578029"/>
              <a:gd name="connsiteY4" fmla="*/ 38678 h 577793"/>
              <a:gd name="connsiteX5" fmla="*/ 144568 w 578029"/>
              <a:gd name="connsiteY5" fmla="*/ 38678 h 577793"/>
              <a:gd name="connsiteX6" fmla="*/ 539189 w 578029"/>
              <a:gd name="connsiteY6" fmla="*/ 144406 h 577793"/>
              <a:gd name="connsiteX7" fmla="*/ 568050 w 578029"/>
              <a:gd name="connsiteY7" fmla="*/ 363576 h 577793"/>
              <a:gd name="connsiteX8" fmla="*/ 433366 w 578029"/>
              <a:gd name="connsiteY8" fmla="*/ 539027 h 577793"/>
              <a:gd name="connsiteX9" fmla="*/ 289444 w 578029"/>
              <a:gd name="connsiteY9" fmla="*/ 577793 h 577793"/>
              <a:gd name="connsiteX10" fmla="*/ 149331 w 578029"/>
              <a:gd name="connsiteY10" fmla="*/ 46870 h 577793"/>
              <a:gd name="connsiteX11" fmla="*/ 19124 w 578029"/>
              <a:gd name="connsiteY11" fmla="*/ 216510 h 577793"/>
              <a:gd name="connsiteX12" fmla="*/ 47032 w 578029"/>
              <a:gd name="connsiteY12" fmla="*/ 428441 h 577793"/>
              <a:gd name="connsiteX13" fmla="*/ 216673 w 578029"/>
              <a:gd name="connsiteY13" fmla="*/ 558648 h 577793"/>
              <a:gd name="connsiteX14" fmla="*/ 428604 w 578029"/>
              <a:gd name="connsiteY14" fmla="*/ 530740 h 577793"/>
              <a:gd name="connsiteX15" fmla="*/ 558715 w 578029"/>
              <a:gd name="connsiteY15" fmla="*/ 361099 h 577793"/>
              <a:gd name="connsiteX16" fmla="*/ 530807 w 578029"/>
              <a:gd name="connsiteY16" fmla="*/ 149168 h 577793"/>
              <a:gd name="connsiteX17" fmla="*/ 149331 w 578029"/>
              <a:gd name="connsiteY17" fmla="*/ 46870 h 577793"/>
              <a:gd name="connsiteX18" fmla="*/ 149331 w 578029"/>
              <a:gd name="connsiteY18" fmla="*/ 46870 h 577793"/>
              <a:gd name="connsiteX19" fmla="*/ 255916 w 578029"/>
              <a:gd name="connsiteY19" fmla="*/ 428537 h 577793"/>
              <a:gd name="connsiteX20" fmla="*/ 253534 w 578029"/>
              <a:gd name="connsiteY20" fmla="*/ 427870 h 577793"/>
              <a:gd name="connsiteX21" fmla="*/ 186193 w 578029"/>
              <a:gd name="connsiteY21" fmla="*/ 389008 h 577793"/>
              <a:gd name="connsiteX22" fmla="*/ 183811 w 578029"/>
              <a:gd name="connsiteY22" fmla="*/ 384245 h 577793"/>
              <a:gd name="connsiteX23" fmla="*/ 187336 w 578029"/>
              <a:gd name="connsiteY23" fmla="*/ 380245 h 577793"/>
              <a:gd name="connsiteX24" fmla="*/ 320495 w 578029"/>
              <a:gd name="connsiteY24" fmla="*/ 344526 h 577793"/>
              <a:gd name="connsiteX25" fmla="*/ 147521 w 578029"/>
              <a:gd name="connsiteY25" fmla="*/ 244799 h 577793"/>
              <a:gd name="connsiteX26" fmla="*/ 145330 w 578029"/>
              <a:gd name="connsiteY26" fmla="*/ 241942 h 577793"/>
              <a:gd name="connsiteX27" fmla="*/ 145807 w 578029"/>
              <a:gd name="connsiteY27" fmla="*/ 238322 h 577793"/>
              <a:gd name="connsiteX28" fmla="*/ 173620 w 578029"/>
              <a:gd name="connsiteY28" fmla="*/ 190221 h 577793"/>
              <a:gd name="connsiteX29" fmla="*/ 176572 w 578029"/>
              <a:gd name="connsiteY29" fmla="*/ 188030 h 577793"/>
              <a:gd name="connsiteX30" fmla="*/ 180192 w 578029"/>
              <a:gd name="connsiteY30" fmla="*/ 188506 h 577793"/>
              <a:gd name="connsiteX31" fmla="*/ 349261 w 578029"/>
              <a:gd name="connsiteY31" fmla="*/ 289091 h 577793"/>
              <a:gd name="connsiteX32" fmla="*/ 313637 w 578029"/>
              <a:gd name="connsiteY32" fmla="*/ 156121 h 577793"/>
              <a:gd name="connsiteX33" fmla="*/ 315352 w 578029"/>
              <a:gd name="connsiteY33" fmla="*/ 151073 h 577793"/>
              <a:gd name="connsiteX34" fmla="*/ 320590 w 578029"/>
              <a:gd name="connsiteY34" fmla="*/ 150692 h 577793"/>
              <a:gd name="connsiteX35" fmla="*/ 392790 w 578029"/>
              <a:gd name="connsiteY35" fmla="*/ 192412 h 577793"/>
              <a:gd name="connsiteX36" fmla="*/ 394981 w 578029"/>
              <a:gd name="connsiteY36" fmla="*/ 195269 h 577793"/>
              <a:gd name="connsiteX37" fmla="*/ 442796 w 578029"/>
              <a:gd name="connsiteY37" fmla="*/ 373672 h 577793"/>
              <a:gd name="connsiteX38" fmla="*/ 439462 w 578029"/>
              <a:gd name="connsiteY38" fmla="*/ 379483 h 577793"/>
              <a:gd name="connsiteX39" fmla="*/ 257154 w 578029"/>
              <a:gd name="connsiteY39" fmla="*/ 428441 h 577793"/>
              <a:gd name="connsiteX40" fmla="*/ 255916 w 578029"/>
              <a:gd name="connsiteY40" fmla="*/ 428537 h 577793"/>
              <a:gd name="connsiteX41" fmla="*/ 200956 w 578029"/>
              <a:gd name="connsiteY41" fmla="*/ 386531 h 577793"/>
              <a:gd name="connsiteX42" fmla="*/ 256678 w 578029"/>
              <a:gd name="connsiteY42" fmla="*/ 418726 h 577793"/>
              <a:gd name="connsiteX43" fmla="*/ 432414 w 578029"/>
              <a:gd name="connsiteY43" fmla="*/ 371672 h 577793"/>
              <a:gd name="connsiteX44" fmla="*/ 386313 w 578029"/>
              <a:gd name="connsiteY44" fmla="*/ 199746 h 577793"/>
              <a:gd name="connsiteX45" fmla="*/ 325734 w 578029"/>
              <a:gd name="connsiteY45" fmla="*/ 164789 h 577793"/>
              <a:gd name="connsiteX46" fmla="*/ 361453 w 578029"/>
              <a:gd name="connsiteY46" fmla="*/ 297949 h 577793"/>
              <a:gd name="connsiteX47" fmla="*/ 359738 w 578029"/>
              <a:gd name="connsiteY47" fmla="*/ 302997 h 577793"/>
              <a:gd name="connsiteX48" fmla="*/ 354404 w 578029"/>
              <a:gd name="connsiteY48" fmla="*/ 303283 h 577793"/>
              <a:gd name="connsiteX49" fmla="*/ 179430 w 578029"/>
              <a:gd name="connsiteY49" fmla="*/ 199079 h 577793"/>
              <a:gd name="connsiteX50" fmla="*/ 156475 w 578029"/>
              <a:gd name="connsiteY50" fmla="*/ 238894 h 577793"/>
              <a:gd name="connsiteX51" fmla="*/ 335259 w 578029"/>
              <a:gd name="connsiteY51" fmla="*/ 342145 h 577793"/>
              <a:gd name="connsiteX52" fmla="*/ 337640 w 578029"/>
              <a:gd name="connsiteY52" fmla="*/ 346907 h 577793"/>
              <a:gd name="connsiteX53" fmla="*/ 334116 w 578029"/>
              <a:gd name="connsiteY53" fmla="*/ 350908 h 577793"/>
              <a:gd name="connsiteX54" fmla="*/ 200956 w 578029"/>
              <a:gd name="connsiteY54" fmla="*/ 386531 h 57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78029" h="577793">
                <a:moveTo>
                  <a:pt x="289444" y="577793"/>
                </a:moveTo>
                <a:cubicBezTo>
                  <a:pt x="264393" y="577793"/>
                  <a:pt x="239056" y="574460"/>
                  <a:pt x="214196" y="567792"/>
                </a:cubicBezTo>
                <a:cubicBezTo>
                  <a:pt x="139711" y="547789"/>
                  <a:pt x="77417" y="499974"/>
                  <a:pt x="38841" y="433204"/>
                </a:cubicBezTo>
                <a:cubicBezTo>
                  <a:pt x="265" y="366434"/>
                  <a:pt x="-10022" y="288614"/>
                  <a:pt x="9980" y="214033"/>
                </a:cubicBezTo>
                <a:cubicBezTo>
                  <a:pt x="29983" y="139548"/>
                  <a:pt x="77703" y="77254"/>
                  <a:pt x="144568" y="38678"/>
                </a:cubicBezTo>
                <a:lnTo>
                  <a:pt x="144568" y="38678"/>
                </a:lnTo>
                <a:cubicBezTo>
                  <a:pt x="282490" y="-41046"/>
                  <a:pt x="459560" y="6484"/>
                  <a:pt x="539189" y="144406"/>
                </a:cubicBezTo>
                <a:cubicBezTo>
                  <a:pt x="577765" y="211271"/>
                  <a:pt x="588052" y="289091"/>
                  <a:pt x="568050" y="363576"/>
                </a:cubicBezTo>
                <a:cubicBezTo>
                  <a:pt x="548047" y="438157"/>
                  <a:pt x="500232" y="500450"/>
                  <a:pt x="433366" y="539027"/>
                </a:cubicBezTo>
                <a:cubicBezTo>
                  <a:pt x="388885" y="564649"/>
                  <a:pt x="339450" y="577793"/>
                  <a:pt x="289444" y="577793"/>
                </a:cubicBezTo>
                <a:close/>
                <a:moveTo>
                  <a:pt x="149331" y="46870"/>
                </a:moveTo>
                <a:cubicBezTo>
                  <a:pt x="84656" y="84208"/>
                  <a:pt x="38460" y="144501"/>
                  <a:pt x="19124" y="216510"/>
                </a:cubicBezTo>
                <a:cubicBezTo>
                  <a:pt x="-212" y="288519"/>
                  <a:pt x="9790" y="363862"/>
                  <a:pt x="47032" y="428441"/>
                </a:cubicBezTo>
                <a:cubicBezTo>
                  <a:pt x="84370" y="493021"/>
                  <a:pt x="144568" y="539312"/>
                  <a:pt x="216673" y="558648"/>
                </a:cubicBezTo>
                <a:cubicBezTo>
                  <a:pt x="288777" y="577984"/>
                  <a:pt x="364024" y="568078"/>
                  <a:pt x="428604" y="530740"/>
                </a:cubicBezTo>
                <a:cubicBezTo>
                  <a:pt x="493183" y="493402"/>
                  <a:pt x="539475" y="433204"/>
                  <a:pt x="558715" y="361099"/>
                </a:cubicBezTo>
                <a:cubicBezTo>
                  <a:pt x="577956" y="288995"/>
                  <a:pt x="568145" y="213748"/>
                  <a:pt x="530807" y="149168"/>
                </a:cubicBezTo>
                <a:cubicBezTo>
                  <a:pt x="453845" y="15723"/>
                  <a:pt x="282681" y="-30092"/>
                  <a:pt x="149331" y="46870"/>
                </a:cubicBezTo>
                <a:lnTo>
                  <a:pt x="149331" y="46870"/>
                </a:lnTo>
                <a:close/>
                <a:moveTo>
                  <a:pt x="255916" y="428537"/>
                </a:moveTo>
                <a:cubicBezTo>
                  <a:pt x="255058" y="428537"/>
                  <a:pt x="254296" y="428346"/>
                  <a:pt x="253534" y="427870"/>
                </a:cubicBezTo>
                <a:lnTo>
                  <a:pt x="186193" y="389008"/>
                </a:lnTo>
                <a:cubicBezTo>
                  <a:pt x="184478" y="388055"/>
                  <a:pt x="183621" y="386150"/>
                  <a:pt x="183811" y="384245"/>
                </a:cubicBezTo>
                <a:cubicBezTo>
                  <a:pt x="184097" y="382340"/>
                  <a:pt x="185431" y="380721"/>
                  <a:pt x="187336" y="380245"/>
                </a:cubicBezTo>
                <a:lnTo>
                  <a:pt x="320495" y="344526"/>
                </a:lnTo>
                <a:lnTo>
                  <a:pt x="147521" y="244799"/>
                </a:lnTo>
                <a:cubicBezTo>
                  <a:pt x="146473" y="244132"/>
                  <a:pt x="145616" y="243180"/>
                  <a:pt x="145330" y="241942"/>
                </a:cubicBezTo>
                <a:cubicBezTo>
                  <a:pt x="145045" y="240703"/>
                  <a:pt x="145140" y="239465"/>
                  <a:pt x="145807" y="238322"/>
                </a:cubicBezTo>
                <a:lnTo>
                  <a:pt x="173620" y="190221"/>
                </a:lnTo>
                <a:cubicBezTo>
                  <a:pt x="174286" y="189078"/>
                  <a:pt x="175334" y="188316"/>
                  <a:pt x="176572" y="188030"/>
                </a:cubicBezTo>
                <a:cubicBezTo>
                  <a:pt x="177811" y="187649"/>
                  <a:pt x="179144" y="187935"/>
                  <a:pt x="180192" y="188506"/>
                </a:cubicBezTo>
                <a:lnTo>
                  <a:pt x="349261" y="289091"/>
                </a:lnTo>
                <a:lnTo>
                  <a:pt x="313637" y="156121"/>
                </a:lnTo>
                <a:cubicBezTo>
                  <a:pt x="313161" y="154216"/>
                  <a:pt x="313828" y="152311"/>
                  <a:pt x="315352" y="151073"/>
                </a:cubicBezTo>
                <a:cubicBezTo>
                  <a:pt x="316876" y="149930"/>
                  <a:pt x="318971" y="149740"/>
                  <a:pt x="320590" y="150692"/>
                </a:cubicBezTo>
                <a:lnTo>
                  <a:pt x="392790" y="192412"/>
                </a:lnTo>
                <a:cubicBezTo>
                  <a:pt x="393838" y="193078"/>
                  <a:pt x="394695" y="194031"/>
                  <a:pt x="394981" y="195269"/>
                </a:cubicBezTo>
                <a:lnTo>
                  <a:pt x="442796" y="373672"/>
                </a:lnTo>
                <a:cubicBezTo>
                  <a:pt x="443463" y="376244"/>
                  <a:pt x="441939" y="378816"/>
                  <a:pt x="439462" y="379483"/>
                </a:cubicBezTo>
                <a:lnTo>
                  <a:pt x="257154" y="428441"/>
                </a:lnTo>
                <a:cubicBezTo>
                  <a:pt x="256773" y="428537"/>
                  <a:pt x="256392" y="428537"/>
                  <a:pt x="255916" y="428537"/>
                </a:cubicBezTo>
                <a:close/>
                <a:moveTo>
                  <a:pt x="200956" y="386531"/>
                </a:moveTo>
                <a:lnTo>
                  <a:pt x="256678" y="418726"/>
                </a:lnTo>
                <a:lnTo>
                  <a:pt x="432414" y="371672"/>
                </a:lnTo>
                <a:lnTo>
                  <a:pt x="386313" y="199746"/>
                </a:lnTo>
                <a:lnTo>
                  <a:pt x="325734" y="164789"/>
                </a:lnTo>
                <a:lnTo>
                  <a:pt x="361453" y="297949"/>
                </a:lnTo>
                <a:cubicBezTo>
                  <a:pt x="361929" y="299854"/>
                  <a:pt x="361262" y="301854"/>
                  <a:pt x="359738" y="302997"/>
                </a:cubicBezTo>
                <a:cubicBezTo>
                  <a:pt x="358214" y="304140"/>
                  <a:pt x="356119" y="304235"/>
                  <a:pt x="354404" y="303283"/>
                </a:cubicBezTo>
                <a:lnTo>
                  <a:pt x="179430" y="199079"/>
                </a:lnTo>
                <a:lnTo>
                  <a:pt x="156475" y="238894"/>
                </a:lnTo>
                <a:lnTo>
                  <a:pt x="335259" y="342145"/>
                </a:lnTo>
                <a:cubicBezTo>
                  <a:pt x="336973" y="343097"/>
                  <a:pt x="337831" y="345002"/>
                  <a:pt x="337640" y="346907"/>
                </a:cubicBezTo>
                <a:cubicBezTo>
                  <a:pt x="337450" y="348812"/>
                  <a:pt x="336021" y="350432"/>
                  <a:pt x="334116" y="350908"/>
                </a:cubicBezTo>
                <a:lnTo>
                  <a:pt x="200956" y="38653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fik 23">
            <a:extLst>
              <a:ext uri="{FF2B5EF4-FFF2-40B4-BE49-F238E27FC236}">
                <a16:creationId xmlns:a16="http://schemas.microsoft.com/office/drawing/2014/main" id="{684C919B-0813-48A0-A303-BDD081B4B45F}"/>
              </a:ext>
            </a:extLst>
          </p:cNvPr>
          <p:cNvSpPr/>
          <p:nvPr userDrawn="1"/>
        </p:nvSpPr>
        <p:spPr>
          <a:xfrm rot="17100000">
            <a:off x="8574127" y="687724"/>
            <a:ext cx="756000" cy="756000"/>
          </a:xfrm>
          <a:custGeom>
            <a:avLst/>
            <a:gdLst>
              <a:gd name="connsiteX0" fmla="*/ 289444 w 578029"/>
              <a:gd name="connsiteY0" fmla="*/ 577793 h 577793"/>
              <a:gd name="connsiteX1" fmla="*/ 214196 w 578029"/>
              <a:gd name="connsiteY1" fmla="*/ 567792 h 577793"/>
              <a:gd name="connsiteX2" fmla="*/ 38841 w 578029"/>
              <a:gd name="connsiteY2" fmla="*/ 433204 h 577793"/>
              <a:gd name="connsiteX3" fmla="*/ 9980 w 578029"/>
              <a:gd name="connsiteY3" fmla="*/ 214033 h 577793"/>
              <a:gd name="connsiteX4" fmla="*/ 144568 w 578029"/>
              <a:gd name="connsiteY4" fmla="*/ 38678 h 577793"/>
              <a:gd name="connsiteX5" fmla="*/ 144568 w 578029"/>
              <a:gd name="connsiteY5" fmla="*/ 38678 h 577793"/>
              <a:gd name="connsiteX6" fmla="*/ 539189 w 578029"/>
              <a:gd name="connsiteY6" fmla="*/ 144406 h 577793"/>
              <a:gd name="connsiteX7" fmla="*/ 568050 w 578029"/>
              <a:gd name="connsiteY7" fmla="*/ 363576 h 577793"/>
              <a:gd name="connsiteX8" fmla="*/ 433366 w 578029"/>
              <a:gd name="connsiteY8" fmla="*/ 539027 h 577793"/>
              <a:gd name="connsiteX9" fmla="*/ 289444 w 578029"/>
              <a:gd name="connsiteY9" fmla="*/ 577793 h 577793"/>
              <a:gd name="connsiteX10" fmla="*/ 149331 w 578029"/>
              <a:gd name="connsiteY10" fmla="*/ 46870 h 577793"/>
              <a:gd name="connsiteX11" fmla="*/ 19124 w 578029"/>
              <a:gd name="connsiteY11" fmla="*/ 216510 h 577793"/>
              <a:gd name="connsiteX12" fmla="*/ 47032 w 578029"/>
              <a:gd name="connsiteY12" fmla="*/ 428441 h 577793"/>
              <a:gd name="connsiteX13" fmla="*/ 216673 w 578029"/>
              <a:gd name="connsiteY13" fmla="*/ 558648 h 577793"/>
              <a:gd name="connsiteX14" fmla="*/ 428604 w 578029"/>
              <a:gd name="connsiteY14" fmla="*/ 530740 h 577793"/>
              <a:gd name="connsiteX15" fmla="*/ 558715 w 578029"/>
              <a:gd name="connsiteY15" fmla="*/ 361099 h 577793"/>
              <a:gd name="connsiteX16" fmla="*/ 530807 w 578029"/>
              <a:gd name="connsiteY16" fmla="*/ 149168 h 577793"/>
              <a:gd name="connsiteX17" fmla="*/ 149331 w 578029"/>
              <a:gd name="connsiteY17" fmla="*/ 46870 h 577793"/>
              <a:gd name="connsiteX18" fmla="*/ 149331 w 578029"/>
              <a:gd name="connsiteY18" fmla="*/ 46870 h 577793"/>
              <a:gd name="connsiteX19" fmla="*/ 255916 w 578029"/>
              <a:gd name="connsiteY19" fmla="*/ 428537 h 577793"/>
              <a:gd name="connsiteX20" fmla="*/ 253534 w 578029"/>
              <a:gd name="connsiteY20" fmla="*/ 427870 h 577793"/>
              <a:gd name="connsiteX21" fmla="*/ 186193 w 578029"/>
              <a:gd name="connsiteY21" fmla="*/ 389008 h 577793"/>
              <a:gd name="connsiteX22" fmla="*/ 183811 w 578029"/>
              <a:gd name="connsiteY22" fmla="*/ 384245 h 577793"/>
              <a:gd name="connsiteX23" fmla="*/ 187336 w 578029"/>
              <a:gd name="connsiteY23" fmla="*/ 380245 h 577793"/>
              <a:gd name="connsiteX24" fmla="*/ 320495 w 578029"/>
              <a:gd name="connsiteY24" fmla="*/ 344526 h 577793"/>
              <a:gd name="connsiteX25" fmla="*/ 147521 w 578029"/>
              <a:gd name="connsiteY25" fmla="*/ 244799 h 577793"/>
              <a:gd name="connsiteX26" fmla="*/ 145330 w 578029"/>
              <a:gd name="connsiteY26" fmla="*/ 241942 h 577793"/>
              <a:gd name="connsiteX27" fmla="*/ 145807 w 578029"/>
              <a:gd name="connsiteY27" fmla="*/ 238322 h 577793"/>
              <a:gd name="connsiteX28" fmla="*/ 173620 w 578029"/>
              <a:gd name="connsiteY28" fmla="*/ 190221 h 577793"/>
              <a:gd name="connsiteX29" fmla="*/ 176572 w 578029"/>
              <a:gd name="connsiteY29" fmla="*/ 188030 h 577793"/>
              <a:gd name="connsiteX30" fmla="*/ 180192 w 578029"/>
              <a:gd name="connsiteY30" fmla="*/ 188506 h 577793"/>
              <a:gd name="connsiteX31" fmla="*/ 349261 w 578029"/>
              <a:gd name="connsiteY31" fmla="*/ 289091 h 577793"/>
              <a:gd name="connsiteX32" fmla="*/ 313637 w 578029"/>
              <a:gd name="connsiteY32" fmla="*/ 156121 h 577793"/>
              <a:gd name="connsiteX33" fmla="*/ 315352 w 578029"/>
              <a:gd name="connsiteY33" fmla="*/ 151073 h 577793"/>
              <a:gd name="connsiteX34" fmla="*/ 320590 w 578029"/>
              <a:gd name="connsiteY34" fmla="*/ 150692 h 577793"/>
              <a:gd name="connsiteX35" fmla="*/ 392790 w 578029"/>
              <a:gd name="connsiteY35" fmla="*/ 192412 h 577793"/>
              <a:gd name="connsiteX36" fmla="*/ 394981 w 578029"/>
              <a:gd name="connsiteY36" fmla="*/ 195269 h 577793"/>
              <a:gd name="connsiteX37" fmla="*/ 442796 w 578029"/>
              <a:gd name="connsiteY37" fmla="*/ 373672 h 577793"/>
              <a:gd name="connsiteX38" fmla="*/ 439462 w 578029"/>
              <a:gd name="connsiteY38" fmla="*/ 379483 h 577793"/>
              <a:gd name="connsiteX39" fmla="*/ 257154 w 578029"/>
              <a:gd name="connsiteY39" fmla="*/ 428441 h 577793"/>
              <a:gd name="connsiteX40" fmla="*/ 255916 w 578029"/>
              <a:gd name="connsiteY40" fmla="*/ 428537 h 577793"/>
              <a:gd name="connsiteX41" fmla="*/ 200956 w 578029"/>
              <a:gd name="connsiteY41" fmla="*/ 386531 h 577793"/>
              <a:gd name="connsiteX42" fmla="*/ 256678 w 578029"/>
              <a:gd name="connsiteY42" fmla="*/ 418726 h 577793"/>
              <a:gd name="connsiteX43" fmla="*/ 432414 w 578029"/>
              <a:gd name="connsiteY43" fmla="*/ 371672 h 577793"/>
              <a:gd name="connsiteX44" fmla="*/ 386313 w 578029"/>
              <a:gd name="connsiteY44" fmla="*/ 199746 h 577793"/>
              <a:gd name="connsiteX45" fmla="*/ 325734 w 578029"/>
              <a:gd name="connsiteY45" fmla="*/ 164789 h 577793"/>
              <a:gd name="connsiteX46" fmla="*/ 361453 w 578029"/>
              <a:gd name="connsiteY46" fmla="*/ 297949 h 577793"/>
              <a:gd name="connsiteX47" fmla="*/ 359738 w 578029"/>
              <a:gd name="connsiteY47" fmla="*/ 302997 h 577793"/>
              <a:gd name="connsiteX48" fmla="*/ 354404 w 578029"/>
              <a:gd name="connsiteY48" fmla="*/ 303283 h 577793"/>
              <a:gd name="connsiteX49" fmla="*/ 179430 w 578029"/>
              <a:gd name="connsiteY49" fmla="*/ 199079 h 577793"/>
              <a:gd name="connsiteX50" fmla="*/ 156475 w 578029"/>
              <a:gd name="connsiteY50" fmla="*/ 238894 h 577793"/>
              <a:gd name="connsiteX51" fmla="*/ 335259 w 578029"/>
              <a:gd name="connsiteY51" fmla="*/ 342145 h 577793"/>
              <a:gd name="connsiteX52" fmla="*/ 337640 w 578029"/>
              <a:gd name="connsiteY52" fmla="*/ 346907 h 577793"/>
              <a:gd name="connsiteX53" fmla="*/ 334116 w 578029"/>
              <a:gd name="connsiteY53" fmla="*/ 350908 h 577793"/>
              <a:gd name="connsiteX54" fmla="*/ 200956 w 578029"/>
              <a:gd name="connsiteY54" fmla="*/ 386531 h 57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78029" h="577793">
                <a:moveTo>
                  <a:pt x="289444" y="577793"/>
                </a:moveTo>
                <a:cubicBezTo>
                  <a:pt x="264393" y="577793"/>
                  <a:pt x="239056" y="574460"/>
                  <a:pt x="214196" y="567792"/>
                </a:cubicBezTo>
                <a:cubicBezTo>
                  <a:pt x="139711" y="547789"/>
                  <a:pt x="77417" y="499974"/>
                  <a:pt x="38841" y="433204"/>
                </a:cubicBezTo>
                <a:cubicBezTo>
                  <a:pt x="265" y="366434"/>
                  <a:pt x="-10022" y="288614"/>
                  <a:pt x="9980" y="214033"/>
                </a:cubicBezTo>
                <a:cubicBezTo>
                  <a:pt x="29983" y="139548"/>
                  <a:pt x="77703" y="77254"/>
                  <a:pt x="144568" y="38678"/>
                </a:cubicBezTo>
                <a:lnTo>
                  <a:pt x="144568" y="38678"/>
                </a:lnTo>
                <a:cubicBezTo>
                  <a:pt x="282490" y="-41046"/>
                  <a:pt x="459560" y="6484"/>
                  <a:pt x="539189" y="144406"/>
                </a:cubicBezTo>
                <a:cubicBezTo>
                  <a:pt x="577765" y="211271"/>
                  <a:pt x="588052" y="289091"/>
                  <a:pt x="568050" y="363576"/>
                </a:cubicBezTo>
                <a:cubicBezTo>
                  <a:pt x="548047" y="438157"/>
                  <a:pt x="500232" y="500450"/>
                  <a:pt x="433366" y="539027"/>
                </a:cubicBezTo>
                <a:cubicBezTo>
                  <a:pt x="388885" y="564649"/>
                  <a:pt x="339450" y="577793"/>
                  <a:pt x="289444" y="577793"/>
                </a:cubicBezTo>
                <a:close/>
                <a:moveTo>
                  <a:pt x="149331" y="46870"/>
                </a:moveTo>
                <a:cubicBezTo>
                  <a:pt x="84656" y="84208"/>
                  <a:pt x="38460" y="144501"/>
                  <a:pt x="19124" y="216510"/>
                </a:cubicBezTo>
                <a:cubicBezTo>
                  <a:pt x="-212" y="288519"/>
                  <a:pt x="9790" y="363862"/>
                  <a:pt x="47032" y="428441"/>
                </a:cubicBezTo>
                <a:cubicBezTo>
                  <a:pt x="84370" y="493021"/>
                  <a:pt x="144568" y="539312"/>
                  <a:pt x="216673" y="558648"/>
                </a:cubicBezTo>
                <a:cubicBezTo>
                  <a:pt x="288777" y="577984"/>
                  <a:pt x="364024" y="568078"/>
                  <a:pt x="428604" y="530740"/>
                </a:cubicBezTo>
                <a:cubicBezTo>
                  <a:pt x="493183" y="493402"/>
                  <a:pt x="539475" y="433204"/>
                  <a:pt x="558715" y="361099"/>
                </a:cubicBezTo>
                <a:cubicBezTo>
                  <a:pt x="577956" y="288995"/>
                  <a:pt x="568145" y="213748"/>
                  <a:pt x="530807" y="149168"/>
                </a:cubicBezTo>
                <a:cubicBezTo>
                  <a:pt x="453845" y="15723"/>
                  <a:pt x="282681" y="-30092"/>
                  <a:pt x="149331" y="46870"/>
                </a:cubicBezTo>
                <a:lnTo>
                  <a:pt x="149331" y="46870"/>
                </a:lnTo>
                <a:close/>
                <a:moveTo>
                  <a:pt x="255916" y="428537"/>
                </a:moveTo>
                <a:cubicBezTo>
                  <a:pt x="255058" y="428537"/>
                  <a:pt x="254296" y="428346"/>
                  <a:pt x="253534" y="427870"/>
                </a:cubicBezTo>
                <a:lnTo>
                  <a:pt x="186193" y="389008"/>
                </a:lnTo>
                <a:cubicBezTo>
                  <a:pt x="184478" y="388055"/>
                  <a:pt x="183621" y="386150"/>
                  <a:pt x="183811" y="384245"/>
                </a:cubicBezTo>
                <a:cubicBezTo>
                  <a:pt x="184097" y="382340"/>
                  <a:pt x="185431" y="380721"/>
                  <a:pt x="187336" y="380245"/>
                </a:cubicBezTo>
                <a:lnTo>
                  <a:pt x="320495" y="344526"/>
                </a:lnTo>
                <a:lnTo>
                  <a:pt x="147521" y="244799"/>
                </a:lnTo>
                <a:cubicBezTo>
                  <a:pt x="146473" y="244132"/>
                  <a:pt x="145616" y="243180"/>
                  <a:pt x="145330" y="241942"/>
                </a:cubicBezTo>
                <a:cubicBezTo>
                  <a:pt x="145045" y="240703"/>
                  <a:pt x="145140" y="239465"/>
                  <a:pt x="145807" y="238322"/>
                </a:cubicBezTo>
                <a:lnTo>
                  <a:pt x="173620" y="190221"/>
                </a:lnTo>
                <a:cubicBezTo>
                  <a:pt x="174286" y="189078"/>
                  <a:pt x="175334" y="188316"/>
                  <a:pt x="176572" y="188030"/>
                </a:cubicBezTo>
                <a:cubicBezTo>
                  <a:pt x="177811" y="187649"/>
                  <a:pt x="179144" y="187935"/>
                  <a:pt x="180192" y="188506"/>
                </a:cubicBezTo>
                <a:lnTo>
                  <a:pt x="349261" y="289091"/>
                </a:lnTo>
                <a:lnTo>
                  <a:pt x="313637" y="156121"/>
                </a:lnTo>
                <a:cubicBezTo>
                  <a:pt x="313161" y="154216"/>
                  <a:pt x="313828" y="152311"/>
                  <a:pt x="315352" y="151073"/>
                </a:cubicBezTo>
                <a:cubicBezTo>
                  <a:pt x="316876" y="149930"/>
                  <a:pt x="318971" y="149740"/>
                  <a:pt x="320590" y="150692"/>
                </a:cubicBezTo>
                <a:lnTo>
                  <a:pt x="392790" y="192412"/>
                </a:lnTo>
                <a:cubicBezTo>
                  <a:pt x="393838" y="193078"/>
                  <a:pt x="394695" y="194031"/>
                  <a:pt x="394981" y="195269"/>
                </a:cubicBezTo>
                <a:lnTo>
                  <a:pt x="442796" y="373672"/>
                </a:lnTo>
                <a:cubicBezTo>
                  <a:pt x="443463" y="376244"/>
                  <a:pt x="441939" y="378816"/>
                  <a:pt x="439462" y="379483"/>
                </a:cubicBezTo>
                <a:lnTo>
                  <a:pt x="257154" y="428441"/>
                </a:lnTo>
                <a:cubicBezTo>
                  <a:pt x="256773" y="428537"/>
                  <a:pt x="256392" y="428537"/>
                  <a:pt x="255916" y="428537"/>
                </a:cubicBezTo>
                <a:close/>
                <a:moveTo>
                  <a:pt x="200956" y="386531"/>
                </a:moveTo>
                <a:lnTo>
                  <a:pt x="256678" y="418726"/>
                </a:lnTo>
                <a:lnTo>
                  <a:pt x="432414" y="371672"/>
                </a:lnTo>
                <a:lnTo>
                  <a:pt x="386313" y="199746"/>
                </a:lnTo>
                <a:lnTo>
                  <a:pt x="325734" y="164789"/>
                </a:lnTo>
                <a:lnTo>
                  <a:pt x="361453" y="297949"/>
                </a:lnTo>
                <a:cubicBezTo>
                  <a:pt x="361929" y="299854"/>
                  <a:pt x="361262" y="301854"/>
                  <a:pt x="359738" y="302997"/>
                </a:cubicBezTo>
                <a:cubicBezTo>
                  <a:pt x="358214" y="304140"/>
                  <a:pt x="356119" y="304235"/>
                  <a:pt x="354404" y="303283"/>
                </a:cubicBezTo>
                <a:lnTo>
                  <a:pt x="179430" y="199079"/>
                </a:lnTo>
                <a:lnTo>
                  <a:pt x="156475" y="238894"/>
                </a:lnTo>
                <a:lnTo>
                  <a:pt x="335259" y="342145"/>
                </a:lnTo>
                <a:cubicBezTo>
                  <a:pt x="336973" y="343097"/>
                  <a:pt x="337831" y="345002"/>
                  <a:pt x="337640" y="346907"/>
                </a:cubicBezTo>
                <a:cubicBezTo>
                  <a:pt x="337450" y="348812"/>
                  <a:pt x="336021" y="350432"/>
                  <a:pt x="334116" y="350908"/>
                </a:cubicBezTo>
                <a:lnTo>
                  <a:pt x="200956" y="38653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Bildplatzhalter 6">
            <a:extLst>
              <a:ext uri="{FF2B5EF4-FFF2-40B4-BE49-F238E27FC236}">
                <a16:creationId xmlns:a16="http://schemas.microsoft.com/office/drawing/2014/main" id="{B6798773-E240-45AA-9869-BDE39AC4C61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" y="1619249"/>
            <a:ext cx="7848000" cy="48456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3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8005EB43-2803-4CD9-AE4E-B72B4F0CF295}"/>
              </a:ext>
            </a:extLst>
          </p:cNvPr>
          <p:cNvGrpSpPr/>
          <p:nvPr userDrawn="1"/>
        </p:nvGrpSpPr>
        <p:grpSpPr>
          <a:xfrm>
            <a:off x="913138" y="1624174"/>
            <a:ext cx="4742005" cy="4180999"/>
            <a:chOff x="3962817" y="1124755"/>
            <a:chExt cx="5488636" cy="4839299"/>
          </a:xfrm>
        </p:grpSpPr>
        <p:sp>
          <p:nvSpPr>
            <p:cNvPr id="48" name="Oval 2023">
              <a:extLst>
                <a:ext uri="{FF2B5EF4-FFF2-40B4-BE49-F238E27FC236}">
                  <a16:creationId xmlns:a16="http://schemas.microsoft.com/office/drawing/2014/main" id="{B71F94BD-78FA-4C10-B4C1-C5CBAD751777}"/>
                </a:ext>
              </a:extLst>
            </p:cNvPr>
            <p:cNvSpPr/>
            <p:nvPr/>
          </p:nvSpPr>
          <p:spPr bwMode="auto">
            <a:xfrm>
              <a:off x="5081918" y="5592261"/>
              <a:ext cx="3267291" cy="371793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  <a:alpha val="0"/>
                  </a:sysClr>
                </a:gs>
                <a:gs pos="0">
                  <a:sysClr val="windowText" lastClr="000000">
                    <a:alpha val="59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ound Same Side Corner Rectangle 16">
              <a:extLst>
                <a:ext uri="{FF2B5EF4-FFF2-40B4-BE49-F238E27FC236}">
                  <a16:creationId xmlns:a16="http://schemas.microsoft.com/office/drawing/2014/main" id="{ED3BB4F4-42AD-4175-8897-15A5AF32173D}"/>
                </a:ext>
              </a:extLst>
            </p:cNvPr>
            <p:cNvSpPr/>
            <p:nvPr/>
          </p:nvSpPr>
          <p:spPr bwMode="auto">
            <a:xfrm rot="10800000">
              <a:off x="5902048" y="4823329"/>
              <a:ext cx="1759348" cy="974002"/>
            </a:xfrm>
            <a:custGeom>
              <a:avLst/>
              <a:gdLst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92845 w 2007810"/>
                <a:gd name="connsiteY10" fmla="*/ 474817 h 1295400"/>
                <a:gd name="connsiteX11" fmla="*/ 1712859 w 2007810"/>
                <a:gd name="connsiteY11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  <a:gd name="connsiteX0" fmla="*/ 1712859 w 2007810"/>
                <a:gd name="connsiteY0" fmla="*/ 1295400 h 1295400"/>
                <a:gd name="connsiteX1" fmla="*/ 273130 w 2007810"/>
                <a:gd name="connsiteY1" fmla="*/ 1295400 h 1295400"/>
                <a:gd name="connsiteX2" fmla="*/ 193144 w 2007810"/>
                <a:gd name="connsiteY2" fmla="*/ 474817 h 1295400"/>
                <a:gd name="connsiteX3" fmla="*/ 0 w 2007810"/>
                <a:gd name="connsiteY3" fmla="*/ 90714 h 1295400"/>
                <a:gd name="connsiteX4" fmla="*/ 0 w 2007810"/>
                <a:gd name="connsiteY4" fmla="*/ 45357 h 1295400"/>
                <a:gd name="connsiteX5" fmla="*/ 45357 w 2007810"/>
                <a:gd name="connsiteY5" fmla="*/ 0 h 1295400"/>
                <a:gd name="connsiteX6" fmla="*/ 1962453 w 2007810"/>
                <a:gd name="connsiteY6" fmla="*/ 0 h 1295400"/>
                <a:gd name="connsiteX7" fmla="*/ 2007810 w 2007810"/>
                <a:gd name="connsiteY7" fmla="*/ 45357 h 1295400"/>
                <a:gd name="connsiteX8" fmla="*/ 2007810 w 2007810"/>
                <a:gd name="connsiteY8" fmla="*/ 90714 h 1295400"/>
                <a:gd name="connsiteX9" fmla="*/ 1796554 w 2007810"/>
                <a:gd name="connsiteY9" fmla="*/ 474817 h 1295400"/>
                <a:gd name="connsiteX10" fmla="*/ 1712859 w 2007810"/>
                <a:gd name="connsiteY10" fmla="*/ 12954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810" h="1295400">
                  <a:moveTo>
                    <a:pt x="1712859" y="1295400"/>
                  </a:moveTo>
                  <a:lnTo>
                    <a:pt x="273130" y="1295400"/>
                  </a:lnTo>
                  <a:cubicBezTo>
                    <a:pt x="254568" y="935008"/>
                    <a:pt x="238666" y="675598"/>
                    <a:pt x="193144" y="474817"/>
                  </a:cubicBezTo>
                  <a:cubicBezTo>
                    <a:pt x="147622" y="274036"/>
                    <a:pt x="32191" y="162291"/>
                    <a:pt x="0" y="90714"/>
                  </a:cubicBezTo>
                  <a:lnTo>
                    <a:pt x="0" y="45357"/>
                  </a:lnTo>
                  <a:cubicBezTo>
                    <a:pt x="0" y="20307"/>
                    <a:pt x="20307" y="0"/>
                    <a:pt x="45357" y="0"/>
                  </a:cubicBezTo>
                  <a:lnTo>
                    <a:pt x="1962453" y="0"/>
                  </a:lnTo>
                  <a:cubicBezTo>
                    <a:pt x="1987503" y="0"/>
                    <a:pt x="2007810" y="20307"/>
                    <a:pt x="2007810" y="45357"/>
                  </a:cubicBezTo>
                  <a:lnTo>
                    <a:pt x="2007810" y="90714"/>
                  </a:lnTo>
                  <a:cubicBezTo>
                    <a:pt x="1972601" y="162291"/>
                    <a:pt x="1845712" y="274036"/>
                    <a:pt x="1796554" y="474817"/>
                  </a:cubicBezTo>
                  <a:cubicBezTo>
                    <a:pt x="1747396" y="675598"/>
                    <a:pt x="1701217" y="1278766"/>
                    <a:pt x="1712859" y="1295400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ysClr val="window" lastClr="FFFFFF">
                    <a:lumMod val="65000"/>
                  </a:sysClr>
                </a:gs>
                <a:gs pos="59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33000">
                  <a:srgbClr val="D4D4D4"/>
                </a:gs>
                <a:gs pos="41000">
                  <a:sysClr val="window" lastClr="FFFFFF">
                    <a:lumMod val="86000"/>
                  </a:sysClr>
                </a:gs>
                <a:gs pos="0">
                  <a:sysClr val="window" lastClr="FFFFFF">
                    <a:lumMod val="65000"/>
                  </a:sys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2031">
              <a:extLst>
                <a:ext uri="{FF2B5EF4-FFF2-40B4-BE49-F238E27FC236}">
                  <a16:creationId xmlns:a16="http://schemas.microsoft.com/office/drawing/2014/main" id="{6080D83F-A245-460B-B34A-89577E62E276}"/>
                </a:ext>
              </a:extLst>
            </p:cNvPr>
            <p:cNvSpPr/>
            <p:nvPr/>
          </p:nvSpPr>
          <p:spPr bwMode="auto">
            <a:xfrm>
              <a:off x="7242612" y="5271558"/>
              <a:ext cx="635879" cy="67912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alpha val="67000"/>
                  </a:sysClr>
                </a:gs>
                <a:gs pos="46000">
                  <a:sysClr val="window" lastClr="FFFFFF">
                    <a:lumMod val="65000"/>
                    <a:alpha val="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2032">
              <a:extLst>
                <a:ext uri="{FF2B5EF4-FFF2-40B4-BE49-F238E27FC236}">
                  <a16:creationId xmlns:a16="http://schemas.microsoft.com/office/drawing/2014/main" id="{2A25D845-96D8-4DF4-8BDB-9A8119338C49}"/>
                </a:ext>
              </a:extLst>
            </p:cNvPr>
            <p:cNvSpPr/>
            <p:nvPr/>
          </p:nvSpPr>
          <p:spPr bwMode="auto">
            <a:xfrm>
              <a:off x="5697538" y="5281140"/>
              <a:ext cx="635879" cy="67912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alpha val="67000"/>
                  </a:sysClr>
                </a:gs>
                <a:gs pos="46000">
                  <a:sysClr val="window" lastClr="FFFFFF">
                    <a:lumMod val="65000"/>
                    <a:alpha val="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ound Same Side Corner Rectangle 2027">
              <a:extLst>
                <a:ext uri="{FF2B5EF4-FFF2-40B4-BE49-F238E27FC236}">
                  <a16:creationId xmlns:a16="http://schemas.microsoft.com/office/drawing/2014/main" id="{892D7A01-7AF1-462B-B8CF-8817F1A4F399}"/>
                </a:ext>
              </a:extLst>
            </p:cNvPr>
            <p:cNvSpPr/>
            <p:nvPr/>
          </p:nvSpPr>
          <p:spPr bwMode="auto">
            <a:xfrm>
              <a:off x="3962817" y="1124755"/>
              <a:ext cx="5488634" cy="3277385"/>
            </a:xfrm>
            <a:prstGeom prst="round2SameRect">
              <a:avLst>
                <a:gd name="adj1" fmla="val 5842"/>
                <a:gd name="adj2" fmla="val 0"/>
              </a:avLst>
            </a:prstGeom>
            <a:solidFill>
              <a:sysClr val="windowText" lastClr="000000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2028">
              <a:extLst>
                <a:ext uri="{FF2B5EF4-FFF2-40B4-BE49-F238E27FC236}">
                  <a16:creationId xmlns:a16="http://schemas.microsoft.com/office/drawing/2014/main" id="{9EB87E9F-CF40-4EA6-B4D8-BDEF288FF93E}"/>
                </a:ext>
              </a:extLst>
            </p:cNvPr>
            <p:cNvSpPr/>
            <p:nvPr/>
          </p:nvSpPr>
          <p:spPr bwMode="auto">
            <a:xfrm>
              <a:off x="4297491" y="1467336"/>
              <a:ext cx="4886224" cy="2610375"/>
            </a:xfrm>
            <a:prstGeom prst="rect">
              <a:avLst/>
            </a:prstGeom>
            <a:gradFill flip="none" rotWithShape="1">
              <a:gsLst>
                <a:gs pos="0">
                  <a:sysClr val="windowText" lastClr="000000">
                    <a:lumMod val="65000"/>
                    <a:lumOff val="35000"/>
                  </a:sysClr>
                </a:gs>
                <a:gs pos="99000">
                  <a:sysClr val="windowText" lastClr="000000">
                    <a:lumMod val="75000"/>
                    <a:lumOff val="25000"/>
                  </a:sysClr>
                </a:gs>
              </a:gsLst>
              <a:lin ang="81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innerShdw blurRad="76200">
                <a:prstClr val="black"/>
              </a:innerShdw>
            </a:effectLst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ound Same Side Corner Rectangle 2029">
              <a:extLst>
                <a:ext uri="{FF2B5EF4-FFF2-40B4-BE49-F238E27FC236}">
                  <a16:creationId xmlns:a16="http://schemas.microsoft.com/office/drawing/2014/main" id="{2B796FE9-1A96-493C-ACBB-51F82707AE68}"/>
                </a:ext>
              </a:extLst>
            </p:cNvPr>
            <p:cNvSpPr/>
            <p:nvPr/>
          </p:nvSpPr>
          <p:spPr bwMode="auto">
            <a:xfrm flipV="1">
              <a:off x="3962819" y="4401550"/>
              <a:ext cx="5488634" cy="680045"/>
            </a:xfrm>
            <a:prstGeom prst="round2SameRect">
              <a:avLst>
                <a:gd name="adj1" fmla="val 26340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1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1E3E8006-2D6B-43EF-A521-E46A29829518}"/>
              </a:ext>
            </a:extLst>
          </p:cNvPr>
          <p:cNvSpPr/>
          <p:nvPr userDrawn="1"/>
        </p:nvSpPr>
        <p:spPr>
          <a:xfrm>
            <a:off x="7848161" y="0"/>
            <a:ext cx="4345433" cy="64674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de-DE" sz="1200" err="1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5DF5D-A002-42F7-A8B3-ACC0780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6900139" cy="410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9B089-1116-44D8-B656-F77256C1A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könnte der Titel der Präsentation stehen</a:t>
            </a:r>
          </a:p>
        </p:txBody>
      </p:sp>
      <p:sp>
        <p:nvSpPr>
          <p:cNvPr id="8" name="Textplatzhalter 30">
            <a:extLst>
              <a:ext uri="{FF2B5EF4-FFF2-40B4-BE49-F238E27FC236}">
                <a16:creationId xmlns:a16="http://schemas.microsoft.com/office/drawing/2014/main" id="{9E39585B-EEF8-48EB-83D9-C00C7579EB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1044081"/>
            <a:ext cx="6900139" cy="304800"/>
          </a:xfrm>
        </p:spPr>
        <p:txBody>
          <a:bodyPr/>
          <a:lstStyle>
            <a:lvl1pPr>
              <a:defRPr sz="1200" b="1"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/>
              <a:t>Subheadline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7288-84F4-488A-86B6-FCD1E9C53A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9" name="Picture 20">
            <a:extLst>
              <a:ext uri="{FF2B5EF4-FFF2-40B4-BE49-F238E27FC236}">
                <a16:creationId xmlns:a16="http://schemas.microsoft.com/office/drawing/2014/main" id="{9823D0CE-4479-4EE2-8C34-26CCDB1BE6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1069" y="3038474"/>
            <a:ext cx="4503353" cy="350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Bildplatzhalter 6">
            <a:extLst>
              <a:ext uri="{FF2B5EF4-FFF2-40B4-BE49-F238E27FC236}">
                <a16:creationId xmlns:a16="http://schemas.microsoft.com/office/drawing/2014/main" id="{AB272FFC-C464-439C-BCC8-9E5CC2349F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991363" y="3686460"/>
            <a:ext cx="2980800" cy="18504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 </a:t>
            </a:r>
            <a:endParaRPr lang="en-US"/>
          </a:p>
        </p:txBody>
      </p:sp>
      <p:sp>
        <p:nvSpPr>
          <p:cNvPr id="27" name="Inhaltsplatzhalter 5">
            <a:extLst>
              <a:ext uri="{FF2B5EF4-FFF2-40B4-BE49-F238E27FC236}">
                <a16:creationId xmlns:a16="http://schemas.microsoft.com/office/drawing/2014/main" id="{60D963A6-418D-40A4-BAE5-EC59BB1A20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61957" y="1622424"/>
            <a:ext cx="2816906" cy="37734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0" name="Bildplatzhalter 59">
            <a:extLst>
              <a:ext uri="{FF2B5EF4-FFF2-40B4-BE49-F238E27FC236}">
                <a16:creationId xmlns:a16="http://schemas.microsoft.com/office/drawing/2014/main" id="{AE396467-A992-4768-8382-D2252399497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173370" y="1920486"/>
            <a:ext cx="4222800" cy="2289600"/>
          </a:xfrm>
          <a:custGeom>
            <a:avLst/>
            <a:gdLst>
              <a:gd name="connsiteX0" fmla="*/ 0 w 4222800"/>
              <a:gd name="connsiteY0" fmla="*/ 0 h 2289600"/>
              <a:gd name="connsiteX1" fmla="*/ 4222800 w 4222800"/>
              <a:gd name="connsiteY1" fmla="*/ 0 h 2289600"/>
              <a:gd name="connsiteX2" fmla="*/ 4222800 w 4222800"/>
              <a:gd name="connsiteY2" fmla="*/ 1639484 h 2289600"/>
              <a:gd name="connsiteX3" fmla="*/ 3831510 w 4222800"/>
              <a:gd name="connsiteY3" fmla="*/ 1639484 h 2289600"/>
              <a:gd name="connsiteX4" fmla="*/ 3710574 w 4222800"/>
              <a:gd name="connsiteY4" fmla="*/ 1760420 h 2289600"/>
              <a:gd name="connsiteX5" fmla="*/ 3710574 w 4222800"/>
              <a:gd name="connsiteY5" fmla="*/ 2289600 h 2289600"/>
              <a:gd name="connsiteX6" fmla="*/ 0 w 4222800"/>
              <a:gd name="connsiteY6" fmla="*/ 2289600 h 22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2800" h="2289600">
                <a:moveTo>
                  <a:pt x="0" y="0"/>
                </a:moveTo>
                <a:lnTo>
                  <a:pt x="4222800" y="0"/>
                </a:lnTo>
                <a:lnTo>
                  <a:pt x="4222800" y="1639484"/>
                </a:lnTo>
                <a:lnTo>
                  <a:pt x="3831510" y="1639484"/>
                </a:lnTo>
                <a:cubicBezTo>
                  <a:pt x="3764719" y="1639484"/>
                  <a:pt x="3710574" y="1693629"/>
                  <a:pt x="3710574" y="1760420"/>
                </a:cubicBezTo>
                <a:lnTo>
                  <a:pt x="3710574" y="2289600"/>
                </a:lnTo>
                <a:lnTo>
                  <a:pt x="0" y="22896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9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79.xml"/><Relationship Id="rId42" Type="http://schemas.openxmlformats.org/officeDocument/2006/relationships/slideLayout" Target="../slideLayouts/slideLayout87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37" Type="http://schemas.openxmlformats.org/officeDocument/2006/relationships/slideLayout" Target="../slideLayouts/slideLayout82.xml"/><Relationship Id="rId40" Type="http://schemas.openxmlformats.org/officeDocument/2006/relationships/slideLayout" Target="../slideLayouts/slideLayout85.xml"/><Relationship Id="rId45" Type="http://schemas.openxmlformats.org/officeDocument/2006/relationships/theme" Target="../theme/theme2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36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4" Type="http://schemas.openxmlformats.org/officeDocument/2006/relationships/slideLayout" Target="../slideLayouts/slideLayout89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80.xml"/><Relationship Id="rId43" Type="http://schemas.openxmlformats.org/officeDocument/2006/relationships/slideLayout" Target="../slideLayouts/slideLayout88.xml"/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38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65.xml"/><Relationship Id="rId41" Type="http://schemas.openxmlformats.org/officeDocument/2006/relationships/slideLayout" Target="../slideLayouts/slideLayout8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2.xml"/><Relationship Id="rId18" Type="http://schemas.openxmlformats.org/officeDocument/2006/relationships/slideLayout" Target="../slideLayouts/slideLayout107.xml"/><Relationship Id="rId26" Type="http://schemas.openxmlformats.org/officeDocument/2006/relationships/slideLayout" Target="../slideLayouts/slideLayout115.xml"/><Relationship Id="rId39" Type="http://schemas.openxmlformats.org/officeDocument/2006/relationships/slideLayout" Target="../slideLayouts/slideLayout128.xml"/><Relationship Id="rId21" Type="http://schemas.openxmlformats.org/officeDocument/2006/relationships/slideLayout" Target="../slideLayouts/slideLayout110.xml"/><Relationship Id="rId34" Type="http://schemas.openxmlformats.org/officeDocument/2006/relationships/slideLayout" Target="../slideLayouts/slideLayout123.xml"/><Relationship Id="rId42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105.xml"/><Relationship Id="rId29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24" Type="http://schemas.openxmlformats.org/officeDocument/2006/relationships/slideLayout" Target="../slideLayouts/slideLayout113.xml"/><Relationship Id="rId32" Type="http://schemas.openxmlformats.org/officeDocument/2006/relationships/slideLayout" Target="../slideLayouts/slideLayout121.xml"/><Relationship Id="rId37" Type="http://schemas.openxmlformats.org/officeDocument/2006/relationships/slideLayout" Target="../slideLayouts/slideLayout126.xml"/><Relationship Id="rId40" Type="http://schemas.openxmlformats.org/officeDocument/2006/relationships/slideLayout" Target="../slideLayouts/slideLayout129.xml"/><Relationship Id="rId45" Type="http://schemas.openxmlformats.org/officeDocument/2006/relationships/theme" Target="../theme/theme3.xml"/><Relationship Id="rId5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104.xml"/><Relationship Id="rId23" Type="http://schemas.openxmlformats.org/officeDocument/2006/relationships/slideLayout" Target="../slideLayouts/slideLayout112.xml"/><Relationship Id="rId28" Type="http://schemas.openxmlformats.org/officeDocument/2006/relationships/slideLayout" Target="../slideLayouts/slideLayout117.xml"/><Relationship Id="rId36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99.xml"/><Relationship Id="rId19" Type="http://schemas.openxmlformats.org/officeDocument/2006/relationships/slideLayout" Target="../slideLayouts/slideLayout108.xml"/><Relationship Id="rId31" Type="http://schemas.openxmlformats.org/officeDocument/2006/relationships/slideLayout" Target="../slideLayouts/slideLayout120.xml"/><Relationship Id="rId44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103.xml"/><Relationship Id="rId22" Type="http://schemas.openxmlformats.org/officeDocument/2006/relationships/slideLayout" Target="../slideLayouts/slideLayout111.xml"/><Relationship Id="rId27" Type="http://schemas.openxmlformats.org/officeDocument/2006/relationships/slideLayout" Target="../slideLayouts/slideLayout116.xml"/><Relationship Id="rId30" Type="http://schemas.openxmlformats.org/officeDocument/2006/relationships/slideLayout" Target="../slideLayouts/slideLayout119.xml"/><Relationship Id="rId35" Type="http://schemas.openxmlformats.org/officeDocument/2006/relationships/slideLayout" Target="../slideLayouts/slideLayout124.xml"/><Relationship Id="rId43" Type="http://schemas.openxmlformats.org/officeDocument/2006/relationships/slideLayout" Target="../slideLayouts/slideLayout132.xml"/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6.xml"/><Relationship Id="rId25" Type="http://schemas.openxmlformats.org/officeDocument/2006/relationships/slideLayout" Target="../slideLayouts/slideLayout114.xml"/><Relationship Id="rId33" Type="http://schemas.openxmlformats.org/officeDocument/2006/relationships/slideLayout" Target="../slideLayouts/slideLayout122.xml"/><Relationship Id="rId38" Type="http://schemas.openxmlformats.org/officeDocument/2006/relationships/slideLayout" Target="../slideLayouts/slideLayout127.xml"/><Relationship Id="rId20" Type="http://schemas.openxmlformats.org/officeDocument/2006/relationships/slideLayout" Target="../slideLayouts/slideLayout109.xml"/><Relationship Id="rId41" Type="http://schemas.openxmlformats.org/officeDocument/2006/relationships/slideLayout" Target="../slideLayouts/slideLayout130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46.xml"/><Relationship Id="rId18" Type="http://schemas.openxmlformats.org/officeDocument/2006/relationships/slideLayout" Target="../slideLayouts/slideLayout151.xml"/><Relationship Id="rId26" Type="http://schemas.openxmlformats.org/officeDocument/2006/relationships/slideLayout" Target="../slideLayouts/slideLayout159.xml"/><Relationship Id="rId39" Type="http://schemas.openxmlformats.org/officeDocument/2006/relationships/slideLayout" Target="../slideLayouts/slideLayout172.xml"/><Relationship Id="rId21" Type="http://schemas.openxmlformats.org/officeDocument/2006/relationships/slideLayout" Target="../slideLayouts/slideLayout154.xml"/><Relationship Id="rId34" Type="http://schemas.openxmlformats.org/officeDocument/2006/relationships/slideLayout" Target="../slideLayouts/slideLayout167.xml"/><Relationship Id="rId42" Type="http://schemas.openxmlformats.org/officeDocument/2006/relationships/slideLayout" Target="../slideLayouts/slideLayout175.xml"/><Relationship Id="rId7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35.xml"/><Relationship Id="rId16" Type="http://schemas.openxmlformats.org/officeDocument/2006/relationships/slideLayout" Target="../slideLayouts/slideLayout149.xml"/><Relationship Id="rId29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24" Type="http://schemas.openxmlformats.org/officeDocument/2006/relationships/slideLayout" Target="../slideLayouts/slideLayout157.xml"/><Relationship Id="rId32" Type="http://schemas.openxmlformats.org/officeDocument/2006/relationships/slideLayout" Target="../slideLayouts/slideLayout165.xml"/><Relationship Id="rId37" Type="http://schemas.openxmlformats.org/officeDocument/2006/relationships/slideLayout" Target="../slideLayouts/slideLayout170.xml"/><Relationship Id="rId40" Type="http://schemas.openxmlformats.org/officeDocument/2006/relationships/slideLayout" Target="../slideLayouts/slideLayout173.xml"/><Relationship Id="rId45" Type="http://schemas.openxmlformats.org/officeDocument/2006/relationships/theme" Target="../theme/theme4.xml"/><Relationship Id="rId5" Type="http://schemas.openxmlformats.org/officeDocument/2006/relationships/slideLayout" Target="../slideLayouts/slideLayout138.xml"/><Relationship Id="rId15" Type="http://schemas.openxmlformats.org/officeDocument/2006/relationships/slideLayout" Target="../slideLayouts/slideLayout148.xml"/><Relationship Id="rId23" Type="http://schemas.openxmlformats.org/officeDocument/2006/relationships/slideLayout" Target="../slideLayouts/slideLayout156.xml"/><Relationship Id="rId28" Type="http://schemas.openxmlformats.org/officeDocument/2006/relationships/slideLayout" Target="../slideLayouts/slideLayout161.xml"/><Relationship Id="rId36" Type="http://schemas.openxmlformats.org/officeDocument/2006/relationships/slideLayout" Target="../slideLayouts/slideLayout169.xml"/><Relationship Id="rId10" Type="http://schemas.openxmlformats.org/officeDocument/2006/relationships/slideLayout" Target="../slideLayouts/slideLayout143.xml"/><Relationship Id="rId19" Type="http://schemas.openxmlformats.org/officeDocument/2006/relationships/slideLayout" Target="../slideLayouts/slideLayout152.xml"/><Relationship Id="rId31" Type="http://schemas.openxmlformats.org/officeDocument/2006/relationships/slideLayout" Target="../slideLayouts/slideLayout164.xml"/><Relationship Id="rId44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slideLayout" Target="../slideLayouts/slideLayout147.xml"/><Relationship Id="rId22" Type="http://schemas.openxmlformats.org/officeDocument/2006/relationships/slideLayout" Target="../slideLayouts/slideLayout155.xml"/><Relationship Id="rId27" Type="http://schemas.openxmlformats.org/officeDocument/2006/relationships/slideLayout" Target="../slideLayouts/slideLayout160.xml"/><Relationship Id="rId30" Type="http://schemas.openxmlformats.org/officeDocument/2006/relationships/slideLayout" Target="../slideLayouts/slideLayout163.xml"/><Relationship Id="rId35" Type="http://schemas.openxmlformats.org/officeDocument/2006/relationships/slideLayout" Target="../slideLayouts/slideLayout168.xml"/><Relationship Id="rId43" Type="http://schemas.openxmlformats.org/officeDocument/2006/relationships/slideLayout" Target="../slideLayouts/slideLayout176.xml"/><Relationship Id="rId8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6.xml"/><Relationship Id="rId12" Type="http://schemas.openxmlformats.org/officeDocument/2006/relationships/slideLayout" Target="../slideLayouts/slideLayout145.xml"/><Relationship Id="rId17" Type="http://schemas.openxmlformats.org/officeDocument/2006/relationships/slideLayout" Target="../slideLayouts/slideLayout150.xml"/><Relationship Id="rId25" Type="http://schemas.openxmlformats.org/officeDocument/2006/relationships/slideLayout" Target="../slideLayouts/slideLayout158.xml"/><Relationship Id="rId33" Type="http://schemas.openxmlformats.org/officeDocument/2006/relationships/slideLayout" Target="../slideLayouts/slideLayout166.xml"/><Relationship Id="rId38" Type="http://schemas.openxmlformats.org/officeDocument/2006/relationships/slideLayout" Target="../slideLayouts/slideLayout171.xml"/><Relationship Id="rId20" Type="http://schemas.openxmlformats.org/officeDocument/2006/relationships/slideLayout" Target="../slideLayouts/slideLayout153.xml"/><Relationship Id="rId41" Type="http://schemas.openxmlformats.org/officeDocument/2006/relationships/slideLayout" Target="../slideLayouts/slideLayout1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E0AB1F02-877E-43BA-B36C-3372A4433B9F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4B5513-789F-4CAC-8564-062F0659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10728000" cy="410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Agenda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DA8D16-9E05-41EB-BFEB-F443471C5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621362"/>
            <a:ext cx="10728000" cy="455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9E4975-A90C-4B20-8A90-6E3F8C9BB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824" y="6467431"/>
            <a:ext cx="10727917" cy="39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2F2AD1-C438-478E-AE7F-4B4993548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67432"/>
            <a:ext cx="388800" cy="390568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sz="800" b="1">
                <a:solidFill>
                  <a:schemeClr val="bg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565A6A0-4B3A-45CF-A612-111DED3F9384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CF7FA44-5540-4751-98F9-80CE5B243BE3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C273334-D338-4D25-B1A3-E8BEE04A2DBE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B58518A-B5BD-4884-9AA7-F5CBB1BEAD5F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6,88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4C95462-8522-4E97-BED8-E75135883FB9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3701130-45F0-4786-A6E1-5B1093495DA9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5,02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4ED690F-7AFD-4551-A6DE-0C3021163CE7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FABB33E3-083C-482D-91EF-8934640B4163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7,64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E28E4DC-E69D-4BB2-BAB0-2BD1377D0ACD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E2D353EF-82E4-41F8-AC39-C9103CE4449C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15,40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401AE96-01BD-4B08-804E-09F658A93E8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EA3908B-FECE-43DE-8007-E63051A958F3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14,40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FDA7A84-A948-426F-8C2B-F062387BEE96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7DF28379-6B61-4E9D-8DA3-679C63BDB8F3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8,43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3BF088B-1758-4E6A-B9CE-A551CF8D5CFB}"/>
              </a:ext>
            </a:extLst>
          </p:cNvPr>
          <p:cNvSpPr/>
          <p:nvPr userDrawn="1"/>
        </p:nvSpPr>
        <p:spPr>
          <a:xfrm>
            <a:off x="393403" y="6467432"/>
            <a:ext cx="25200" cy="39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FCF6F68D-2F3D-47E0-A51C-BC6AAE88FA01}"/>
              </a:ext>
            </a:extLst>
          </p:cNvPr>
          <p:cNvPicPr>
            <a:picLocks noChangeAspect="1"/>
          </p:cNvPicPr>
          <p:nvPr userDrawn="1"/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649928" y="6523503"/>
            <a:ext cx="303216" cy="2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8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98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4084" r:id="rId9"/>
    <p:sldLayoutId id="2147484088" r:id="rId10"/>
    <p:sldLayoutId id="2147484000" r:id="rId11"/>
    <p:sldLayoutId id="2147484001" r:id="rId12"/>
    <p:sldLayoutId id="2147484008" r:id="rId13"/>
    <p:sldLayoutId id="2147484009" r:id="rId14"/>
    <p:sldLayoutId id="2147484016" r:id="rId15"/>
    <p:sldLayoutId id="2147484020" r:id="rId16"/>
    <p:sldLayoutId id="2147484021" r:id="rId17"/>
    <p:sldLayoutId id="2147484028" r:id="rId18"/>
    <p:sldLayoutId id="2147484029" r:id="rId19"/>
    <p:sldLayoutId id="2147483914" r:id="rId20"/>
    <p:sldLayoutId id="2147483913" r:id="rId21"/>
    <p:sldLayoutId id="2147483915" r:id="rId22"/>
    <p:sldLayoutId id="2147483903" r:id="rId23"/>
    <p:sldLayoutId id="2147483904" r:id="rId24"/>
    <p:sldLayoutId id="2147483938" r:id="rId25"/>
    <p:sldLayoutId id="2147483978" r:id="rId26"/>
    <p:sldLayoutId id="2147483939" r:id="rId27"/>
    <p:sldLayoutId id="2147483979" r:id="rId28"/>
    <p:sldLayoutId id="2147483946" r:id="rId29"/>
    <p:sldLayoutId id="2147483947" r:id="rId30"/>
    <p:sldLayoutId id="2147483967" r:id="rId31"/>
    <p:sldLayoutId id="2147483980" r:id="rId32"/>
    <p:sldLayoutId id="2147483971" r:id="rId33"/>
    <p:sldLayoutId id="2147483905" r:id="rId34"/>
    <p:sldLayoutId id="2147483906" r:id="rId35"/>
    <p:sldLayoutId id="2147483936" r:id="rId36"/>
    <p:sldLayoutId id="2147483981" r:id="rId37"/>
    <p:sldLayoutId id="2147483937" r:id="rId38"/>
    <p:sldLayoutId id="2147483982" r:id="rId39"/>
    <p:sldLayoutId id="2147483944" r:id="rId40"/>
    <p:sldLayoutId id="2147483945" r:id="rId41"/>
    <p:sldLayoutId id="2147484068" r:id="rId42"/>
    <p:sldLayoutId id="2147484069" r:id="rId43"/>
    <p:sldLayoutId id="2147484070" r:id="rId44"/>
    <p:sldLayoutId id="2147484071" r:id="rId4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Raleway Light" panose="020B04030301010600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Tx/>
        <a:buNone/>
        <a:defRPr sz="1200" kern="1200" cap="none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144000" indent="-14400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360363" indent="-142875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534988" indent="-142875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720725" indent="-142875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0" indent="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4000" indent="-14400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" indent="-14400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" indent="-14400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073">
          <p15:clr>
            <a:srgbClr val="F26B43"/>
          </p15:clr>
        </p15:guide>
        <p15:guide id="4" orient="horz" pos="1022">
          <p15:clr>
            <a:srgbClr val="F26B43"/>
          </p15:clr>
        </p15:guide>
        <p15:guide id="5" orient="horz" pos="600">
          <p15:clr>
            <a:srgbClr val="F26B43"/>
          </p15:clr>
        </p15:guide>
        <p15:guide id="6" orient="horz" pos="34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106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E0AB1F02-877E-43BA-B36C-3372A4433B9F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4B5513-789F-4CAC-8564-062F0659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10728000" cy="410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Agenda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DA8D16-9E05-41EB-BFEB-F443471C5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621362"/>
            <a:ext cx="10728000" cy="455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9E4975-A90C-4B20-8A90-6E3F8C9BB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824" y="6467431"/>
            <a:ext cx="10727917" cy="39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2F2AD1-C438-478E-AE7F-4B4993548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67432"/>
            <a:ext cx="390055" cy="390568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565A6A0-4B3A-45CF-A612-111DED3F9384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CF7FA44-5540-4751-98F9-80CE5B243BE3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C273334-D338-4D25-B1A3-E8BEE04A2DBE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B58518A-B5BD-4884-9AA7-F5CBB1BEAD5F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6,88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4C95462-8522-4E97-BED8-E75135883FB9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3701130-45F0-4786-A6E1-5B1093495DA9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5,02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4ED690F-7AFD-4551-A6DE-0C3021163CE7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FABB33E3-083C-482D-91EF-8934640B4163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7,64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E28E4DC-E69D-4BB2-BAB0-2BD1377D0ACD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E2D353EF-82E4-41F8-AC39-C9103CE4449C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15,40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401AE96-01BD-4B08-804E-09F658A93E8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EA3908B-FECE-43DE-8007-E63051A958F3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14,40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FDA7A84-A948-426F-8C2B-F062387BEE96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7DF28379-6B61-4E9D-8DA3-679C63BDB8F3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8,43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FD1032-2AAE-467E-95B1-E9CCB4FBD6EA}"/>
              </a:ext>
            </a:extLst>
          </p:cNvPr>
          <p:cNvSpPr/>
          <p:nvPr userDrawn="1"/>
        </p:nvSpPr>
        <p:spPr>
          <a:xfrm>
            <a:off x="393403" y="6467432"/>
            <a:ext cx="25200" cy="39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0837327-8C8D-41BB-86BE-0821407F1D71}"/>
              </a:ext>
            </a:extLst>
          </p:cNvPr>
          <p:cNvGrpSpPr/>
          <p:nvPr userDrawn="1"/>
        </p:nvGrpSpPr>
        <p:grpSpPr>
          <a:xfrm>
            <a:off x="11644284" y="6574631"/>
            <a:ext cx="307783" cy="176213"/>
            <a:chOff x="3449735" y="7308371"/>
            <a:chExt cx="350165" cy="200478"/>
          </a:xfrm>
          <a:solidFill>
            <a:schemeClr val="bg1"/>
          </a:solidFill>
        </p:grpSpPr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B287EBCE-E137-4454-9B94-7679FD50A11C}"/>
                </a:ext>
              </a:extLst>
            </p:cNvPr>
            <p:cNvSpPr/>
            <p:nvPr userDrawn="1"/>
          </p:nvSpPr>
          <p:spPr>
            <a:xfrm>
              <a:off x="3449735" y="7308371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AEBBA222-0E34-4C64-98FA-6891E8DB91B0}"/>
                </a:ext>
              </a:extLst>
            </p:cNvPr>
            <p:cNvSpPr/>
            <p:nvPr userDrawn="1"/>
          </p:nvSpPr>
          <p:spPr>
            <a:xfrm>
              <a:off x="3633402" y="7308371"/>
              <a:ext cx="166498" cy="200478"/>
            </a:xfrm>
            <a:custGeom>
              <a:avLst/>
              <a:gdLst>
                <a:gd name="connsiteX0" fmla="*/ 0 w 166498"/>
                <a:gd name="connsiteY0" fmla="*/ 200478 h 200478"/>
                <a:gd name="connsiteX1" fmla="*/ 0 w 166498"/>
                <a:gd name="connsiteY1" fmla="*/ 0 h 200478"/>
                <a:gd name="connsiteX2" fmla="*/ 166499 w 166498"/>
                <a:gd name="connsiteY2" fmla="*/ 100329 h 20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" h="200478">
                  <a:moveTo>
                    <a:pt x="0" y="200478"/>
                  </a:moveTo>
                  <a:lnTo>
                    <a:pt x="0" y="0"/>
                  </a:lnTo>
                  <a:lnTo>
                    <a:pt x="166499" y="100329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060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5" r:id="rId2"/>
    <p:sldLayoutId id="2147483783" r:id="rId3"/>
    <p:sldLayoutId id="2147483786" r:id="rId4"/>
    <p:sldLayoutId id="2147483784" r:id="rId5"/>
    <p:sldLayoutId id="2147483790" r:id="rId6"/>
    <p:sldLayoutId id="2147483916" r:id="rId7"/>
    <p:sldLayoutId id="2147484085" r:id="rId8"/>
    <p:sldLayoutId id="2147484089" r:id="rId9"/>
    <p:sldLayoutId id="2147484002" r:id="rId10"/>
    <p:sldLayoutId id="2147484003" r:id="rId11"/>
    <p:sldLayoutId id="2147484010" r:id="rId12"/>
    <p:sldLayoutId id="2147484011" r:id="rId13"/>
    <p:sldLayoutId id="2147484017" r:id="rId14"/>
    <p:sldLayoutId id="2147484022" r:id="rId15"/>
    <p:sldLayoutId id="2147484023" r:id="rId16"/>
    <p:sldLayoutId id="2147484030" r:id="rId17"/>
    <p:sldLayoutId id="2147484031" r:id="rId18"/>
    <p:sldLayoutId id="2147483917" r:id="rId19"/>
    <p:sldLayoutId id="2147483918" r:id="rId20"/>
    <p:sldLayoutId id="2147483919" r:id="rId21"/>
    <p:sldLayoutId id="2147483817" r:id="rId22"/>
    <p:sldLayoutId id="2147483818" r:id="rId23"/>
    <p:sldLayoutId id="2147483942" r:id="rId24"/>
    <p:sldLayoutId id="2147483983" r:id="rId25"/>
    <p:sldLayoutId id="2147483943" r:id="rId26"/>
    <p:sldLayoutId id="2147483984" r:id="rId27"/>
    <p:sldLayoutId id="2147483948" r:id="rId28"/>
    <p:sldLayoutId id="2147483949" r:id="rId29"/>
    <p:sldLayoutId id="2147483972" r:id="rId30"/>
    <p:sldLayoutId id="2147483985" r:id="rId31"/>
    <p:sldLayoutId id="2147483973" r:id="rId32"/>
    <p:sldLayoutId id="2147483907" r:id="rId33"/>
    <p:sldLayoutId id="2147483908" r:id="rId34"/>
    <p:sldLayoutId id="2147483940" r:id="rId35"/>
    <p:sldLayoutId id="2147483986" r:id="rId36"/>
    <p:sldLayoutId id="2147483941" r:id="rId37"/>
    <p:sldLayoutId id="2147483987" r:id="rId38"/>
    <p:sldLayoutId id="2147483954" r:id="rId39"/>
    <p:sldLayoutId id="2147483955" r:id="rId40"/>
    <p:sldLayoutId id="2147484072" r:id="rId41"/>
    <p:sldLayoutId id="2147484073" r:id="rId42"/>
    <p:sldLayoutId id="2147484074" r:id="rId43"/>
    <p:sldLayoutId id="2147484075" r:id="rId4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Raleway Light" panose="020B04030301010600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Tx/>
        <a:buNone/>
        <a:defRPr sz="1200" kern="1200" cap="none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142875" indent="-142875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360363" indent="-142875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534988" indent="-142875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720725" indent="-142875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44000" indent="-14400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4000" indent="-14400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" indent="-14400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" indent="-14400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073" userDrawn="1">
          <p15:clr>
            <a:srgbClr val="F26B43"/>
          </p15:clr>
        </p15:guide>
        <p15:guide id="4" orient="horz" pos="1022" userDrawn="1">
          <p15:clr>
            <a:srgbClr val="F26B43"/>
          </p15:clr>
        </p15:guide>
        <p15:guide id="5" orient="horz" pos="600" userDrawn="1">
          <p15:clr>
            <a:srgbClr val="F26B43"/>
          </p15:clr>
        </p15:guide>
        <p15:guide id="6" orient="horz" pos="341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106" userDrawn="1">
          <p15:clr>
            <a:srgbClr val="F26B43"/>
          </p15:clr>
        </p15:guide>
        <p15:guide id="9" orient="horz" pos="3893" userDrawn="1">
          <p15:clr>
            <a:srgbClr val="F26B43"/>
          </p15:clr>
        </p15:guide>
        <p15:guide id="10" pos="3840" userDrawn="1">
          <p15:clr>
            <a:srgbClr val="F26B43"/>
          </p15:clr>
        </p15:guide>
        <p15:guide id="11" orient="horz" pos="21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E0AB1F02-877E-43BA-B36C-3372A4433B9F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4B5513-789F-4CAC-8564-062F0659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10728000" cy="410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Agenda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DA8D16-9E05-41EB-BFEB-F443471C5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621362"/>
            <a:ext cx="10728000" cy="455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9E4975-A90C-4B20-8A90-6E3F8C9BB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824" y="6467431"/>
            <a:ext cx="10727917" cy="39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2F2AD1-C438-478E-AE7F-4B4993548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67432"/>
            <a:ext cx="388800" cy="390568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sz="800" b="1">
                <a:solidFill>
                  <a:schemeClr val="bg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565A6A0-4B3A-45CF-A612-111DED3F9384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CF7FA44-5540-4751-98F9-80CE5B243BE3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C273334-D338-4D25-B1A3-E8BEE04A2DBE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B58518A-B5BD-4884-9AA7-F5CBB1BEAD5F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6,88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4C95462-8522-4E97-BED8-E75135883FB9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3701130-45F0-4786-A6E1-5B1093495DA9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5,02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4ED690F-7AFD-4551-A6DE-0C3021163CE7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FABB33E3-083C-482D-91EF-8934640B4163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7,64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E28E4DC-E69D-4BB2-BAB0-2BD1377D0ACD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E2D353EF-82E4-41F8-AC39-C9103CE4449C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15,40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401AE96-01BD-4B08-804E-09F658A93E8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EA3908B-FECE-43DE-8007-E63051A958F3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14,40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FDA7A84-A948-426F-8C2B-F062387BEE96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7DF28379-6B61-4E9D-8DA3-679C63BDB8F3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8,43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F1A082F-F178-4ED9-AF8B-B64938673D24}"/>
              </a:ext>
            </a:extLst>
          </p:cNvPr>
          <p:cNvSpPr/>
          <p:nvPr userDrawn="1"/>
        </p:nvSpPr>
        <p:spPr>
          <a:xfrm>
            <a:off x="393403" y="6467432"/>
            <a:ext cx="25200" cy="39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afik 31">
            <a:extLst>
              <a:ext uri="{FF2B5EF4-FFF2-40B4-BE49-F238E27FC236}">
                <a16:creationId xmlns:a16="http://schemas.microsoft.com/office/drawing/2014/main" id="{AD11C228-1E6C-4254-97F1-88716DF2566B}"/>
              </a:ext>
            </a:extLst>
          </p:cNvPr>
          <p:cNvGrpSpPr/>
          <p:nvPr userDrawn="1"/>
        </p:nvGrpSpPr>
        <p:grpSpPr>
          <a:xfrm>
            <a:off x="11384097" y="6551890"/>
            <a:ext cx="548347" cy="222766"/>
            <a:chOff x="11384097" y="6551890"/>
            <a:chExt cx="548347" cy="222766"/>
          </a:xfrm>
          <a:solidFill>
            <a:srgbClr val="FFFFFF"/>
          </a:solidFill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E15A2066-6AEF-4856-92BF-692B08F8A57F}"/>
                </a:ext>
              </a:extLst>
            </p:cNvPr>
            <p:cNvSpPr/>
            <p:nvPr/>
          </p:nvSpPr>
          <p:spPr>
            <a:xfrm>
              <a:off x="11384097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EB022E1C-500D-4E72-A8BB-D8DDAB34B5FA}"/>
                </a:ext>
              </a:extLst>
            </p:cNvPr>
            <p:cNvSpPr/>
            <p:nvPr/>
          </p:nvSpPr>
          <p:spPr>
            <a:xfrm>
              <a:off x="11881036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02E1841B-2EEE-408B-9901-4001179BF934}"/>
                </a:ext>
              </a:extLst>
            </p:cNvPr>
            <p:cNvSpPr/>
            <p:nvPr/>
          </p:nvSpPr>
          <p:spPr>
            <a:xfrm>
              <a:off x="11464635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C4D20C4E-F0FC-440B-A4C0-91DA8020A525}"/>
                </a:ext>
              </a:extLst>
            </p:cNvPr>
            <p:cNvSpPr/>
            <p:nvPr/>
          </p:nvSpPr>
          <p:spPr>
            <a:xfrm>
              <a:off x="11800498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D7BD3B43-ED0B-4047-9FED-C7C51E5B793F}"/>
                </a:ext>
              </a:extLst>
            </p:cNvPr>
            <p:cNvSpPr/>
            <p:nvPr/>
          </p:nvSpPr>
          <p:spPr>
            <a:xfrm>
              <a:off x="11545173" y="6565598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1CA1F0EB-7D9C-437B-B480-ED7C85511917}"/>
                </a:ext>
              </a:extLst>
            </p:cNvPr>
            <p:cNvSpPr/>
            <p:nvPr/>
          </p:nvSpPr>
          <p:spPr>
            <a:xfrm>
              <a:off x="11719959" y="6565598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9025C247-21FF-42AC-B75E-F07038502A88}"/>
                </a:ext>
              </a:extLst>
            </p:cNvPr>
            <p:cNvSpPr/>
            <p:nvPr/>
          </p:nvSpPr>
          <p:spPr>
            <a:xfrm rot="-1044236">
              <a:off x="11632534" y="6558734"/>
              <a:ext cx="54490" cy="54319"/>
            </a:xfrm>
            <a:custGeom>
              <a:avLst/>
              <a:gdLst>
                <a:gd name="connsiteX0" fmla="*/ 0 w 54490"/>
                <a:gd name="connsiteY0" fmla="*/ 0 h 54319"/>
                <a:gd name="connsiteX1" fmla="*/ 54491 w 54490"/>
                <a:gd name="connsiteY1" fmla="*/ 0 h 54319"/>
                <a:gd name="connsiteX2" fmla="*/ 54491 w 54490"/>
                <a:gd name="connsiteY2" fmla="*/ 54320 h 54319"/>
                <a:gd name="connsiteX3" fmla="*/ 0 w 54490"/>
                <a:gd name="connsiteY3" fmla="*/ 54320 h 5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0" h="54319">
                  <a:moveTo>
                    <a:pt x="0" y="0"/>
                  </a:moveTo>
                  <a:lnTo>
                    <a:pt x="54491" y="0"/>
                  </a:lnTo>
                  <a:lnTo>
                    <a:pt x="54491" y="54320"/>
                  </a:lnTo>
                  <a:lnTo>
                    <a:pt x="0" y="54320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B04AA8FE-E26E-4AF0-8493-DCBE694D6510}"/>
                </a:ext>
              </a:extLst>
            </p:cNvPr>
            <p:cNvSpPr/>
            <p:nvPr/>
          </p:nvSpPr>
          <p:spPr>
            <a:xfrm>
              <a:off x="11545173" y="6641853"/>
              <a:ext cx="54320" cy="54320"/>
            </a:xfrm>
            <a:custGeom>
              <a:avLst/>
              <a:gdLst>
                <a:gd name="connsiteX0" fmla="*/ 0 w 54320"/>
                <a:gd name="connsiteY0" fmla="*/ 0 h 54320"/>
                <a:gd name="connsiteX1" fmla="*/ 54321 w 54320"/>
                <a:gd name="connsiteY1" fmla="*/ 0 h 54320"/>
                <a:gd name="connsiteX2" fmla="*/ 54321 w 54320"/>
                <a:gd name="connsiteY2" fmla="*/ 54321 h 54320"/>
                <a:gd name="connsiteX3" fmla="*/ 0 w 54320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320">
                  <a:moveTo>
                    <a:pt x="0" y="0"/>
                  </a:moveTo>
                  <a:lnTo>
                    <a:pt x="54321" y="0"/>
                  </a:lnTo>
                  <a:lnTo>
                    <a:pt x="54321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14AF5548-B8E4-4788-BE7F-29B052324D21}"/>
                </a:ext>
              </a:extLst>
            </p:cNvPr>
            <p:cNvSpPr/>
            <p:nvPr/>
          </p:nvSpPr>
          <p:spPr>
            <a:xfrm>
              <a:off x="11719959" y="6641853"/>
              <a:ext cx="54491" cy="54320"/>
            </a:xfrm>
            <a:custGeom>
              <a:avLst/>
              <a:gdLst>
                <a:gd name="connsiteX0" fmla="*/ 0 w 54491"/>
                <a:gd name="connsiteY0" fmla="*/ 0 h 54320"/>
                <a:gd name="connsiteX1" fmla="*/ 54492 w 54491"/>
                <a:gd name="connsiteY1" fmla="*/ 0 h 54320"/>
                <a:gd name="connsiteX2" fmla="*/ 54492 w 54491"/>
                <a:gd name="connsiteY2" fmla="*/ 54321 h 54320"/>
                <a:gd name="connsiteX3" fmla="*/ 0 w 54491"/>
                <a:gd name="connsiteY3" fmla="*/ 54321 h 5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320">
                  <a:moveTo>
                    <a:pt x="0" y="0"/>
                  </a:moveTo>
                  <a:lnTo>
                    <a:pt x="54492" y="0"/>
                  </a:lnTo>
                  <a:lnTo>
                    <a:pt x="54492" y="54321"/>
                  </a:lnTo>
                  <a:lnTo>
                    <a:pt x="0" y="54321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36F4A1CB-6F72-48E7-9DDF-4C7D2B49F7CB}"/>
                </a:ext>
              </a:extLst>
            </p:cNvPr>
            <p:cNvSpPr/>
            <p:nvPr/>
          </p:nvSpPr>
          <p:spPr>
            <a:xfrm>
              <a:off x="11545173" y="6717936"/>
              <a:ext cx="54320" cy="54491"/>
            </a:xfrm>
            <a:custGeom>
              <a:avLst/>
              <a:gdLst>
                <a:gd name="connsiteX0" fmla="*/ 0 w 54320"/>
                <a:gd name="connsiteY0" fmla="*/ 0 h 54491"/>
                <a:gd name="connsiteX1" fmla="*/ 54321 w 54320"/>
                <a:gd name="connsiteY1" fmla="*/ 0 h 54491"/>
                <a:gd name="connsiteX2" fmla="*/ 54321 w 54320"/>
                <a:gd name="connsiteY2" fmla="*/ 54492 h 54491"/>
                <a:gd name="connsiteX3" fmla="*/ 0 w 54320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0" h="54491">
                  <a:moveTo>
                    <a:pt x="0" y="0"/>
                  </a:moveTo>
                  <a:lnTo>
                    <a:pt x="54321" y="0"/>
                  </a:lnTo>
                  <a:lnTo>
                    <a:pt x="54321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30BD41E6-5441-40B4-9C70-062332F010AE}"/>
                </a:ext>
              </a:extLst>
            </p:cNvPr>
            <p:cNvSpPr/>
            <p:nvPr/>
          </p:nvSpPr>
          <p:spPr>
            <a:xfrm>
              <a:off x="11719959" y="6717936"/>
              <a:ext cx="54491" cy="54491"/>
            </a:xfrm>
            <a:custGeom>
              <a:avLst/>
              <a:gdLst>
                <a:gd name="connsiteX0" fmla="*/ 0 w 54491"/>
                <a:gd name="connsiteY0" fmla="*/ 0 h 54491"/>
                <a:gd name="connsiteX1" fmla="*/ 54492 w 54491"/>
                <a:gd name="connsiteY1" fmla="*/ 0 h 54491"/>
                <a:gd name="connsiteX2" fmla="*/ 54492 w 54491"/>
                <a:gd name="connsiteY2" fmla="*/ 54492 h 54491"/>
                <a:gd name="connsiteX3" fmla="*/ 0 w 54491"/>
                <a:gd name="connsiteY3" fmla="*/ 54492 h 5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91" h="54491">
                  <a:moveTo>
                    <a:pt x="0" y="0"/>
                  </a:moveTo>
                  <a:lnTo>
                    <a:pt x="54492" y="0"/>
                  </a:lnTo>
                  <a:lnTo>
                    <a:pt x="54492" y="54492"/>
                  </a:lnTo>
                  <a:lnTo>
                    <a:pt x="0" y="54492"/>
                  </a:lnTo>
                  <a:close/>
                </a:path>
              </a:pathLst>
            </a:custGeom>
            <a:grpFill/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7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920" r:id="rId7"/>
    <p:sldLayoutId id="2147484086" r:id="rId8"/>
    <p:sldLayoutId id="2147484090" r:id="rId9"/>
    <p:sldLayoutId id="2147484004" r:id="rId10"/>
    <p:sldLayoutId id="2147484005" r:id="rId11"/>
    <p:sldLayoutId id="2147484012" r:id="rId12"/>
    <p:sldLayoutId id="2147484013" r:id="rId13"/>
    <p:sldLayoutId id="2147484018" r:id="rId14"/>
    <p:sldLayoutId id="2147484024" r:id="rId15"/>
    <p:sldLayoutId id="2147484025" r:id="rId16"/>
    <p:sldLayoutId id="2147484032" r:id="rId17"/>
    <p:sldLayoutId id="2147484033" r:id="rId18"/>
    <p:sldLayoutId id="2147483921" r:id="rId19"/>
    <p:sldLayoutId id="2147483922" r:id="rId20"/>
    <p:sldLayoutId id="2147483923" r:id="rId21"/>
    <p:sldLayoutId id="2147483866" r:id="rId22"/>
    <p:sldLayoutId id="2147483867" r:id="rId23"/>
    <p:sldLayoutId id="2147483932" r:id="rId24"/>
    <p:sldLayoutId id="2147483988" r:id="rId25"/>
    <p:sldLayoutId id="2147483933" r:id="rId26"/>
    <p:sldLayoutId id="2147483989" r:id="rId27"/>
    <p:sldLayoutId id="2147483950" r:id="rId28"/>
    <p:sldLayoutId id="2147483951" r:id="rId29"/>
    <p:sldLayoutId id="2147483974" r:id="rId30"/>
    <p:sldLayoutId id="2147483990" r:id="rId31"/>
    <p:sldLayoutId id="2147483975" r:id="rId32"/>
    <p:sldLayoutId id="2147483909" r:id="rId33"/>
    <p:sldLayoutId id="2147483910" r:id="rId34"/>
    <p:sldLayoutId id="2147483934" r:id="rId35"/>
    <p:sldLayoutId id="2147483992" r:id="rId36"/>
    <p:sldLayoutId id="2147483935" r:id="rId37"/>
    <p:sldLayoutId id="2147483991" r:id="rId38"/>
    <p:sldLayoutId id="2147483956" r:id="rId39"/>
    <p:sldLayoutId id="2147483957" r:id="rId40"/>
    <p:sldLayoutId id="2147484076" r:id="rId41"/>
    <p:sldLayoutId id="2147484077" r:id="rId42"/>
    <p:sldLayoutId id="2147484078" r:id="rId43"/>
    <p:sldLayoutId id="2147484079" r:id="rId4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Raleway Light" panose="020B04030301010600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Tx/>
        <a:buNone/>
        <a:defRPr sz="1200" kern="1200" cap="none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144000" indent="-14400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360363" indent="-142875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534988" indent="-142875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720725" indent="-142875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44000" indent="-14400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4000" indent="-14400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" indent="-14400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" indent="-14400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073">
          <p15:clr>
            <a:srgbClr val="F26B43"/>
          </p15:clr>
        </p15:guide>
        <p15:guide id="4" orient="horz" pos="1022">
          <p15:clr>
            <a:srgbClr val="F26B43"/>
          </p15:clr>
        </p15:guide>
        <p15:guide id="5" orient="horz" pos="600">
          <p15:clr>
            <a:srgbClr val="F26B43"/>
          </p15:clr>
        </p15:guide>
        <p15:guide id="6" orient="horz" pos="341">
          <p15:clr>
            <a:srgbClr val="F26B43"/>
          </p15:clr>
        </p15:guide>
        <p15:guide id="7" pos="347">
          <p15:clr>
            <a:srgbClr val="F26B43"/>
          </p15:clr>
        </p15:guide>
        <p15:guide id="8" pos="7106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21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E0AB1F02-877E-43BA-B36C-3372A4433B9F}"/>
              </a:ext>
            </a:extLst>
          </p:cNvPr>
          <p:cNvSpPr/>
          <p:nvPr userDrawn="1"/>
        </p:nvSpPr>
        <p:spPr bwMode="gray">
          <a:xfrm>
            <a:off x="419100" y="6467432"/>
            <a:ext cx="11772899" cy="390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4B5513-789F-4CAC-8564-062F0659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2471"/>
            <a:ext cx="10728000" cy="410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Agenda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DA8D16-9E05-41EB-BFEB-F443471C5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621362"/>
            <a:ext cx="10728000" cy="455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9E4975-A90C-4B20-8A90-6E3F8C9BB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824" y="6467431"/>
            <a:ext cx="10727917" cy="39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Hier könnte der Titel der Präsentation stehen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2F2AD1-C438-478E-AE7F-4B4993548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67432"/>
            <a:ext cx="388800" cy="390568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sz="800" b="1">
                <a:solidFill>
                  <a:schemeClr val="bg1"/>
                </a:solidFill>
              </a:defRPr>
            </a:lvl1pPr>
          </a:lstStyle>
          <a:p>
            <a:fld id="{626EB670-CE89-445D-AFBE-4216293D8744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565A6A0-4B3A-45CF-A612-111DED3F9384}"/>
              </a:ext>
            </a:extLst>
          </p:cNvPr>
          <p:cNvCxnSpPr/>
          <p:nvPr userDrawn="1"/>
        </p:nvCxnSpPr>
        <p:spPr>
          <a:xfrm flipH="1">
            <a:off x="-370744" y="540544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CF7FA44-5540-4751-98F9-80CE5B243BE3}"/>
              </a:ext>
            </a:extLst>
          </p:cNvPr>
          <p:cNvSpPr txBox="1"/>
          <p:nvPr userDrawn="1"/>
        </p:nvSpPr>
        <p:spPr>
          <a:xfrm>
            <a:off x="-407123" y="597695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C273334-D338-4D25-B1A3-E8BEE04A2DBE}"/>
              </a:ext>
            </a:extLst>
          </p:cNvPr>
          <p:cNvCxnSpPr/>
          <p:nvPr userDrawn="1"/>
        </p:nvCxnSpPr>
        <p:spPr>
          <a:xfrm flipH="1">
            <a:off x="-370744" y="952501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B58518A-B5BD-4884-9AA7-F5CBB1BEAD5F}"/>
              </a:ext>
            </a:extLst>
          </p:cNvPr>
          <p:cNvSpPr txBox="1"/>
          <p:nvPr userDrawn="1"/>
        </p:nvSpPr>
        <p:spPr>
          <a:xfrm>
            <a:off x="-407123" y="1009652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6,88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4C95462-8522-4E97-BED8-E75135883FB9}"/>
              </a:ext>
            </a:extLst>
          </p:cNvPr>
          <p:cNvCxnSpPr/>
          <p:nvPr userDrawn="1"/>
        </p:nvCxnSpPr>
        <p:spPr>
          <a:xfrm flipH="1">
            <a:off x="-370744" y="1621632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3701130-45F0-4786-A6E1-5B1093495DA9}"/>
              </a:ext>
            </a:extLst>
          </p:cNvPr>
          <p:cNvSpPr txBox="1"/>
          <p:nvPr userDrawn="1"/>
        </p:nvSpPr>
        <p:spPr>
          <a:xfrm>
            <a:off x="-407123" y="167878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5,02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4ED690F-7AFD-4551-A6DE-0C3021163CE7}"/>
              </a:ext>
            </a:extLst>
          </p:cNvPr>
          <p:cNvCxnSpPr/>
          <p:nvPr userDrawn="1"/>
        </p:nvCxnSpPr>
        <p:spPr>
          <a:xfrm flipH="1">
            <a:off x="-370744" y="6179346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FABB33E3-083C-482D-91EF-8934640B4163}"/>
              </a:ext>
            </a:extLst>
          </p:cNvPr>
          <p:cNvSpPr txBox="1"/>
          <p:nvPr userDrawn="1"/>
        </p:nvSpPr>
        <p:spPr>
          <a:xfrm>
            <a:off x="-407123" y="6236497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7,64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E28E4DC-E69D-4BB2-BAB0-2BD1377D0ACD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586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E2D353EF-82E4-41F8-AC39-C9103CE4449C}"/>
              </a:ext>
            </a:extLst>
          </p:cNvPr>
          <p:cNvSpPr txBox="1"/>
          <p:nvPr userDrawn="1"/>
        </p:nvSpPr>
        <p:spPr>
          <a:xfrm>
            <a:off x="612052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15,40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401AE96-01BD-4B08-804E-09F658A93E8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910" y="-219075"/>
            <a:ext cx="0" cy="1500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EA3908B-FECE-43DE-8007-E63051A958F3}"/>
              </a:ext>
            </a:extLst>
          </p:cNvPr>
          <p:cNvSpPr txBox="1"/>
          <p:nvPr userDrawn="1"/>
        </p:nvSpPr>
        <p:spPr>
          <a:xfrm>
            <a:off x="11340376" y="-197643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solidFill>
                  <a:schemeClr val="tx1"/>
                </a:solidFill>
              </a:rPr>
              <a:t>14,40</a:t>
            </a:r>
            <a:endParaRPr lang="en-US" sz="700">
              <a:solidFill>
                <a:schemeClr val="tx1"/>
              </a:solidFill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FDA7A84-A948-426F-8C2B-F062387BEE96}"/>
              </a:ext>
            </a:extLst>
          </p:cNvPr>
          <p:cNvCxnSpPr/>
          <p:nvPr userDrawn="1"/>
        </p:nvCxnSpPr>
        <p:spPr>
          <a:xfrm flipH="1">
            <a:off x="-370744" y="6467478"/>
            <a:ext cx="2082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7DF28379-6B61-4E9D-8DA3-679C63BDB8F3}"/>
              </a:ext>
            </a:extLst>
          </p:cNvPr>
          <p:cNvSpPr txBox="1"/>
          <p:nvPr userDrawn="1"/>
        </p:nvSpPr>
        <p:spPr>
          <a:xfrm>
            <a:off x="-407123" y="6524629"/>
            <a:ext cx="280988" cy="111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8,43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682F5D2-5779-4B8B-A438-056FCB672C6C}"/>
              </a:ext>
            </a:extLst>
          </p:cNvPr>
          <p:cNvSpPr/>
          <p:nvPr userDrawn="1"/>
        </p:nvSpPr>
        <p:spPr>
          <a:xfrm>
            <a:off x="393403" y="6467432"/>
            <a:ext cx="25200" cy="39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27097E2-07F0-4B86-B045-BA8C21F41D09}"/>
              </a:ext>
            </a:extLst>
          </p:cNvPr>
          <p:cNvGrpSpPr/>
          <p:nvPr userDrawn="1"/>
        </p:nvGrpSpPr>
        <p:grpSpPr>
          <a:xfrm>
            <a:off x="11420526" y="6565290"/>
            <a:ext cx="496327" cy="193297"/>
            <a:chOff x="11327926" y="6553715"/>
            <a:chExt cx="496327" cy="193297"/>
          </a:xfrm>
        </p:grpSpPr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F8F0867D-B7C3-4754-A01C-35955DCF4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560397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DCC2108D-A696-47F1-B47C-D4420B6F5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F2166E43-EC6A-4596-AA96-A27068030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42">
              <a:extLst>
                <a:ext uri="{FF2B5EF4-FFF2-40B4-BE49-F238E27FC236}">
                  <a16:creationId xmlns:a16="http://schemas.microsoft.com/office/drawing/2014/main" id="{19D7A0D5-A0EE-406D-88AD-E78A38C4A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43">
              <a:extLst>
                <a:ext uri="{FF2B5EF4-FFF2-40B4-BE49-F238E27FC236}">
                  <a16:creationId xmlns:a16="http://schemas.microsoft.com/office/drawing/2014/main" id="{F8DC7514-6FF7-4CAA-8B84-1C673114A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44">
              <a:extLst>
                <a:ext uri="{FF2B5EF4-FFF2-40B4-BE49-F238E27FC236}">
                  <a16:creationId xmlns:a16="http://schemas.microsoft.com/office/drawing/2014/main" id="{A9DD544E-9477-43A1-AFC7-05B3CF830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560397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46">
              <a:extLst>
                <a:ext uri="{FF2B5EF4-FFF2-40B4-BE49-F238E27FC236}">
                  <a16:creationId xmlns:a16="http://schemas.microsoft.com/office/drawing/2014/main" id="{28B80B1A-C50B-4543-BA6A-EC22747E7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29164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ectangle 47">
              <a:extLst>
                <a:ext uri="{FF2B5EF4-FFF2-40B4-BE49-F238E27FC236}">
                  <a16:creationId xmlns:a16="http://schemas.microsoft.com/office/drawing/2014/main" id="{991DFC15-F0F7-4166-AC70-C49DB266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 48">
              <a:extLst>
                <a:ext uri="{FF2B5EF4-FFF2-40B4-BE49-F238E27FC236}">
                  <a16:creationId xmlns:a16="http://schemas.microsoft.com/office/drawing/2014/main" id="{BA58F4EA-F642-4EFE-A2E9-02B1DEC95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ectangle 49">
              <a:extLst>
                <a:ext uri="{FF2B5EF4-FFF2-40B4-BE49-F238E27FC236}">
                  <a16:creationId xmlns:a16="http://schemas.microsoft.com/office/drawing/2014/main" id="{893DEE66-C8D5-4469-847E-79CA64DDB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ctangle 50">
              <a:extLst>
                <a:ext uri="{FF2B5EF4-FFF2-40B4-BE49-F238E27FC236}">
                  <a16:creationId xmlns:a16="http://schemas.microsoft.com/office/drawing/2014/main" id="{B50639B8-111B-413E-8122-92C505A43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08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51">
              <a:extLst>
                <a:ext uri="{FF2B5EF4-FFF2-40B4-BE49-F238E27FC236}">
                  <a16:creationId xmlns:a16="http://schemas.microsoft.com/office/drawing/2014/main" id="{9BB10559-56C0-4722-BA82-DFCF2CCC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89" y="6629164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52">
              <a:extLst>
                <a:ext uri="{FF2B5EF4-FFF2-40B4-BE49-F238E27FC236}">
                  <a16:creationId xmlns:a16="http://schemas.microsoft.com/office/drawing/2014/main" id="{FDDB8501-057E-49B9-95A0-A73398062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926" y="6697930"/>
              <a:ext cx="48819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53">
              <a:extLst>
                <a:ext uri="{FF2B5EF4-FFF2-40B4-BE49-F238E27FC236}">
                  <a16:creationId xmlns:a16="http://schemas.microsoft.com/office/drawing/2014/main" id="{7CABAA55-2094-42A2-ABC7-85BB2CEE7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5171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54">
              <a:extLst>
                <a:ext uri="{FF2B5EF4-FFF2-40B4-BE49-F238E27FC236}">
                  <a16:creationId xmlns:a16="http://schemas.microsoft.com/office/drawing/2014/main" id="{FF5878E0-B1EC-4A4E-BFAA-9F91507A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367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55">
              <a:extLst>
                <a:ext uri="{FF2B5EF4-FFF2-40B4-BE49-F238E27FC236}">
                  <a16:creationId xmlns:a16="http://schemas.microsoft.com/office/drawing/2014/main" id="{10DBA06B-B1DA-4D2F-B691-8E40BFACE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30" y="6697930"/>
              <a:ext cx="49082" cy="490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536473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E2CDED24-7C15-41AB-B801-7D275F047682}"/>
                </a:ext>
              </a:extLst>
            </p:cNvPr>
            <p:cNvSpPr/>
            <p:nvPr/>
          </p:nvSpPr>
          <p:spPr>
            <a:xfrm rot="20580000">
              <a:off x="11551158" y="6553715"/>
              <a:ext cx="49763" cy="49763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92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924" r:id="rId7"/>
    <p:sldLayoutId id="2147484087" r:id="rId8"/>
    <p:sldLayoutId id="2147484091" r:id="rId9"/>
    <p:sldLayoutId id="2147484006" r:id="rId10"/>
    <p:sldLayoutId id="2147484007" r:id="rId11"/>
    <p:sldLayoutId id="2147484014" r:id="rId12"/>
    <p:sldLayoutId id="2147484015" r:id="rId13"/>
    <p:sldLayoutId id="2147484019" r:id="rId14"/>
    <p:sldLayoutId id="2147484026" r:id="rId15"/>
    <p:sldLayoutId id="2147484027" r:id="rId16"/>
    <p:sldLayoutId id="2147484034" r:id="rId17"/>
    <p:sldLayoutId id="2147484035" r:id="rId18"/>
    <p:sldLayoutId id="2147483925" r:id="rId19"/>
    <p:sldLayoutId id="2147483926" r:id="rId20"/>
    <p:sldLayoutId id="2147483927" r:id="rId21"/>
    <p:sldLayoutId id="2147483838" r:id="rId22"/>
    <p:sldLayoutId id="2147483839" r:id="rId23"/>
    <p:sldLayoutId id="2147483928" r:id="rId24"/>
    <p:sldLayoutId id="2147483999" r:id="rId25"/>
    <p:sldLayoutId id="2147483929" r:id="rId26"/>
    <p:sldLayoutId id="2147483994" r:id="rId27"/>
    <p:sldLayoutId id="2147483952" r:id="rId28"/>
    <p:sldLayoutId id="2147483953" r:id="rId29"/>
    <p:sldLayoutId id="2147483976" r:id="rId30"/>
    <p:sldLayoutId id="2147483995" r:id="rId31"/>
    <p:sldLayoutId id="2147483977" r:id="rId32"/>
    <p:sldLayoutId id="2147483911" r:id="rId33"/>
    <p:sldLayoutId id="2147483912" r:id="rId34"/>
    <p:sldLayoutId id="2147483930" r:id="rId35"/>
    <p:sldLayoutId id="2147483996" r:id="rId36"/>
    <p:sldLayoutId id="2147483931" r:id="rId37"/>
    <p:sldLayoutId id="2147483997" r:id="rId38"/>
    <p:sldLayoutId id="2147483958" r:id="rId39"/>
    <p:sldLayoutId id="2147483959" r:id="rId40"/>
    <p:sldLayoutId id="2147484080" r:id="rId41"/>
    <p:sldLayoutId id="2147484081" r:id="rId42"/>
    <p:sldLayoutId id="2147484082" r:id="rId43"/>
    <p:sldLayoutId id="2147484083" r:id="rId4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Raleway Light" panose="020B04030301010600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Tx/>
        <a:buNone/>
        <a:defRPr sz="1200" kern="1200" cap="none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144000" indent="-14400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360363" indent="-142875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534988" indent="-142875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720725" indent="-142875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44000" indent="-14400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4000" indent="-14400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" indent="-14400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" indent="-144000" algn="l" defTabSz="914400" rtl="0" eaLnBrk="1" latinLnBrk="0" hangingPunct="1">
        <a:lnSpc>
          <a:spcPct val="130000"/>
        </a:lnSpc>
        <a:spcBef>
          <a:spcPts val="0"/>
        </a:spcBef>
        <a:spcAft>
          <a:spcPts val="7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073">
          <p15:clr>
            <a:srgbClr val="F26B43"/>
          </p15:clr>
        </p15:guide>
        <p15:guide id="4" orient="horz" pos="1022">
          <p15:clr>
            <a:srgbClr val="F26B43"/>
          </p15:clr>
        </p15:guide>
        <p15:guide id="5" orient="horz" pos="600">
          <p15:clr>
            <a:srgbClr val="F26B43"/>
          </p15:clr>
        </p15:guide>
        <p15:guide id="6" orient="horz" pos="341">
          <p15:clr>
            <a:srgbClr val="F26B43"/>
          </p15:clr>
        </p15:guide>
        <p15:guide id="7" pos="347">
          <p15:clr>
            <a:srgbClr val="F26B43"/>
          </p15:clr>
        </p15:guide>
        <p15:guide id="8" pos="7106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Integrationste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nsomnia.rest/" TargetMode="External"/><Relationship Id="rId3" Type="http://schemas.openxmlformats.org/officeDocument/2006/relationships/hyperlink" Target="https://mockoon.com/" TargetMode="External"/><Relationship Id="rId7" Type="http://schemas.openxmlformats.org/officeDocument/2006/relationships/hyperlink" Target="https://github.com/postmanlabs/newma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postman.com/" TargetMode="External"/><Relationship Id="rId5" Type="http://schemas.openxmlformats.org/officeDocument/2006/relationships/hyperlink" Target="https://learn.microsoft.com/de-de/aspnet/core/test/http-files?view=aspnetcore-8.0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wiremock.org/" TargetMode="External"/><Relationship Id="rId9" Type="http://schemas.openxmlformats.org/officeDocument/2006/relationships/hyperlink" Target="https://github.com/usebruno/bru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95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5826210-EAF3-4C1F-A1CE-2AF0B07F99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dirty="0" err="1">
                <a:ea typeface="Verdana"/>
              </a:rPr>
              <a:t>Gemockte</a:t>
            </a:r>
            <a:r>
              <a:rPr lang="de-DE" sz="2400" dirty="0">
                <a:ea typeface="Verdana"/>
              </a:rPr>
              <a:t> Integrationstests </a:t>
            </a:r>
          </a:p>
          <a:p>
            <a:r>
              <a:rPr lang="de-DE" sz="2400" dirty="0">
                <a:ea typeface="Verdana"/>
              </a:rPr>
              <a:t>mit </a:t>
            </a:r>
            <a:r>
              <a:rPr lang="de-DE" sz="2400" dirty="0" err="1">
                <a:ea typeface="Verdana"/>
              </a:rPr>
              <a:t>Mockoon</a:t>
            </a:r>
            <a:endParaRPr lang="de-DE" sz="2400" dirty="0">
              <a:ea typeface="Verdana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86628F-9C08-4A2B-BD6E-FB35C47EB8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434827-B59C-4541-8BB4-85B922993A3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21F11C-D407-4307-ABCF-E40B4B78306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12372" y="5318151"/>
            <a:ext cx="4760686" cy="636424"/>
          </a:xfrm>
        </p:spPr>
        <p:txBody>
          <a:bodyPr/>
          <a:lstStyle/>
          <a:p>
            <a:r>
              <a:rPr lang="de-DE" dirty="0"/>
              <a:t>11.10.2024, Christian Will</a:t>
            </a:r>
          </a:p>
          <a:p>
            <a:endParaRPr lang="de-DE" dirty="0"/>
          </a:p>
          <a:p>
            <a:r>
              <a:rPr lang="de-DE" dirty="0"/>
              <a:t>Entwicklertag 64</a:t>
            </a:r>
          </a:p>
        </p:txBody>
      </p:sp>
      <p:sp>
        <p:nvSpPr>
          <p:cNvPr id="8" name="AutoShape 2" descr="Create mock APIs in seconds with Mockoon">
            <a:extLst>
              <a:ext uri="{FF2B5EF4-FFF2-40B4-BE49-F238E27FC236}">
                <a16:creationId xmlns:a16="http://schemas.microsoft.com/office/drawing/2014/main" id="{F40AF7AD-A559-9DA8-743D-5D9AF10851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7" name="Grafik 16" descr="Ein Bild, das Schrift, Grafiken, Logo, Grafikdesign enthält.&#10;&#10;Automatisch generierte Beschreibung">
            <a:extLst>
              <a:ext uri="{FF2B5EF4-FFF2-40B4-BE49-F238E27FC236}">
                <a16:creationId xmlns:a16="http://schemas.microsoft.com/office/drawing/2014/main" id="{7081455A-29F5-BDF8-961D-29D04D536B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580" y="3801124"/>
            <a:ext cx="6033420" cy="13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83766-98D2-4B07-B52E-36219F88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00" y="535156"/>
            <a:ext cx="3111741" cy="1315826"/>
          </a:xfrm>
        </p:spPr>
        <p:txBody>
          <a:bodyPr/>
          <a:lstStyle/>
          <a:p>
            <a:r>
              <a:rPr lang="de-DE" dirty="0" err="1">
                <a:ea typeface="Verdana"/>
              </a:rPr>
              <a:t>Gemockte</a:t>
            </a:r>
            <a:r>
              <a:rPr lang="de-DE" dirty="0">
                <a:ea typeface="Verdana"/>
              </a:rPr>
              <a:t> Integrationstests mit </a:t>
            </a:r>
            <a:r>
              <a:rPr lang="de-DE" dirty="0" err="1">
                <a:ea typeface="Verdana"/>
              </a:rPr>
              <a:t>Mockoon</a:t>
            </a:r>
            <a:r>
              <a:rPr lang="de-DE" dirty="0"/>
              <a:t>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48FA1-47D2-495E-9AFA-9DCD924002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>
                <a:ea typeface="Verdana"/>
              </a:rPr>
              <a:t>Gemockte</a:t>
            </a:r>
            <a:r>
              <a:rPr lang="de-DE" dirty="0">
                <a:ea typeface="Verdana"/>
              </a:rPr>
              <a:t> Integrationstests mit </a:t>
            </a:r>
            <a:r>
              <a:rPr lang="de-DE" dirty="0" err="1">
                <a:ea typeface="Verdana"/>
              </a:rPr>
              <a:t>Mockoon</a:t>
            </a:r>
            <a:r>
              <a:rPr lang="de-DE" dirty="0"/>
              <a:t>, 11.10.2024, Christian Will, Entwicklertag 64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410C3E-F144-4E3C-8CE8-DD5EBB4AF9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25DF1D-120A-4E08-A8A9-CC3639A372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800" y="1965427"/>
            <a:ext cx="3111741" cy="1019176"/>
          </a:xfrm>
        </p:spPr>
        <p:txBody>
          <a:bodyPr/>
          <a:lstStyle/>
          <a:p>
            <a:r>
              <a:rPr lang="de-DE" b="1" i="0" dirty="0">
                <a:effectLst/>
                <a:latin typeface="Open Sans" panose="020F0502020204030204" pitchFamily="34" charset="0"/>
              </a:rPr>
              <a:t>Klingt komisch macht aber durchaus Sinn bei externen Datenquellen / APIs</a:t>
            </a:r>
            <a:endParaRPr lang="en-US" dirty="0">
              <a:latin typeface="Open Sans" panose="020F0502020204030204" pitchFamily="34" charset="0"/>
            </a:endParaRPr>
          </a:p>
          <a:p>
            <a:endParaRPr lang="en-US" b="1" i="0" dirty="0">
              <a:effectLst/>
              <a:latin typeface="Open Sans" panose="020F0502020204030204" pitchFamily="34" charset="0"/>
            </a:endParaRPr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1FC5C1-C500-841F-A16C-CF95145ACC5A}"/>
              </a:ext>
            </a:extLst>
          </p:cNvPr>
          <p:cNvSpPr txBox="1"/>
          <p:nvPr/>
        </p:nvSpPr>
        <p:spPr>
          <a:xfrm>
            <a:off x="4067250" y="506586"/>
            <a:ext cx="81247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de-DE" sz="4000" dirty="0">
                <a:effectLst/>
                <a:latin typeface="Calibri" panose="020F0502020204030204" pitchFamily="34" charset="0"/>
              </a:rPr>
              <a:t>Zwei kurze Fragen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de-DE" sz="4000" dirty="0">
                <a:effectLst/>
                <a:latin typeface="Calibri" panose="020F0502020204030204" pitchFamily="34" charset="0"/>
              </a:rPr>
              <a:t> zum </a:t>
            </a:r>
            <a:r>
              <a:rPr lang="de-DE" sz="4000" dirty="0" err="1">
                <a:effectLst/>
                <a:latin typeface="Calibri" panose="020F0502020204030204" pitchFamily="34" charset="0"/>
              </a:rPr>
              <a:t>Tooling</a:t>
            </a:r>
            <a:endParaRPr lang="de-DE" sz="40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8" name="Grafik 7" descr="Ein Bild, das Muster, Grafiken, Pixel, Design enthält.&#10;&#10;Automatisch generierte Beschreibung">
            <a:extLst>
              <a:ext uri="{FF2B5EF4-FFF2-40B4-BE49-F238E27FC236}">
                <a16:creationId xmlns:a16="http://schemas.microsoft.com/office/drawing/2014/main" id="{CDE12179-2BAD-8D3D-4273-3DCD63999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75" y="2940134"/>
            <a:ext cx="3198114" cy="319811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2E94380-3BBD-66FD-2F5D-9A6EB1B465AE}"/>
              </a:ext>
            </a:extLst>
          </p:cNvPr>
          <p:cNvSpPr txBox="1"/>
          <p:nvPr/>
        </p:nvSpPr>
        <p:spPr>
          <a:xfrm>
            <a:off x="4067250" y="2105683"/>
            <a:ext cx="812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https://www.menti.com/al6cwf8874dt</a:t>
            </a:r>
          </a:p>
        </p:txBody>
      </p:sp>
    </p:spTree>
    <p:extLst>
      <p:ext uri="{BB962C8B-B14F-4D97-AF65-F5344CB8AC3E}">
        <p14:creationId xmlns:p14="http://schemas.microsoft.com/office/powerpoint/2010/main" val="199410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83766-98D2-4B07-B52E-36219F88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00" y="535156"/>
            <a:ext cx="3111741" cy="1315826"/>
          </a:xfrm>
        </p:spPr>
        <p:txBody>
          <a:bodyPr/>
          <a:lstStyle/>
          <a:p>
            <a:r>
              <a:rPr lang="de-DE" dirty="0" err="1">
                <a:ea typeface="Verdana"/>
              </a:rPr>
              <a:t>Gemockte</a:t>
            </a:r>
            <a:r>
              <a:rPr lang="de-DE" dirty="0">
                <a:ea typeface="Verdana"/>
              </a:rPr>
              <a:t> Integrationstests mit </a:t>
            </a:r>
            <a:r>
              <a:rPr lang="de-DE" dirty="0" err="1">
                <a:ea typeface="Verdana"/>
              </a:rPr>
              <a:t>Mockoon</a:t>
            </a:r>
            <a:r>
              <a:rPr lang="de-DE" dirty="0"/>
              <a:t>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48FA1-47D2-495E-9AFA-9DCD924002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>
                <a:ea typeface="Verdana"/>
              </a:rPr>
              <a:t>Gemockte</a:t>
            </a:r>
            <a:r>
              <a:rPr lang="de-DE" dirty="0">
                <a:ea typeface="Verdana"/>
              </a:rPr>
              <a:t> Integrationstests mit </a:t>
            </a:r>
            <a:r>
              <a:rPr lang="de-DE" dirty="0" err="1">
                <a:ea typeface="Verdana"/>
              </a:rPr>
              <a:t>Mockoon</a:t>
            </a:r>
            <a:r>
              <a:rPr lang="de-DE" dirty="0"/>
              <a:t>, 11.10.2024, Christian Will, Entwicklertag 64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410C3E-F144-4E3C-8CE8-DD5EBB4AF9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25DF1D-120A-4E08-A8A9-CC3639A372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800" y="1965427"/>
            <a:ext cx="3111741" cy="1019176"/>
          </a:xfrm>
        </p:spPr>
        <p:txBody>
          <a:bodyPr/>
          <a:lstStyle/>
          <a:p>
            <a:r>
              <a:rPr lang="de-DE" b="1" i="0" dirty="0">
                <a:effectLst/>
                <a:latin typeface="Open Sans" panose="020F0502020204030204" pitchFamily="34" charset="0"/>
              </a:rPr>
              <a:t>Klingt komisch macht aber durchaus Sinn bei externen Datenquellen / APIs</a:t>
            </a:r>
            <a:endParaRPr lang="en-US" dirty="0">
              <a:latin typeface="Open Sans" panose="020F0502020204030204" pitchFamily="34" charset="0"/>
            </a:endParaRPr>
          </a:p>
          <a:p>
            <a:endParaRPr lang="en-US" b="1" i="0" dirty="0">
              <a:effectLst/>
              <a:latin typeface="Open Sans" panose="020F0502020204030204" pitchFamily="34" charset="0"/>
            </a:endParaRPr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774A968-4D83-5A72-C9C2-8EADAAECBC5C}"/>
              </a:ext>
            </a:extLst>
          </p:cNvPr>
          <p:cNvSpPr txBox="1"/>
          <p:nvPr/>
        </p:nvSpPr>
        <p:spPr>
          <a:xfrm>
            <a:off x="4546397" y="1736351"/>
            <a:ext cx="695675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Der Begriff </a:t>
            </a:r>
            <a:r>
              <a:rPr lang="de-DE" b="1" dirty="0"/>
              <a:t>Integrationstest</a:t>
            </a:r>
            <a:r>
              <a:rPr lang="de-DE" dirty="0"/>
              <a:t> bezeichnet in der Softwareentwicklung eine aufeinander abgestimmte Reihe von Einzeltests, die dazu dienen, verschiedene </a:t>
            </a:r>
            <a:r>
              <a:rPr lang="de-DE" b="1" dirty="0"/>
              <a:t>voneinander abhängige Komponenten </a:t>
            </a:r>
            <a:r>
              <a:rPr lang="de-DE" dirty="0"/>
              <a:t>eines </a:t>
            </a:r>
            <a:r>
              <a:rPr lang="de-DE" b="1" dirty="0"/>
              <a:t>komplexen Systems</a:t>
            </a:r>
            <a:r>
              <a:rPr lang="de-DE" dirty="0"/>
              <a:t> im Zusammenspiel miteinander </a:t>
            </a:r>
            <a:r>
              <a:rPr lang="de-DE" b="1" dirty="0"/>
              <a:t>zu testen</a:t>
            </a:r>
            <a:br>
              <a:rPr lang="de-DE" dirty="0"/>
            </a:br>
            <a:br>
              <a:rPr lang="de-DE" dirty="0"/>
            </a:br>
            <a:r>
              <a:rPr lang="de-DE" sz="1200" dirty="0">
                <a:hlinkClick r:id="rId3"/>
              </a:rPr>
              <a:t>© Wikipedia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481219-750D-E315-F388-8EFF8E187802}"/>
              </a:ext>
            </a:extLst>
          </p:cNvPr>
          <p:cNvSpPr txBox="1"/>
          <p:nvPr/>
        </p:nvSpPr>
        <p:spPr>
          <a:xfrm>
            <a:off x="4487876" y="1113339"/>
            <a:ext cx="6956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Definition Integrationstest:</a:t>
            </a:r>
          </a:p>
        </p:txBody>
      </p:sp>
    </p:spTree>
    <p:extLst>
      <p:ext uri="{BB962C8B-B14F-4D97-AF65-F5344CB8AC3E}">
        <p14:creationId xmlns:p14="http://schemas.microsoft.com/office/powerpoint/2010/main" val="353056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83766-98D2-4B07-B52E-36219F88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00" y="535156"/>
            <a:ext cx="3111741" cy="1315826"/>
          </a:xfrm>
        </p:spPr>
        <p:txBody>
          <a:bodyPr/>
          <a:lstStyle/>
          <a:p>
            <a:r>
              <a:rPr lang="de-DE" dirty="0" err="1">
                <a:ea typeface="Verdana"/>
              </a:rPr>
              <a:t>Gemockte</a:t>
            </a:r>
            <a:r>
              <a:rPr lang="de-DE" dirty="0">
                <a:ea typeface="Verdana"/>
              </a:rPr>
              <a:t> Integrationstests mit </a:t>
            </a:r>
            <a:r>
              <a:rPr lang="de-DE" dirty="0" err="1">
                <a:ea typeface="Verdana"/>
              </a:rPr>
              <a:t>Mockoon</a:t>
            </a:r>
            <a:r>
              <a:rPr lang="de-DE" dirty="0"/>
              <a:t>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48FA1-47D2-495E-9AFA-9DCD924002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>
                <a:ea typeface="Verdana"/>
              </a:rPr>
              <a:t>Gemockte</a:t>
            </a:r>
            <a:r>
              <a:rPr lang="de-DE" dirty="0">
                <a:ea typeface="Verdana"/>
              </a:rPr>
              <a:t> Integrationstests mit </a:t>
            </a:r>
            <a:r>
              <a:rPr lang="de-DE" dirty="0" err="1">
                <a:ea typeface="Verdana"/>
              </a:rPr>
              <a:t>Mockoon</a:t>
            </a:r>
            <a:r>
              <a:rPr lang="de-DE" dirty="0"/>
              <a:t>, 11.10.2024, Christian Will, Entwicklertag 64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410C3E-F144-4E3C-8CE8-DD5EBB4AF9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25DF1D-120A-4E08-A8A9-CC3639A372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800" y="1965427"/>
            <a:ext cx="3111741" cy="1019176"/>
          </a:xfrm>
        </p:spPr>
        <p:txBody>
          <a:bodyPr/>
          <a:lstStyle/>
          <a:p>
            <a:r>
              <a:rPr lang="de-DE" b="1" i="0" dirty="0">
                <a:effectLst/>
                <a:latin typeface="Open Sans" panose="020F0502020204030204" pitchFamily="34" charset="0"/>
              </a:rPr>
              <a:t>Klingt komisch macht aber durchaus Sinn bei externen Datenquellen / APIs</a:t>
            </a:r>
            <a:endParaRPr lang="en-US" dirty="0">
              <a:latin typeface="Open Sans" panose="020F0502020204030204" pitchFamily="34" charset="0"/>
            </a:endParaRPr>
          </a:p>
          <a:p>
            <a:endParaRPr lang="en-US" b="1" i="0" dirty="0">
              <a:effectLst/>
              <a:latin typeface="Open Sans" panose="020F0502020204030204" pitchFamily="34" charset="0"/>
            </a:endParaRPr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774A968-4D83-5A72-C9C2-8EADAAECBC5C}"/>
              </a:ext>
            </a:extLst>
          </p:cNvPr>
          <p:cNvSpPr txBox="1"/>
          <p:nvPr/>
        </p:nvSpPr>
        <p:spPr>
          <a:xfrm>
            <a:off x="4443985" y="915096"/>
            <a:ext cx="69567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Wir entwickeln eine eigene API für Wetterdaten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Unsere API konsumiert eine externe </a:t>
            </a:r>
            <a:r>
              <a:rPr lang="de-DE" dirty="0" err="1"/>
              <a:t>WetterAPI</a:t>
            </a:r>
            <a:r>
              <a:rPr lang="de-DE" dirty="0"/>
              <a:t> und reichert diese mit weiteren Daten 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Auf die externe </a:t>
            </a:r>
            <a:r>
              <a:rPr lang="de-DE" dirty="0" err="1"/>
              <a:t>WetterAPI</a:t>
            </a:r>
            <a:r>
              <a:rPr lang="de-DE" dirty="0"/>
              <a:t> haben wir keinen Einfluss!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Unsere API soll in einem </a:t>
            </a:r>
            <a:r>
              <a:rPr lang="de-DE" dirty="0" err="1"/>
              <a:t>Nightly</a:t>
            </a:r>
            <a:r>
              <a:rPr lang="de-DE" dirty="0"/>
              <a:t> Integrationstest getestet werden</a:t>
            </a:r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481219-750D-E315-F388-8EFF8E187802}"/>
              </a:ext>
            </a:extLst>
          </p:cNvPr>
          <p:cNvSpPr txBox="1"/>
          <p:nvPr/>
        </p:nvSpPr>
        <p:spPr>
          <a:xfrm>
            <a:off x="4443985" y="542758"/>
            <a:ext cx="6956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Szenario:</a:t>
            </a:r>
          </a:p>
        </p:txBody>
      </p:sp>
      <p:pic>
        <p:nvPicPr>
          <p:cNvPr id="7" name="Grafik 6" descr="Ein Bild, das Logo, Symbol, Grafiken, Schrift enthält.&#10;&#10;Automatisch generierte Beschreibung">
            <a:extLst>
              <a:ext uri="{FF2B5EF4-FFF2-40B4-BE49-F238E27FC236}">
                <a16:creationId xmlns:a16="http://schemas.microsoft.com/office/drawing/2014/main" id="{404355D6-CC1D-FFEF-9BBC-80B06C36D45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13" y="3709416"/>
            <a:ext cx="1725408" cy="172540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5ACB4D2-318A-8AE9-6829-35477653BEB5}"/>
              </a:ext>
            </a:extLst>
          </p:cNvPr>
          <p:cNvSpPr txBox="1"/>
          <p:nvPr/>
        </p:nvSpPr>
        <p:spPr>
          <a:xfrm>
            <a:off x="9723730" y="5518624"/>
            <a:ext cx="914400" cy="2779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30000"/>
              </a:lnSpc>
              <a:spcAft>
                <a:spcPts val="700"/>
              </a:spcAft>
            </a:pPr>
            <a:r>
              <a:rPr lang="de-DE" sz="1400" dirty="0">
                <a:solidFill>
                  <a:schemeClr val="tx1"/>
                </a:solidFill>
              </a:rPr>
              <a:t>Wetter API</a:t>
            </a:r>
          </a:p>
        </p:txBody>
      </p:sp>
      <p:pic>
        <p:nvPicPr>
          <p:cNvPr id="5122" name="Picture 2" descr="Api - Kostenlose computer-Icons">
            <a:extLst>
              <a:ext uri="{FF2B5EF4-FFF2-40B4-BE49-F238E27FC236}">
                <a16:creationId xmlns:a16="http://schemas.microsoft.com/office/drawing/2014/main" id="{C69A3617-9D8B-E2A0-877C-0FCA9AC41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32" y="4073030"/>
            <a:ext cx="1413473" cy="141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A6DB262-6EAF-6D46-4F12-FAB8B534359E}"/>
              </a:ext>
            </a:extLst>
          </p:cNvPr>
          <p:cNvSpPr txBox="1"/>
          <p:nvPr/>
        </p:nvSpPr>
        <p:spPr>
          <a:xfrm>
            <a:off x="6972268" y="5536217"/>
            <a:ext cx="914400" cy="2779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30000"/>
              </a:lnSpc>
              <a:spcAft>
                <a:spcPts val="700"/>
              </a:spcAft>
            </a:pPr>
            <a:r>
              <a:rPr lang="de-DE" sz="1400" dirty="0">
                <a:solidFill>
                  <a:schemeClr val="tx1"/>
                </a:solidFill>
              </a:rPr>
              <a:t>Interne API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DE3B231-E6C0-5B0A-DE6D-6FC731B13C5B}"/>
              </a:ext>
            </a:extLst>
          </p:cNvPr>
          <p:cNvCxnSpPr>
            <a:cxnSpLocks/>
          </p:cNvCxnSpPr>
          <p:nvPr/>
        </p:nvCxnSpPr>
        <p:spPr>
          <a:xfrm flipV="1">
            <a:off x="8172780" y="4779766"/>
            <a:ext cx="9346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152B334-9138-8247-4E2A-21F1080E88CF}"/>
              </a:ext>
            </a:extLst>
          </p:cNvPr>
          <p:cNvCxnSpPr>
            <a:cxnSpLocks/>
          </p:cNvCxnSpPr>
          <p:nvPr/>
        </p:nvCxnSpPr>
        <p:spPr>
          <a:xfrm flipH="1">
            <a:off x="8136205" y="5032723"/>
            <a:ext cx="97122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Webui icons for free download | Freepik">
            <a:extLst>
              <a:ext uri="{FF2B5EF4-FFF2-40B4-BE49-F238E27FC236}">
                <a16:creationId xmlns:a16="http://schemas.microsoft.com/office/drawing/2014/main" id="{2A6B58A8-BE93-EA21-9473-EBC4E0528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515" y="3515201"/>
            <a:ext cx="614608" cy="61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3683EEE-DFB9-9FBB-99F3-9DE4C3809C05}"/>
              </a:ext>
            </a:extLst>
          </p:cNvPr>
          <p:cNvCxnSpPr>
            <a:cxnSpLocks/>
            <a:endCxn id="5122" idx="1"/>
          </p:cNvCxnSpPr>
          <p:nvPr/>
        </p:nvCxnSpPr>
        <p:spPr>
          <a:xfrm>
            <a:off x="5614485" y="4228451"/>
            <a:ext cx="1108247" cy="55131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 descr="Swagger (Software) – Wikipedia">
            <a:extLst>
              <a:ext uri="{FF2B5EF4-FFF2-40B4-BE49-F238E27FC236}">
                <a16:creationId xmlns:a16="http://schemas.microsoft.com/office/drawing/2014/main" id="{A38D3B9B-9C9E-B967-6824-F30E34E30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877" y="4561292"/>
            <a:ext cx="614608" cy="61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azure-pipelines Vector Icons free download in SVG, PNG Format">
            <a:extLst>
              <a:ext uri="{FF2B5EF4-FFF2-40B4-BE49-F238E27FC236}">
                <a16:creationId xmlns:a16="http://schemas.microsoft.com/office/drawing/2014/main" id="{CC939AE0-A39A-FEF0-7A93-DE4D5D79D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98" y="5455349"/>
            <a:ext cx="658441" cy="65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CEDB33E6-E151-278E-A8D1-BFE082DF4D69}"/>
              </a:ext>
            </a:extLst>
          </p:cNvPr>
          <p:cNvSpPr txBox="1"/>
          <p:nvPr/>
        </p:nvSpPr>
        <p:spPr>
          <a:xfrm>
            <a:off x="5044089" y="4180809"/>
            <a:ext cx="914400" cy="2779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30000"/>
              </a:lnSpc>
              <a:spcAft>
                <a:spcPts val="700"/>
              </a:spcAft>
            </a:pPr>
            <a:r>
              <a:rPr lang="de-DE" sz="14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628DE23-0DAE-D17D-3CF9-BF3B9DD24DD9}"/>
              </a:ext>
            </a:extLst>
          </p:cNvPr>
          <p:cNvSpPr txBox="1"/>
          <p:nvPr/>
        </p:nvSpPr>
        <p:spPr>
          <a:xfrm>
            <a:off x="4805824" y="5151359"/>
            <a:ext cx="1390562" cy="2779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30000"/>
              </a:lnSpc>
              <a:spcAft>
                <a:spcPts val="700"/>
              </a:spcAft>
            </a:pPr>
            <a:r>
              <a:rPr lang="de-DE" sz="1400" dirty="0">
                <a:solidFill>
                  <a:schemeClr val="tx1"/>
                </a:solidFill>
              </a:rPr>
              <a:t>API / Swagger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B450983-CB94-D4E2-E9B8-4FA08429D737}"/>
              </a:ext>
            </a:extLst>
          </p:cNvPr>
          <p:cNvSpPr txBox="1"/>
          <p:nvPr/>
        </p:nvSpPr>
        <p:spPr>
          <a:xfrm>
            <a:off x="4498851" y="6082573"/>
            <a:ext cx="1872751" cy="2779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30000"/>
              </a:lnSpc>
              <a:spcAft>
                <a:spcPts val="700"/>
              </a:spcAft>
            </a:pPr>
            <a:r>
              <a:rPr lang="de-DE" sz="1400" dirty="0" err="1">
                <a:solidFill>
                  <a:schemeClr val="tx1"/>
                </a:solidFill>
              </a:rPr>
              <a:t>Build</a:t>
            </a:r>
            <a:r>
              <a:rPr lang="de-DE" sz="1400" dirty="0">
                <a:solidFill>
                  <a:schemeClr val="tx1"/>
                </a:solidFill>
              </a:rPr>
              <a:t> Pipeline / Tests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9600C29-7291-062D-7944-A22425FF480F}"/>
              </a:ext>
            </a:extLst>
          </p:cNvPr>
          <p:cNvCxnSpPr>
            <a:cxnSpLocks/>
            <a:stCxn id="5130" idx="3"/>
          </p:cNvCxnSpPr>
          <p:nvPr/>
        </p:nvCxnSpPr>
        <p:spPr>
          <a:xfrm>
            <a:off x="5614485" y="4868596"/>
            <a:ext cx="1071672" cy="2167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EFBAF06-9235-CFB4-6C0C-0F19A5EA66B6}"/>
              </a:ext>
            </a:extLst>
          </p:cNvPr>
          <p:cNvCxnSpPr>
            <a:cxnSpLocks/>
            <a:stCxn id="5132" idx="3"/>
          </p:cNvCxnSpPr>
          <p:nvPr/>
        </p:nvCxnSpPr>
        <p:spPr>
          <a:xfrm flipV="1">
            <a:off x="5629039" y="5071392"/>
            <a:ext cx="1115609" cy="7131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82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83766-98D2-4B07-B52E-36219F88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00" y="535156"/>
            <a:ext cx="3111741" cy="1315826"/>
          </a:xfrm>
        </p:spPr>
        <p:txBody>
          <a:bodyPr/>
          <a:lstStyle/>
          <a:p>
            <a:r>
              <a:rPr lang="de-DE" dirty="0" err="1">
                <a:ea typeface="Verdana"/>
              </a:rPr>
              <a:t>Gemockte</a:t>
            </a:r>
            <a:r>
              <a:rPr lang="de-DE" dirty="0">
                <a:ea typeface="Verdana"/>
              </a:rPr>
              <a:t> Integrationstests mit </a:t>
            </a:r>
            <a:r>
              <a:rPr lang="de-DE" dirty="0" err="1">
                <a:ea typeface="Verdana"/>
              </a:rPr>
              <a:t>Mockoon</a:t>
            </a:r>
            <a:r>
              <a:rPr lang="de-DE" dirty="0"/>
              <a:t>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48FA1-47D2-495E-9AFA-9DCD924002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>
                <a:ea typeface="Verdana"/>
              </a:rPr>
              <a:t>Gemockte</a:t>
            </a:r>
            <a:r>
              <a:rPr lang="de-DE" dirty="0">
                <a:ea typeface="Verdana"/>
              </a:rPr>
              <a:t> Integrationstests mit </a:t>
            </a:r>
            <a:r>
              <a:rPr lang="de-DE" dirty="0" err="1">
                <a:ea typeface="Verdana"/>
              </a:rPr>
              <a:t>Mockoon</a:t>
            </a:r>
            <a:r>
              <a:rPr lang="de-DE" dirty="0"/>
              <a:t>, 11.10.2024, Christian Will, Entwicklertag 64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410C3E-F144-4E3C-8CE8-DD5EBB4AF9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25DF1D-120A-4E08-A8A9-CC3639A372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800" y="1965427"/>
            <a:ext cx="3111741" cy="1019176"/>
          </a:xfrm>
        </p:spPr>
        <p:txBody>
          <a:bodyPr/>
          <a:lstStyle/>
          <a:p>
            <a:r>
              <a:rPr lang="de-DE" b="1" i="0" dirty="0">
                <a:effectLst/>
                <a:latin typeface="Open Sans" panose="020F0502020204030204" pitchFamily="34" charset="0"/>
              </a:rPr>
              <a:t>Klingt komisch macht aber durchaus Sinn bei externen Datenquellen / APIs</a:t>
            </a:r>
            <a:endParaRPr lang="en-US" dirty="0">
              <a:latin typeface="Open Sans" panose="020F0502020204030204" pitchFamily="34" charset="0"/>
            </a:endParaRPr>
          </a:p>
          <a:p>
            <a:endParaRPr lang="en-US" b="1" i="0" dirty="0">
              <a:effectLst/>
              <a:latin typeface="Open Sans" panose="020F0502020204030204" pitchFamily="34" charset="0"/>
            </a:endParaRPr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774A968-4D83-5A72-C9C2-8EADAAECBC5C}"/>
              </a:ext>
            </a:extLst>
          </p:cNvPr>
          <p:cNvSpPr txBox="1"/>
          <p:nvPr/>
        </p:nvSpPr>
        <p:spPr>
          <a:xfrm>
            <a:off x="4443985" y="915096"/>
            <a:ext cx="69567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Daten, die wir über die externe API konsumieren sind nicht konstant und dadurch für reproduzierbare Tests nicht geeignet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Abhängigkeit bei neuen Features bis diese in der externen API zur Verfügung stehen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Fehler lassen sich in der externen API nicht forcieren, um unsere API auf diese Szenarien hin zu testen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Performance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481219-750D-E315-F388-8EFF8E187802}"/>
              </a:ext>
            </a:extLst>
          </p:cNvPr>
          <p:cNvSpPr txBox="1"/>
          <p:nvPr/>
        </p:nvSpPr>
        <p:spPr>
          <a:xfrm>
            <a:off x="4443985" y="542758"/>
            <a:ext cx="6956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Problem:</a:t>
            </a:r>
          </a:p>
        </p:txBody>
      </p:sp>
      <p:pic>
        <p:nvPicPr>
          <p:cNvPr id="7" name="Grafik 6" descr="Ein Bild, das Logo, Symbol, Grafiken, Schrift enthält.&#10;&#10;Automatisch generierte Beschreibung">
            <a:extLst>
              <a:ext uri="{FF2B5EF4-FFF2-40B4-BE49-F238E27FC236}">
                <a16:creationId xmlns:a16="http://schemas.microsoft.com/office/drawing/2014/main" id="{404355D6-CC1D-FFEF-9BBC-80B06C36D45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13" y="3709416"/>
            <a:ext cx="1725408" cy="172540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5ACB4D2-318A-8AE9-6829-35477653BEB5}"/>
              </a:ext>
            </a:extLst>
          </p:cNvPr>
          <p:cNvSpPr txBox="1"/>
          <p:nvPr/>
        </p:nvSpPr>
        <p:spPr>
          <a:xfrm>
            <a:off x="9723730" y="5518624"/>
            <a:ext cx="914400" cy="2779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30000"/>
              </a:lnSpc>
              <a:spcAft>
                <a:spcPts val="700"/>
              </a:spcAft>
            </a:pPr>
            <a:r>
              <a:rPr lang="de-DE" sz="1400" dirty="0">
                <a:solidFill>
                  <a:schemeClr val="tx1"/>
                </a:solidFill>
              </a:rPr>
              <a:t>Wetter API</a:t>
            </a:r>
          </a:p>
        </p:txBody>
      </p:sp>
      <p:pic>
        <p:nvPicPr>
          <p:cNvPr id="5122" name="Picture 2" descr="Api - Kostenlose computer-Icons">
            <a:extLst>
              <a:ext uri="{FF2B5EF4-FFF2-40B4-BE49-F238E27FC236}">
                <a16:creationId xmlns:a16="http://schemas.microsoft.com/office/drawing/2014/main" id="{C69A3617-9D8B-E2A0-877C-0FCA9AC41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32" y="4073030"/>
            <a:ext cx="1413473" cy="141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A6DB262-6EAF-6D46-4F12-FAB8B534359E}"/>
              </a:ext>
            </a:extLst>
          </p:cNvPr>
          <p:cNvSpPr txBox="1"/>
          <p:nvPr/>
        </p:nvSpPr>
        <p:spPr>
          <a:xfrm>
            <a:off x="6972268" y="5536217"/>
            <a:ext cx="914400" cy="2779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30000"/>
              </a:lnSpc>
              <a:spcAft>
                <a:spcPts val="700"/>
              </a:spcAft>
            </a:pPr>
            <a:r>
              <a:rPr lang="de-DE" sz="1400" dirty="0">
                <a:solidFill>
                  <a:schemeClr val="tx1"/>
                </a:solidFill>
              </a:rPr>
              <a:t>Interne API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DE3B231-E6C0-5B0A-DE6D-6FC731B13C5B}"/>
              </a:ext>
            </a:extLst>
          </p:cNvPr>
          <p:cNvCxnSpPr>
            <a:cxnSpLocks/>
          </p:cNvCxnSpPr>
          <p:nvPr/>
        </p:nvCxnSpPr>
        <p:spPr>
          <a:xfrm flipV="1">
            <a:off x="8172780" y="4779766"/>
            <a:ext cx="9346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152B334-9138-8247-4E2A-21F1080E88CF}"/>
              </a:ext>
            </a:extLst>
          </p:cNvPr>
          <p:cNvCxnSpPr>
            <a:cxnSpLocks/>
          </p:cNvCxnSpPr>
          <p:nvPr/>
        </p:nvCxnSpPr>
        <p:spPr>
          <a:xfrm flipH="1">
            <a:off x="8136205" y="5032723"/>
            <a:ext cx="97122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Webui icons for free download | Freepik">
            <a:extLst>
              <a:ext uri="{FF2B5EF4-FFF2-40B4-BE49-F238E27FC236}">
                <a16:creationId xmlns:a16="http://schemas.microsoft.com/office/drawing/2014/main" id="{2A6B58A8-BE93-EA21-9473-EBC4E0528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515" y="3515201"/>
            <a:ext cx="614608" cy="61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3683EEE-DFB9-9FBB-99F3-9DE4C3809C05}"/>
              </a:ext>
            </a:extLst>
          </p:cNvPr>
          <p:cNvCxnSpPr>
            <a:cxnSpLocks/>
            <a:endCxn id="5122" idx="1"/>
          </p:cNvCxnSpPr>
          <p:nvPr/>
        </p:nvCxnSpPr>
        <p:spPr>
          <a:xfrm>
            <a:off x="5614485" y="4228451"/>
            <a:ext cx="1108247" cy="55131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 descr="Swagger (Software) – Wikipedia">
            <a:extLst>
              <a:ext uri="{FF2B5EF4-FFF2-40B4-BE49-F238E27FC236}">
                <a16:creationId xmlns:a16="http://schemas.microsoft.com/office/drawing/2014/main" id="{A38D3B9B-9C9E-B967-6824-F30E34E30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877" y="4561292"/>
            <a:ext cx="614608" cy="61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azure-pipelines Vector Icons free download in SVG, PNG Format">
            <a:extLst>
              <a:ext uri="{FF2B5EF4-FFF2-40B4-BE49-F238E27FC236}">
                <a16:creationId xmlns:a16="http://schemas.microsoft.com/office/drawing/2014/main" id="{CC939AE0-A39A-FEF0-7A93-DE4D5D79D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98" y="5455349"/>
            <a:ext cx="658441" cy="65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CEDB33E6-E151-278E-A8D1-BFE082DF4D69}"/>
              </a:ext>
            </a:extLst>
          </p:cNvPr>
          <p:cNvSpPr txBox="1"/>
          <p:nvPr/>
        </p:nvSpPr>
        <p:spPr>
          <a:xfrm>
            <a:off x="5044089" y="4180809"/>
            <a:ext cx="914400" cy="2779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30000"/>
              </a:lnSpc>
              <a:spcAft>
                <a:spcPts val="700"/>
              </a:spcAft>
            </a:pPr>
            <a:r>
              <a:rPr lang="de-DE" sz="14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628DE23-0DAE-D17D-3CF9-BF3B9DD24DD9}"/>
              </a:ext>
            </a:extLst>
          </p:cNvPr>
          <p:cNvSpPr txBox="1"/>
          <p:nvPr/>
        </p:nvSpPr>
        <p:spPr>
          <a:xfrm>
            <a:off x="4805824" y="5151359"/>
            <a:ext cx="1390562" cy="2779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30000"/>
              </a:lnSpc>
              <a:spcAft>
                <a:spcPts val="700"/>
              </a:spcAft>
            </a:pPr>
            <a:r>
              <a:rPr lang="de-DE" sz="1400" dirty="0">
                <a:solidFill>
                  <a:schemeClr val="tx1"/>
                </a:solidFill>
              </a:rPr>
              <a:t>API / Swagger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B450983-CB94-D4E2-E9B8-4FA08429D737}"/>
              </a:ext>
            </a:extLst>
          </p:cNvPr>
          <p:cNvSpPr txBox="1"/>
          <p:nvPr/>
        </p:nvSpPr>
        <p:spPr>
          <a:xfrm>
            <a:off x="4498851" y="6082573"/>
            <a:ext cx="1872751" cy="2779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30000"/>
              </a:lnSpc>
              <a:spcAft>
                <a:spcPts val="700"/>
              </a:spcAft>
            </a:pPr>
            <a:r>
              <a:rPr lang="de-DE" sz="1400" dirty="0" err="1">
                <a:solidFill>
                  <a:schemeClr val="tx1"/>
                </a:solidFill>
              </a:rPr>
              <a:t>Build</a:t>
            </a:r>
            <a:r>
              <a:rPr lang="de-DE" sz="1400" dirty="0">
                <a:solidFill>
                  <a:schemeClr val="tx1"/>
                </a:solidFill>
              </a:rPr>
              <a:t> Pipeline / Tests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9600C29-7291-062D-7944-A22425FF480F}"/>
              </a:ext>
            </a:extLst>
          </p:cNvPr>
          <p:cNvCxnSpPr>
            <a:cxnSpLocks/>
            <a:stCxn id="5130" idx="3"/>
          </p:cNvCxnSpPr>
          <p:nvPr/>
        </p:nvCxnSpPr>
        <p:spPr>
          <a:xfrm>
            <a:off x="5614485" y="4868596"/>
            <a:ext cx="1071672" cy="2167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EFBAF06-9235-CFB4-6C0C-0F19A5EA66B6}"/>
              </a:ext>
            </a:extLst>
          </p:cNvPr>
          <p:cNvCxnSpPr>
            <a:cxnSpLocks/>
            <a:stCxn id="5132" idx="3"/>
          </p:cNvCxnSpPr>
          <p:nvPr/>
        </p:nvCxnSpPr>
        <p:spPr>
          <a:xfrm flipV="1">
            <a:off x="5629039" y="5071392"/>
            <a:ext cx="1115609" cy="7131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83766-98D2-4B07-B52E-36219F88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00" y="535156"/>
            <a:ext cx="3111741" cy="1315826"/>
          </a:xfrm>
        </p:spPr>
        <p:txBody>
          <a:bodyPr/>
          <a:lstStyle/>
          <a:p>
            <a:r>
              <a:rPr lang="de-DE" dirty="0" err="1">
                <a:ea typeface="Verdana"/>
              </a:rPr>
              <a:t>Gemockte</a:t>
            </a:r>
            <a:r>
              <a:rPr lang="de-DE" dirty="0">
                <a:ea typeface="Verdana"/>
              </a:rPr>
              <a:t> Integrationstests mit </a:t>
            </a:r>
            <a:r>
              <a:rPr lang="de-DE" dirty="0" err="1">
                <a:ea typeface="Verdana"/>
              </a:rPr>
              <a:t>Mockoon</a:t>
            </a:r>
            <a:r>
              <a:rPr lang="de-DE" dirty="0"/>
              <a:t>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48FA1-47D2-495E-9AFA-9DCD924002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>
                <a:ea typeface="Verdana"/>
              </a:rPr>
              <a:t>Gemockte</a:t>
            </a:r>
            <a:r>
              <a:rPr lang="de-DE" dirty="0">
                <a:ea typeface="Verdana"/>
              </a:rPr>
              <a:t> Integrationstests mit </a:t>
            </a:r>
            <a:r>
              <a:rPr lang="de-DE" dirty="0" err="1">
                <a:ea typeface="Verdana"/>
              </a:rPr>
              <a:t>Mockoon</a:t>
            </a:r>
            <a:r>
              <a:rPr lang="de-DE" dirty="0"/>
              <a:t>, 11.10.2024, Christian Will, Entwicklertag 64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410C3E-F144-4E3C-8CE8-DD5EBB4AF9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25DF1D-120A-4E08-A8A9-CC3639A372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800" y="1965427"/>
            <a:ext cx="3111741" cy="1019176"/>
          </a:xfrm>
        </p:spPr>
        <p:txBody>
          <a:bodyPr/>
          <a:lstStyle/>
          <a:p>
            <a:r>
              <a:rPr lang="de-DE" b="1" i="0" dirty="0">
                <a:effectLst/>
                <a:latin typeface="Open Sans" panose="020F0502020204030204" pitchFamily="34" charset="0"/>
              </a:rPr>
              <a:t>Klingt komisch macht aber durchaus Sinn bei externen Datenquellen / APIs</a:t>
            </a:r>
            <a:endParaRPr lang="en-US" dirty="0">
              <a:latin typeface="Open Sans" panose="020F0502020204030204" pitchFamily="34" charset="0"/>
            </a:endParaRPr>
          </a:p>
          <a:p>
            <a:endParaRPr lang="en-US" b="1" i="0" dirty="0">
              <a:effectLst/>
              <a:latin typeface="Open Sans" panose="020F0502020204030204" pitchFamily="34" charset="0"/>
            </a:endParaRPr>
          </a:p>
          <a:p>
            <a:endParaRPr lang="de-DE" dirty="0"/>
          </a:p>
        </p:txBody>
      </p:sp>
      <p:pic>
        <p:nvPicPr>
          <p:cNvPr id="7" name="Picture 2" descr="Mockoon logo and usage">
            <a:extLst>
              <a:ext uri="{FF2B5EF4-FFF2-40B4-BE49-F238E27FC236}">
                <a16:creationId xmlns:a16="http://schemas.microsoft.com/office/drawing/2014/main" id="{3ADFC145-91B3-7FB1-88D3-13009D5E4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762" y="4651190"/>
            <a:ext cx="1638414" cy="79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18F580F-493C-B0EF-B248-9DE08F489AF0}"/>
              </a:ext>
            </a:extLst>
          </p:cNvPr>
          <p:cNvSpPr txBox="1"/>
          <p:nvPr/>
        </p:nvSpPr>
        <p:spPr>
          <a:xfrm>
            <a:off x="4316987" y="999444"/>
            <a:ext cx="69567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Offline </a:t>
            </a:r>
            <a:r>
              <a:rPr lang="de-DE" dirty="0" err="1"/>
              <a:t>first</a:t>
            </a:r>
            <a:r>
              <a:rPr lang="de-DE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Self </a:t>
            </a:r>
            <a:r>
              <a:rPr lang="de-DE" dirty="0" err="1"/>
              <a:t>hosting</a:t>
            </a:r>
            <a:r>
              <a:rPr lang="de-DE" dirty="0"/>
              <a:t> / Docker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OpenAPI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/ </a:t>
            </a:r>
            <a:r>
              <a:rPr lang="de-DE" dirty="0" err="1"/>
              <a:t>export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Proxy </a:t>
            </a:r>
            <a:r>
              <a:rPr lang="de-DE" dirty="0" err="1"/>
              <a:t>mode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Fake CRUD </a:t>
            </a:r>
            <a:r>
              <a:rPr lang="de-DE" dirty="0" err="1"/>
              <a:t>operations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Multiple </a:t>
            </a:r>
            <a:r>
              <a:rPr lang="de-DE" dirty="0" err="1"/>
              <a:t>responses</a:t>
            </a:r>
            <a:r>
              <a:rPr lang="de-DE" dirty="0"/>
              <a:t> per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Templating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Callbacks</a:t>
            </a:r>
            <a:r>
              <a:rPr lang="de-DE" dirty="0"/>
              <a:t>/</a:t>
            </a:r>
            <a:r>
              <a:rPr lang="de-DE" dirty="0" err="1"/>
              <a:t>webhook</a:t>
            </a:r>
            <a:r>
              <a:rPr lang="de-DE" dirty="0"/>
              <a:t>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Simulate</a:t>
            </a:r>
            <a:r>
              <a:rPr lang="de-DE" dirty="0"/>
              <a:t> </a:t>
            </a:r>
            <a:r>
              <a:rPr lang="de-DE" dirty="0" err="1"/>
              <a:t>latency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Templating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E892BF7-CEDE-CDD4-EC2A-93921E894341}"/>
              </a:ext>
            </a:extLst>
          </p:cNvPr>
          <p:cNvSpPr txBox="1"/>
          <p:nvPr/>
        </p:nvSpPr>
        <p:spPr>
          <a:xfrm>
            <a:off x="4443985" y="542758"/>
            <a:ext cx="6956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Abhilfe: </a:t>
            </a:r>
            <a:r>
              <a:rPr lang="de-DE" b="1" dirty="0" err="1"/>
              <a:t>Mockoon</a:t>
            </a:r>
            <a:r>
              <a:rPr lang="de-DE" b="1" dirty="0"/>
              <a:t> </a:t>
            </a:r>
            <a:r>
              <a:rPr lang="de-DE" b="1" dirty="0">
                <a:sym typeface="Wingdings" panose="05000000000000000000" pitchFamily="2" charset="2"/>
              </a:rPr>
              <a:t></a:t>
            </a:r>
            <a:endParaRPr lang="de-DE" b="1" dirty="0"/>
          </a:p>
        </p:txBody>
      </p:sp>
      <p:pic>
        <p:nvPicPr>
          <p:cNvPr id="12" name="Grafik 11" descr="Ein Bild, das Schrift, Grafiken, Logo, Grafikdesign enthält.&#10;&#10;Automatisch generierte Beschreibung">
            <a:extLst>
              <a:ext uri="{FF2B5EF4-FFF2-40B4-BE49-F238E27FC236}">
                <a16:creationId xmlns:a16="http://schemas.microsoft.com/office/drawing/2014/main" id="{13DF3696-71B0-9458-BE13-D684ACB6378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699" y="3082808"/>
            <a:ext cx="4416428" cy="10191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CB379F3-F74B-DE0E-7B61-33E91486FE93}"/>
              </a:ext>
            </a:extLst>
          </p:cNvPr>
          <p:cNvSpPr txBox="1"/>
          <p:nvPr/>
        </p:nvSpPr>
        <p:spPr>
          <a:xfrm>
            <a:off x="4458273" y="4753694"/>
            <a:ext cx="6956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ym typeface="Wingdings" panose="05000000000000000000" pitchFamily="2" charset="2"/>
              </a:rPr>
              <a:t> Einen Teil davon schauen wir uns jetzt an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205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83766-98D2-4B07-B52E-36219F88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00" y="535156"/>
            <a:ext cx="3111741" cy="1315826"/>
          </a:xfrm>
        </p:spPr>
        <p:txBody>
          <a:bodyPr/>
          <a:lstStyle/>
          <a:p>
            <a:r>
              <a:rPr lang="de-DE" dirty="0" err="1">
                <a:ea typeface="Verdana"/>
              </a:rPr>
              <a:t>Gemockte</a:t>
            </a:r>
            <a:r>
              <a:rPr lang="de-DE" dirty="0">
                <a:ea typeface="Verdana"/>
              </a:rPr>
              <a:t> Integrationstests mit </a:t>
            </a:r>
            <a:r>
              <a:rPr lang="de-DE" dirty="0" err="1">
                <a:ea typeface="Verdana"/>
              </a:rPr>
              <a:t>Mockoon</a:t>
            </a:r>
            <a:r>
              <a:rPr lang="de-DE" dirty="0"/>
              <a:t>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48FA1-47D2-495E-9AFA-9DCD924002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>
                <a:ea typeface="Verdana"/>
              </a:rPr>
              <a:t>Gemockte</a:t>
            </a:r>
            <a:r>
              <a:rPr lang="de-DE" dirty="0">
                <a:ea typeface="Verdana"/>
              </a:rPr>
              <a:t> Integrationstests mit </a:t>
            </a:r>
            <a:r>
              <a:rPr lang="de-DE" dirty="0" err="1">
                <a:ea typeface="Verdana"/>
              </a:rPr>
              <a:t>Mockoon</a:t>
            </a:r>
            <a:r>
              <a:rPr lang="de-DE" dirty="0"/>
              <a:t>, 11.10.2024, Christian Will, Entwicklertag 64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410C3E-F144-4E3C-8CE8-DD5EBB4AF9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EB670-CE89-445D-AFBE-4216293D87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25DF1D-120A-4E08-A8A9-CC3639A372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800" y="1965427"/>
            <a:ext cx="3111741" cy="1019176"/>
          </a:xfrm>
        </p:spPr>
        <p:txBody>
          <a:bodyPr/>
          <a:lstStyle/>
          <a:p>
            <a:r>
              <a:rPr lang="de-DE" b="1" i="0" dirty="0">
                <a:effectLst/>
                <a:latin typeface="Open Sans" panose="020F0502020204030204" pitchFamily="34" charset="0"/>
              </a:rPr>
              <a:t>Klingt komisch macht aber durchaus Sinn bei externen Datenquellen / APIs</a:t>
            </a:r>
            <a:endParaRPr lang="en-US" dirty="0">
              <a:latin typeface="Open Sans" panose="020F0502020204030204" pitchFamily="34" charset="0"/>
            </a:endParaRPr>
          </a:p>
          <a:p>
            <a:endParaRPr lang="en-US" b="1" i="0" dirty="0">
              <a:effectLst/>
              <a:latin typeface="Open Sans" panose="020F0502020204030204" pitchFamily="34" charset="0"/>
            </a:endParaRP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18F580F-493C-B0EF-B248-9DE08F489AF0}"/>
              </a:ext>
            </a:extLst>
          </p:cNvPr>
          <p:cNvSpPr txBox="1"/>
          <p:nvPr/>
        </p:nvSpPr>
        <p:spPr>
          <a:xfrm>
            <a:off x="4443985" y="992558"/>
            <a:ext cx="695675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400" b="1" i="0" dirty="0">
                <a:solidFill>
                  <a:schemeClr val="tx2"/>
                </a:solidFill>
                <a:effectLst/>
              </a:rPr>
              <a:t>Mock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400" b="0" i="0" u="none" strike="noStrike" dirty="0" err="1">
                <a:solidFill>
                  <a:srgbClr val="CCCCCC"/>
                </a:solidFill>
                <a:effectLst/>
                <a:hlinkClick r:id="rId3" tooltip="https://mockoon.com/"/>
              </a:rPr>
              <a:t>Mockoon</a:t>
            </a:r>
            <a:endParaRPr lang="de-DE" sz="1400" b="0" i="0" dirty="0">
              <a:solidFill>
                <a:srgbClr val="CCCCC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400" b="0" i="0" u="none" strike="noStrike" dirty="0" err="1">
                <a:solidFill>
                  <a:srgbClr val="CCCCCC"/>
                </a:solidFill>
                <a:effectLst/>
                <a:hlinkClick r:id="rId4" tooltip="https://wiremock.org/"/>
              </a:rPr>
              <a:t>WireMock</a:t>
            </a:r>
            <a:endParaRPr lang="de-DE" sz="1400" b="0" i="0" u="none" strike="noStrike" dirty="0">
              <a:solidFill>
                <a:srgbClr val="CCCCCC"/>
              </a:solidFill>
              <a:effectLst/>
            </a:endParaRPr>
          </a:p>
          <a:p>
            <a:pPr algn="l"/>
            <a:endParaRPr lang="de-DE" sz="1400" b="0" i="0" dirty="0">
              <a:solidFill>
                <a:srgbClr val="CCCCCC"/>
              </a:solidFill>
              <a:effectLst/>
            </a:endParaRPr>
          </a:p>
          <a:p>
            <a:pPr algn="l"/>
            <a:r>
              <a:rPr lang="de-DE" sz="1400" b="1" i="0" dirty="0">
                <a:solidFill>
                  <a:schemeClr val="tx2"/>
                </a:solidFill>
                <a:effectLst/>
              </a:rPr>
              <a:t>API Clients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400" b="0" i="0" u="none" strike="noStrike" dirty="0">
                <a:solidFill>
                  <a:srgbClr val="CCCCCC"/>
                </a:solidFill>
                <a:effectLst/>
                <a:hlinkClick r:id="rId5" tooltip="https://learn.microsoft.com/de-de/aspnet/core/test/http-files?view=aspnetcore-8.0"/>
              </a:rPr>
              <a:t>.http Files</a:t>
            </a:r>
            <a:endParaRPr lang="de-DE" sz="1400" b="0" i="0" dirty="0">
              <a:solidFill>
                <a:srgbClr val="CCCCC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400" b="0" i="0" u="none" strike="noStrike" dirty="0">
                <a:solidFill>
                  <a:srgbClr val="CCCCCC"/>
                </a:solidFill>
                <a:effectLst/>
                <a:hlinkClick r:id="rId6" tooltip="https://www.postman.com/"/>
              </a:rPr>
              <a:t>Postman</a:t>
            </a:r>
            <a:endParaRPr lang="de-DE" sz="1400" b="0" i="0" dirty="0">
              <a:solidFill>
                <a:srgbClr val="CCCCC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400" b="0" i="0" u="none" strike="noStrike" dirty="0">
                <a:solidFill>
                  <a:srgbClr val="CCCCCC"/>
                </a:solidFill>
                <a:effectLst/>
                <a:hlinkClick r:id="rId7" tooltip="https://github.com/postmanlabs/newman"/>
              </a:rPr>
              <a:t>Newman (Postman CLI)</a:t>
            </a:r>
            <a:endParaRPr lang="de-DE" sz="1400" b="0" i="0" dirty="0">
              <a:solidFill>
                <a:srgbClr val="CCCCC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400" b="0" i="0" u="none" strike="noStrike" dirty="0" err="1">
                <a:solidFill>
                  <a:srgbClr val="CCCCCC"/>
                </a:solidFill>
                <a:effectLst/>
                <a:hlinkClick r:id="rId8" tooltip="https://insomnia.rest/"/>
              </a:rPr>
              <a:t>Insomnia</a:t>
            </a:r>
            <a:endParaRPr lang="de-DE" sz="1400" b="0" i="0" dirty="0">
              <a:solidFill>
                <a:srgbClr val="CCCCC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400" b="0" i="0" u="none" strike="noStrike" dirty="0">
                <a:solidFill>
                  <a:srgbClr val="CCCCCC"/>
                </a:solidFill>
                <a:effectLst/>
                <a:hlinkClick r:id="rId9" tooltip="https://github.com/usebruno/bruno"/>
              </a:rPr>
              <a:t>Bruno</a:t>
            </a:r>
            <a:endParaRPr lang="de-DE" sz="1400" b="0" i="0" dirty="0">
              <a:solidFill>
                <a:srgbClr val="CCCCC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400" b="0" i="0" dirty="0" err="1">
                <a:solidFill>
                  <a:schemeClr val="tx2"/>
                </a:solidFill>
                <a:effectLst/>
              </a:rPr>
              <a:t>VSCode</a:t>
            </a:r>
            <a:r>
              <a:rPr lang="de-DE" sz="1400" b="0" i="0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dirty="0" err="1">
                <a:solidFill>
                  <a:schemeClr val="tx2"/>
                </a:solidFill>
                <a:effectLst/>
              </a:rPr>
              <a:t>Extensions</a:t>
            </a:r>
            <a:endParaRPr lang="de-DE" sz="1400" b="0" i="0" dirty="0">
              <a:solidFill>
                <a:schemeClr val="tx2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chemeClr val="tx2"/>
                </a:solidFill>
                <a:effectLst/>
              </a:rPr>
              <a:t>Postman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chemeClr val="tx2"/>
                </a:solidFill>
                <a:effectLst/>
              </a:rPr>
              <a:t>Thunder Client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chemeClr val="tx2"/>
                </a:solidFill>
                <a:effectLst/>
              </a:rPr>
              <a:t>REST Client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chemeClr val="tx2"/>
                </a:solidFill>
                <a:effectLst/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E892BF7-CEDE-CDD4-EC2A-93921E894341}"/>
              </a:ext>
            </a:extLst>
          </p:cNvPr>
          <p:cNvSpPr txBox="1"/>
          <p:nvPr/>
        </p:nvSpPr>
        <p:spPr>
          <a:xfrm>
            <a:off x="4443985" y="542758"/>
            <a:ext cx="6956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/>
              <a:t>Tooling</a:t>
            </a:r>
            <a:r>
              <a:rPr lang="de-DE" b="1" dirty="0"/>
              <a:t>:</a:t>
            </a:r>
          </a:p>
        </p:txBody>
      </p:sp>
      <p:pic>
        <p:nvPicPr>
          <p:cNvPr id="12" name="Grafik 11" descr="Ein Bild, das Schrift, Grafiken, Logo, Grafikdesign enthält.&#10;&#10;Automatisch generierte Beschreibung">
            <a:extLst>
              <a:ext uri="{FF2B5EF4-FFF2-40B4-BE49-F238E27FC236}">
                <a16:creationId xmlns:a16="http://schemas.microsoft.com/office/drawing/2014/main" id="{13DF3696-71B0-9458-BE13-D684ACB6378C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699" y="4015629"/>
            <a:ext cx="4416428" cy="101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8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_bridgingIT-Gruppe">
  <a:themeElements>
    <a:clrScheme name="Bridging IT Gruppe">
      <a:dk1>
        <a:srgbClr val="536473"/>
      </a:dk1>
      <a:lt1>
        <a:srgbClr val="FFFFFF"/>
      </a:lt1>
      <a:dk2>
        <a:srgbClr val="425563"/>
      </a:dk2>
      <a:lt2>
        <a:srgbClr val="98A3AE"/>
      </a:lt2>
      <a:accent1>
        <a:srgbClr val="77818B"/>
      </a:accent1>
      <a:accent2>
        <a:srgbClr val="E6203E"/>
      </a:accent2>
      <a:accent3>
        <a:srgbClr val="98A3AE"/>
      </a:accent3>
      <a:accent4>
        <a:srgbClr val="425563"/>
      </a:accent4>
      <a:accent5>
        <a:srgbClr val="6B7A88"/>
      </a:accent5>
      <a:accent6>
        <a:srgbClr val="536473"/>
      </a:accent6>
      <a:hlink>
        <a:srgbClr val="E10032"/>
      </a:hlink>
      <a:folHlink>
        <a:srgbClr val="E10032"/>
      </a:folHlink>
    </a:clrScheme>
    <a:fontScheme name="bIT Gruppe">
      <a:majorFont>
        <a:latin typeface="Raleway 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72000" tIns="72000" rIns="72000" bIns="72000" rtlCol="0" anchor="ctr"/>
      <a:lstStyle>
        <a:defPPr algn="ctr">
          <a:lnSpc>
            <a:spcPct val="130000"/>
          </a:lnSpc>
          <a:spcAft>
            <a:spcPts val="700"/>
          </a:spcAft>
          <a:defRPr sz="12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30000"/>
          </a:lnSpc>
          <a:spcAft>
            <a:spcPts val="700"/>
          </a:spcAft>
          <a:defRPr sz="120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IT_PPT-Styleguide" id="{77792DE6-C98E-48E7-B384-F86B03D1D733}" vid="{5BE3BB32-8C79-4DCD-A4B9-413D28F2766A}"/>
    </a:ext>
  </a:extLst>
</a:theme>
</file>

<file path=ppt/theme/theme2.xml><?xml version="1.0" encoding="utf-8"?>
<a:theme xmlns:a="http://schemas.openxmlformats.org/drawingml/2006/main" name="Master_fastahead">
  <a:themeElements>
    <a:clrScheme name="Fastahead">
      <a:dk1>
        <a:srgbClr val="536473"/>
      </a:dk1>
      <a:lt1>
        <a:srgbClr val="FFFFFF"/>
      </a:lt1>
      <a:dk2>
        <a:srgbClr val="425563"/>
      </a:dk2>
      <a:lt2>
        <a:srgbClr val="98A3AE"/>
      </a:lt2>
      <a:accent1>
        <a:srgbClr val="77818B"/>
      </a:accent1>
      <a:accent2>
        <a:srgbClr val="FAB72C"/>
      </a:accent2>
      <a:accent3>
        <a:srgbClr val="98A3AE"/>
      </a:accent3>
      <a:accent4>
        <a:srgbClr val="425563"/>
      </a:accent4>
      <a:accent5>
        <a:srgbClr val="6B7A88"/>
      </a:accent5>
      <a:accent6>
        <a:srgbClr val="536473"/>
      </a:accent6>
      <a:hlink>
        <a:srgbClr val="FAB72C"/>
      </a:hlink>
      <a:folHlink>
        <a:srgbClr val="FAB72C"/>
      </a:folHlink>
    </a:clrScheme>
    <a:fontScheme name="bIT Gruppe">
      <a:majorFont>
        <a:latin typeface="Raleway 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lnSpc>
            <a:spcPct val="130000"/>
          </a:lnSpc>
          <a:spcAft>
            <a:spcPts val="700"/>
          </a:spcAft>
          <a:defRPr sz="12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30000"/>
          </a:lnSpc>
          <a:spcAft>
            <a:spcPts val="700"/>
          </a:spcAft>
          <a:defRPr sz="12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IT_PPT-Styleguide" id="{77792DE6-C98E-48E7-B384-F86B03D1D733}" vid="{5BE3BB32-8C79-4DCD-A4B9-413D28F2766A}"/>
    </a:ext>
  </a:extLst>
</a:theme>
</file>

<file path=ppt/theme/theme3.xml><?xml version="1.0" encoding="utf-8"?>
<a:theme xmlns:a="http://schemas.openxmlformats.org/drawingml/2006/main" name="Master_craftingIT">
  <a:themeElements>
    <a:clrScheme name="CraftingIT">
      <a:dk1>
        <a:srgbClr val="536473"/>
      </a:dk1>
      <a:lt1>
        <a:srgbClr val="FFFFFF"/>
      </a:lt1>
      <a:dk2>
        <a:srgbClr val="425563"/>
      </a:dk2>
      <a:lt2>
        <a:srgbClr val="98A3AE"/>
      </a:lt2>
      <a:accent1>
        <a:srgbClr val="77818B"/>
      </a:accent1>
      <a:accent2>
        <a:srgbClr val="8BA528"/>
      </a:accent2>
      <a:accent3>
        <a:srgbClr val="98A3AE"/>
      </a:accent3>
      <a:accent4>
        <a:srgbClr val="425563"/>
      </a:accent4>
      <a:accent5>
        <a:srgbClr val="6B7A88"/>
      </a:accent5>
      <a:accent6>
        <a:srgbClr val="536473"/>
      </a:accent6>
      <a:hlink>
        <a:srgbClr val="8BA528"/>
      </a:hlink>
      <a:folHlink>
        <a:srgbClr val="8BA528"/>
      </a:folHlink>
    </a:clrScheme>
    <a:fontScheme name="bIT Gruppe">
      <a:majorFont>
        <a:latin typeface="Raleway 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lIns="72000" tIns="72000" rIns="72000" bIns="72000" rtlCol="0" anchor="ctr"/>
      <a:lstStyle>
        <a:defPPr algn="ctr">
          <a:lnSpc>
            <a:spcPct val="130000"/>
          </a:lnSpc>
          <a:spcAft>
            <a:spcPts val="700"/>
          </a:spcAft>
          <a:defRPr sz="12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30000"/>
          </a:lnSpc>
          <a:spcAft>
            <a:spcPts val="700"/>
          </a:spcAft>
          <a:defRPr sz="120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IT_PPT-Styleguide" id="{77792DE6-C98E-48E7-B384-F86B03D1D733}" vid="{5BE3BB32-8C79-4DCD-A4B9-413D28F2766A}"/>
    </a:ext>
  </a:extLst>
</a:theme>
</file>

<file path=ppt/theme/theme4.xml><?xml version="1.0" encoding="utf-8"?>
<a:theme xmlns:a="http://schemas.openxmlformats.org/drawingml/2006/main" name="Master_bridgingIT">
  <a:themeElements>
    <a:clrScheme name="BridgingIT">
      <a:dk1>
        <a:srgbClr val="536473"/>
      </a:dk1>
      <a:lt1>
        <a:srgbClr val="FFFFFF"/>
      </a:lt1>
      <a:dk2>
        <a:srgbClr val="425563"/>
      </a:dk2>
      <a:lt2>
        <a:srgbClr val="98A3AE"/>
      </a:lt2>
      <a:accent1>
        <a:srgbClr val="77818B"/>
      </a:accent1>
      <a:accent2>
        <a:srgbClr val="005EA8"/>
      </a:accent2>
      <a:accent3>
        <a:srgbClr val="98A3AE"/>
      </a:accent3>
      <a:accent4>
        <a:srgbClr val="425563"/>
      </a:accent4>
      <a:accent5>
        <a:srgbClr val="6B7A88"/>
      </a:accent5>
      <a:accent6>
        <a:srgbClr val="536473"/>
      </a:accent6>
      <a:hlink>
        <a:srgbClr val="005EA8"/>
      </a:hlink>
      <a:folHlink>
        <a:srgbClr val="005EA8"/>
      </a:folHlink>
    </a:clrScheme>
    <a:fontScheme name="bIT Gruppe">
      <a:majorFont>
        <a:latin typeface="Raleway 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lIns="72000" tIns="72000" rIns="72000" bIns="72000" rtlCol="0" anchor="ctr"/>
      <a:lstStyle>
        <a:defPPr algn="ctr">
          <a:lnSpc>
            <a:spcPct val="130000"/>
          </a:lnSpc>
          <a:spcAft>
            <a:spcPts val="700"/>
          </a:spcAft>
          <a:defRPr sz="11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30000"/>
          </a:lnSpc>
          <a:spcAft>
            <a:spcPts val="700"/>
          </a:spcAft>
          <a:defRPr sz="120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IT_PPT-Styleguide" id="{77792DE6-C98E-48E7-B384-F86B03D1D733}" vid="{5BE3BB32-8C79-4DCD-A4B9-413D28F2766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vorlage" ma:contentTypeID="0x010100584CE0973F31BB4EB9B17C234EFB126C0100DC23888E9E5324458886BA5A08D4C039" ma:contentTypeVersion="18" ma:contentTypeDescription="" ma:contentTypeScope="" ma:versionID="916abdc584d939e62cfcfc309830578e">
  <xsd:schema xmlns:xsd="http://www.w3.org/2001/XMLSchema" xmlns:xs="http://www.w3.org/2001/XMLSchema" xmlns:p="http://schemas.microsoft.com/office/2006/metadata/properties" xmlns:ns2="26779d6a-aa88-4bd1-858c-8fd5a7052123" targetNamespace="http://schemas.microsoft.com/office/2006/metadata/properties" ma:root="true" ma:fieldsID="277fdada9ccfcc30c204cb1f2aea68f6" ns2:_="">
    <xsd:import namespace="26779d6a-aa88-4bd1-858c-8fd5a7052123"/>
    <xsd:element name="properties">
      <xsd:complexType>
        <xsd:sequence>
          <xsd:element name="documentManagement">
            <xsd:complexType>
              <xsd:all>
                <xsd:element ref="ns2:Dokumentenbeschreibung" minOccurs="0"/>
                <xsd:element ref="ns2:Document_x0020_Map_x0020_Kategorie" minOccurs="0"/>
                <xsd:element ref="ns2:Document_x0020_Map_x0020_Kunde" minOccurs="0"/>
                <xsd:element ref="ns2:Dokumentverantwortlicher" minOccurs="0"/>
                <xsd:element ref="ns2:Hauptprozess"/>
                <xsd:element ref="ns2:Subprozess" minOccurs="0"/>
                <xsd:element ref="ns2:Prozessschritt" minOccurs="0"/>
                <xsd:element ref="ns2:Dokumentenhistorie" minOccurs="0"/>
                <xsd:element ref="ns2:TaxKeywordTaxHTField" minOccurs="0"/>
                <xsd:element ref="ns2:TaxCatchAll" minOccurs="0"/>
                <xsd:element ref="ns2:TaxCatchAllLabel" minOccurs="0"/>
                <xsd:element ref="ns2:Archiv" minOccurs="0"/>
                <xsd:element ref="ns2:Letzte_x0020_Änderung" minOccurs="0"/>
                <xsd:element ref="ns2:Status_x0020__x0028_alt_x0029_" minOccurs="0"/>
                <xsd:element ref="ns2:Version_x0020__x0028_alt_x0029_" minOccurs="0"/>
                <xsd:element ref="ns2:Gültigkeitsbereich" minOccurs="0"/>
                <xsd:element ref="ns2:Freigabe" minOccurs="0"/>
                <xsd:element ref="ns2:Freigabe_x0020_gestartet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79d6a-aa88-4bd1-858c-8fd5a7052123" elementFormDefault="qualified">
    <xsd:import namespace="http://schemas.microsoft.com/office/2006/documentManagement/types"/>
    <xsd:import namespace="http://schemas.microsoft.com/office/infopath/2007/PartnerControls"/>
    <xsd:element name="Dokumentenbeschreibung" ma:index="2" nillable="true" ma:displayName="Dokumentenbeschreibung" ma:internalName="Dokumentenbeschreibung">
      <xsd:simpleType>
        <xsd:restriction base="dms:Note">
          <xsd:maxLength value="255"/>
        </xsd:restriction>
      </xsd:simpleType>
    </xsd:element>
    <xsd:element name="Document_x0020_Map_x0020_Kategorie" ma:index="3" nillable="true" ma:displayName="Document Map Kategorie" ma:default="bIT Vorlage" ma:format="Dropdown" ma:internalName="Document_x0020_Map_x0020_Kategorie">
      <xsd:simpleType>
        <xsd:restriction base="dms:Choice">
          <xsd:enumeration value="bIT Vorlage"/>
          <xsd:enumeration value="bIT Standardvorlage"/>
          <xsd:enumeration value="kundenspezifische bIT Vorlage"/>
        </xsd:restriction>
      </xsd:simpleType>
    </xsd:element>
    <xsd:element name="Document_x0020_Map_x0020_Kunde" ma:index="4" nillable="true" ma:displayName="Document Map Kunde" ma:default="(Ohne)" ma:format="Dropdown" ma:internalName="Document_x0020_Map_x0020_Kunde">
      <xsd:simpleType>
        <xsd:union memberTypes="dms:Text">
          <xsd:simpleType>
            <xsd:restriction base="dms:Choice">
              <xsd:enumeration value="(Ohne)"/>
              <xsd:enumeration value="EnBW"/>
              <xsd:enumeration value="BASF"/>
              <xsd:enumeration value="Roche"/>
            </xsd:restriction>
          </xsd:simpleType>
        </xsd:union>
      </xsd:simpleType>
    </xsd:element>
    <xsd:element name="Dokumentverantwortlicher" ma:index="5" nillable="true" ma:displayName="Dokumentenverantwortlicher" ma:list="UserInfo" ma:SharePointGroup="0" ma:internalName="Dokumentverantwortlich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Hauptprozess" ma:index="6" ma:displayName="Hauptprozess" ma:list="{cc4a2679-979e-4498-94ab-81974a329c7f}" ma:internalName="Hauptprozess" ma:showField="Title" ma:web="26779d6a-aa88-4bd1-858c-8fd5a7052123">
      <xsd:simpleType>
        <xsd:restriction base="dms:Lookup"/>
      </xsd:simpleType>
    </xsd:element>
    <xsd:element name="Subprozess" ma:index="7" nillable="true" ma:displayName="Subprozess" ma:list="{158794d6-eee5-45d0-bfae-f0c800f982d9}" ma:internalName="Subprozess" ma:showField="Title" ma:web="26779d6a-aa88-4bd1-858c-8fd5a7052123">
      <xsd:simpleType>
        <xsd:restriction base="dms:Lookup"/>
      </xsd:simpleType>
    </xsd:element>
    <xsd:element name="Prozessschritt" ma:index="8" nillable="true" ma:displayName="Prozessschritt" ma:list="{2ee67b58-fcd0-4244-90a6-75cd42e145ce}" ma:internalName="Prozessschritt" ma:showField="Title" ma:web="26779d6a-aa88-4bd1-858c-8fd5a7052123">
      <xsd:simpleType>
        <xsd:restriction base="dms:Lookup"/>
      </xsd:simpleType>
    </xsd:element>
    <xsd:element name="Dokumentenhistorie" ma:index="9" nillable="true" ma:displayName="Dokumentenhistorie" ma:internalName="Dokumentenhistorie">
      <xsd:simpleType>
        <xsd:restriction base="dms:Note">
          <xsd:maxLength value="255"/>
        </xsd:restriction>
      </xsd:simpleType>
    </xsd:element>
    <xsd:element name="TaxKeywordTaxHTField" ma:index="16" nillable="true" ma:taxonomy="true" ma:internalName="TaxKeywordTaxHTField" ma:taxonomyFieldName="TaxKeyword" ma:displayName="Unternehmensstichwörter" ma:fieldId="{23f27201-bee3-471e-b2e7-b64fd8b7ca38}" ma:taxonomyMulti="true" ma:sspId="71e46f4c-c333-4d54-bef9-3494f60938d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7" nillable="true" ma:displayName="Taxonomiespalte &quot;Alle abfangen&quot;" ma:description="" ma:hidden="true" ma:list="{a6d963dd-7bcf-44c8-999a-f9762a7d0831}" ma:internalName="TaxCatchAll" ma:showField="CatchAllData" ma:web="26779d6a-aa88-4bd1-858c-8fd5a70521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8" nillable="true" ma:displayName="Taxonomiespalte &quot;Alle abfangen&quot;1" ma:description="" ma:hidden="true" ma:list="{a6d963dd-7bcf-44c8-999a-f9762a7d0831}" ma:internalName="TaxCatchAllLabel" ma:readOnly="true" ma:showField="CatchAllDataLabel" ma:web="26779d6a-aa88-4bd1-858c-8fd5a70521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rchiv" ma:index="20" nillable="true" ma:displayName="Archiv" ma:default="0" ma:internalName="Archiv">
      <xsd:simpleType>
        <xsd:restriction base="dms:Boolean"/>
      </xsd:simpleType>
    </xsd:element>
    <xsd:element name="Letzte_x0020_Änderung" ma:index="21" nillable="true" ma:displayName="Letzte Änderungen" ma:internalName="Letzte_x0020__x00c4_nderung">
      <xsd:simpleType>
        <xsd:restriction base="dms:Note">
          <xsd:maxLength value="255"/>
        </xsd:restriction>
      </xsd:simpleType>
    </xsd:element>
    <xsd:element name="Status_x0020__x0028_alt_x0029_" ma:index="22" nillable="true" ma:displayName="Status (alt)" ma:default="in Bearbeitung" ma:format="Dropdown" ma:hidden="true" ma:internalName="Status_x0020__x0028_alt_x0029_" ma:readOnly="false">
      <xsd:simpleType>
        <xsd:restriction base="dms:Choice">
          <xsd:enumeration value="in Bearbeitung"/>
          <xsd:enumeration value="in QS"/>
          <xsd:enumeration value="inhaltlich freigegeben durch Prozessverantwortlichen"/>
          <xsd:enumeration value="freigegeben"/>
          <xsd:enumeration value="(zu löschen)"/>
          <xsd:enumeration value="Archiv"/>
        </xsd:restriction>
      </xsd:simpleType>
    </xsd:element>
    <xsd:element name="Version_x0020__x0028_alt_x0029_" ma:index="23" nillable="true" ma:displayName="Version (alt)" ma:internalName="Version_x0020__x0028_alt_x0029_">
      <xsd:simpleType>
        <xsd:restriction base="dms:Text">
          <xsd:maxLength value="255"/>
        </xsd:restriction>
      </xsd:simpleType>
    </xsd:element>
    <xsd:element name="Gültigkeitsbereich" ma:index="25" nillable="true" ma:displayName="Gültigkeitsbereich" ma:default="bridgingIT GmbH" ma:internalName="G_x00fc_ltigkeitsbereich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ridgingIT GmbH"/>
                    <xsd:enumeration value="craftingIT GmbH"/>
                    <xsd:enumeration value="fastahead GmbH &amp; Co. KG"/>
                    <xsd:enumeration value="Seed Investments GmbH"/>
                  </xsd:restriction>
                </xsd:simpleType>
              </xsd:element>
            </xsd:sequence>
          </xsd:extension>
        </xsd:complexContent>
      </xsd:complexType>
    </xsd:element>
    <xsd:element name="Freigabe" ma:index="28" nillable="true" ma:displayName="Freigabe" ma:hidden="true" ma:internalName="Freigabe0" ma:readOnly="false">
      <xsd:simpleType>
        <xsd:restriction base="dms:Text">
          <xsd:maxLength value="255"/>
        </xsd:restriction>
      </xsd:simpleType>
    </xsd:element>
    <xsd:element name="Freigabe_x0020_gestartet" ma:index="29" nillable="true" ma:displayName="Freigabe gestartet" ma:default="Nein" ma:format="Dropdown" ma:hidden="true" ma:internalName="Freigabe_x0020_gestartet" ma:readOnly="false">
      <xsd:simpleType>
        <xsd:restriction base="dms:Choice">
          <xsd:enumeration value="Ja"/>
          <xsd:enumeration value="Nein"/>
        </xsd:restriction>
      </xsd:simpleType>
    </xsd:element>
    <xsd:element name="SharedWithUsers" ma:index="3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Inhaltstyp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6779d6a-aa88-4bd1-858c-8fd5a7052123"/>
    <Hauptprozess xmlns="26779d6a-aa88-4bd1-858c-8fd5a7052123">8</Hauptprozess>
    <Subprozess xmlns="26779d6a-aa88-4bd1-858c-8fd5a7052123">23</Subprozess>
    <Freigabe xmlns="26779d6a-aa88-4bd1-858c-8fd5a7052123" xsi:nil="true"/>
    <Dokumentverantwortlicher xmlns="26779d6a-aa88-4bd1-858c-8fd5a7052123">
      <UserInfo xmlns="26779d6a-aa88-4bd1-858c-8fd5a7052123">
        <DisplayName xmlns="26779d6a-aa88-4bd1-858c-8fd5a7052123">Christian Will</DisplayName>
        <AccountId xmlns="26779d6a-aa88-4bd1-858c-8fd5a7052123">5</AccountId>
        <AccountType xmlns="26779d6a-aa88-4bd1-858c-8fd5a7052123"/>
      </UserInfo>
    </Dokumentverantwortlicher>
    <Archiv xmlns="26779d6a-aa88-4bd1-858c-8fd5a7052123">false</Archiv>
    <Document_x0020_Map_x0020_Kunde xmlns="26779d6a-aa88-4bd1-858c-8fd5a7052123">(Ohne)</Document_x0020_Map_x0020_Kunde>
    <Gültigkeitsbereich xmlns="26779d6a-aa88-4bd1-858c-8fd5a7052123">
      <Value>bridgingIT GmbH</Value>
      <Value>craftingIT GmbH</Value>
      <Value>fastahead GmbH &amp; Co. KG</Value>
      <Value>Seed Investments GmbH</Value>
    </Gültigkeitsbereich>
    <Letzte_x0020_Änderung xmlns="26779d6a-aa88-4bd1-858c-8fd5a7052123">temporär Inhalte gelöscht</Letzte_x0020_Änderung>
    <Dokumentenbeschreibung xmlns="26779d6a-aa88-4bd1-858c-8fd5a7052123" xsi:nil="true"/>
    <TaxKeywordTaxHTField xmlns="26779d6a-aa88-4bd1-858c-8fd5a7052123">
      <Terms xmlns="http://schemas.microsoft.com/office/infopath/2007/PartnerControls"/>
    </TaxKeywordTaxHTField>
    <Status_x0020__x0028_alt_x0029_ xmlns="26779d6a-aa88-4bd1-858c-8fd5a7052123">in Bearbeitung</Status_x0020__x0028_alt_x0029_>
    <Prozessschritt xmlns="26779d6a-aa88-4bd1-858c-8fd5a7052123">506</Prozessschritt>
    <Version_x0020__x0028_alt_x0029_ xmlns="26779d6a-aa88-4bd1-858c-8fd5a7052123">1.0</Version_x0020__x0028_alt_x0029_>
    <Dokumentenhistorie xmlns="26779d6a-aa88-4bd1-858c-8fd5a7052123" xsi:nil="true"/>
    <Document_x0020_Map_x0020_Kategorie xmlns="26779d6a-aa88-4bd1-858c-8fd5a7052123">bIT Vorlage</Document_x0020_Map_x0020_Kategorie>
    <Freigabe_x0020_gestartet xmlns="26779d6a-aa88-4bd1-858c-8fd5a7052123">Nein</Freigabe_x0020_gestartet>
  </documentManagement>
</p:properties>
</file>

<file path=customXml/itemProps1.xml><?xml version="1.0" encoding="utf-8"?>
<ds:datastoreItem xmlns:ds="http://schemas.openxmlformats.org/officeDocument/2006/customXml" ds:itemID="{1C4584D2-5C8E-42A6-BF3F-AF23D095D0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79d6a-aa88-4bd1-858c-8fd5a70521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318FDE-6C7C-4B98-852D-3CCD885A7E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5DEE7-F00F-4A98-B1D4-1BCCCCA7443D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26779d6a-aa88-4bd1-858c-8fd5a705212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bridgingIT-Gruppe_Powerpoint_Template_mit_Chartpool</Template>
  <TotalTime>0</TotalTime>
  <Words>426</Words>
  <Application>Microsoft Office PowerPoint</Application>
  <PresentationFormat>Breitbild</PresentationFormat>
  <Paragraphs>89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8</vt:i4>
      </vt:variant>
    </vt:vector>
  </HeadingPairs>
  <TitlesOfParts>
    <vt:vector size="18" baseType="lpstr">
      <vt:lpstr>Verdana</vt:lpstr>
      <vt:lpstr>Open Sans</vt:lpstr>
      <vt:lpstr>Arial</vt:lpstr>
      <vt:lpstr>Calibri</vt:lpstr>
      <vt:lpstr>Wingdings</vt:lpstr>
      <vt:lpstr>Raleway Light</vt:lpstr>
      <vt:lpstr>Master_bridgingIT-Gruppe</vt:lpstr>
      <vt:lpstr>Master_fastahead</vt:lpstr>
      <vt:lpstr>Master_craftingIT</vt:lpstr>
      <vt:lpstr>Master_bridgingIT</vt:lpstr>
      <vt:lpstr>PowerPoint-Präsentation</vt:lpstr>
      <vt:lpstr>PowerPoint-Präsentation</vt:lpstr>
      <vt:lpstr>Gemockte Integrationstests mit Mockoon </vt:lpstr>
      <vt:lpstr>Gemockte Integrationstests mit Mockoon </vt:lpstr>
      <vt:lpstr>Gemockte Integrationstests mit Mockoon </vt:lpstr>
      <vt:lpstr>Gemockte Integrationstests mit Mockoon </vt:lpstr>
      <vt:lpstr>Gemockte Integrationstests mit Mockoon </vt:lpstr>
      <vt:lpstr>Gemockte Integrationstests mit Mockoon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Gemockte Integrationstests mit Mockoon</dc:title>
  <dc:subject/>
  <dc:creator>christian.will@bridging-it.de</dc:creator>
  <cp:keywords/>
  <dc:description/>
  <cp:lastModifiedBy>Christian Will</cp:lastModifiedBy>
  <cp:revision>28</cp:revision>
  <cp:lastPrinted>2019-08-29T06:18:45Z</cp:lastPrinted>
  <dcterms:created xsi:type="dcterms:W3CDTF">2020-10-13T10:35:42Z</dcterms:created>
  <dcterms:modified xsi:type="dcterms:W3CDTF">2024-10-11T07:39:36Z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0x010100584CE0973F31BB4EB9B17C234EFB126C0100DC23888E9E5324458886BA5A08D4C039</vt:lpwstr>
  </property>
  <property fmtid="{D5CDD505-2E9C-101B-9397-08002B2CF9AE}" pid="3" name="_dlc_DocIdItemGuid">
    <vt:lpwstr>370bdf99-090e-4085-8ff0-f20619b52272</vt:lpwstr>
  </property>
  <property fmtid="{D5CDD505-2E9C-101B-9397-08002B2CF9AE}" pid="4" name="TaxKeyword">
    <vt:lpwstr/>
  </property>
  <property fmtid="{D5CDD505-2E9C-101B-9397-08002B2CF9AE}" pid="5" name="Portfolio">
    <vt:lpwstr/>
  </property>
  <property fmtid="{D5CDD505-2E9C-101B-9397-08002B2CF9AE}" pid="6" name="AuthorIds_UIVersion_26624">
    <vt:lpwstr>17</vt:lpwstr>
  </property>
  <property fmtid="{D5CDD505-2E9C-101B-9397-08002B2CF9AE}" pid="7" name="AuthorIds_UIVersion_27136">
    <vt:lpwstr>17</vt:lpwstr>
  </property>
  <property fmtid="{D5CDD505-2E9C-101B-9397-08002B2CF9AE}" pid="8" name="AuthorIds_UIVersion_40448">
    <vt:lpwstr>17</vt:lpwstr>
  </property>
  <property fmtid="{D5CDD505-2E9C-101B-9397-08002B2CF9AE}" pid="9" name="AuthorIds_UIVersion_161792">
    <vt:lpwstr>11</vt:lpwstr>
  </property>
  <property fmtid="{D5CDD505-2E9C-101B-9397-08002B2CF9AE}" pid="10" name="WorkflowChangePath">
    <vt:lpwstr>da53b02c-5156-425a-a922-e96b1272dfec,4;</vt:lpwstr>
  </property>
</Properties>
</file>