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567" r:id="rId5"/>
    <p:sldId id="1573" r:id="rId6"/>
    <p:sldId id="1585" r:id="rId7"/>
    <p:sldId id="1587" r:id="rId8"/>
    <p:sldId id="1588" r:id="rId9"/>
    <p:sldId id="1589" r:id="rId10"/>
    <p:sldId id="1532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136" autoAdjust="0"/>
  </p:normalViewPr>
  <p:slideViewPr>
    <p:cSldViewPr snapToGrid="0">
      <p:cViewPr>
        <p:scale>
          <a:sx n="66" d="100"/>
          <a:sy n="66" d="100"/>
        </p:scale>
        <p:origin x="1494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15788944650101E-2"/>
          <c:y val="4.2272120953741152E-2"/>
          <c:w val="0.8890867007483465"/>
          <c:h val="0.91022721819764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E-4531-8B59-61720D04F6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AE-4531-8B59-61720D04F65B}"/>
              </c:ext>
            </c:extLst>
          </c:dPt>
          <c:dPt>
            <c:idx val="2"/>
            <c:bubble3D val="0"/>
            <c:spPr>
              <a:solidFill>
                <a:srgbClr val="59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C-4640-A5D5-F0EE40DD2862}"/>
              </c:ext>
            </c:extLst>
          </c:dPt>
          <c:dPt>
            <c:idx val="3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C-4640-A5D5-F0EE40DD2862}"/>
              </c:ext>
            </c:extLst>
          </c:dPt>
          <c:dPt>
            <c:idx val="4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C-4640-A5D5-F0EE40DD2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640-A5D5-F0EE40DD28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01256853247104E-2"/>
          <c:y val="6.2175244569460941E-2"/>
          <c:w val="0.86703498128307732"/>
          <c:h val="0.842736337631091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14</c:v>
                </c:pt>
                <c:pt idx="2">
                  <c:v>18</c:v>
                </c:pt>
                <c:pt idx="3">
                  <c:v>21</c:v>
                </c:pt>
                <c:pt idx="4">
                  <c:v>22</c:v>
                </c:pt>
                <c:pt idx="5">
                  <c:v>17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0-4BF3-BD20-0A2CF0CBC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</c:v>
                </c:pt>
                <c:pt idx="1">
                  <c:v>32</c:v>
                </c:pt>
                <c:pt idx="2">
                  <c:v>55</c:v>
                </c:pt>
                <c:pt idx="3">
                  <c:v>55</c:v>
                </c:pt>
                <c:pt idx="4">
                  <c:v>41</c:v>
                </c:pt>
                <c:pt idx="5">
                  <c:v>38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0-4BF3-BD20-0A2CF0CB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225901319"/>
        <c:axId val="225901647"/>
      </c:barChart>
      <c:catAx>
        <c:axId val="225901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01647"/>
        <c:crosses val="autoZero"/>
        <c:auto val="1"/>
        <c:lblAlgn val="ctr"/>
        <c:lblOffset val="100"/>
        <c:noMultiLvlLbl val="0"/>
      </c:catAx>
      <c:valAx>
        <c:axId val="225901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01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93175853018366E-2"/>
          <c:y val="6.2175244569460941E-2"/>
          <c:w val="0.86760613686175825"/>
          <c:h val="0.8967855713379486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F-48D3-A4A9-EA3833F82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F-48D3-A4A9-EA3833F82B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F-48D3-A4A9-EA3833F82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22311"/>
        <c:axId val="225925919"/>
      </c:areaChart>
      <c:catAx>
        <c:axId val="225922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925919"/>
        <c:crosses val="autoZero"/>
        <c:auto val="1"/>
        <c:lblAlgn val="ctr"/>
        <c:lblOffset val="100"/>
        <c:noMultiLvlLbl val="0"/>
      </c:catAx>
      <c:valAx>
        <c:axId val="22592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22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5/15/2018 11:02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5/15/2018 11:02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1C3D530-3419-45A5-AB8A-2242E8FDFF4E}" type="datetime8">
              <a:rPr lang="en-US" smtClean="0"/>
              <a:t>5/15/2018 11:02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4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5/15/2018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5/15/2018 11:02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5/15/2018 11:02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4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5/15/2018 11:25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5/15/2018 11:02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9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5/15/2018 11:02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F9363-A928-42D1-95BC-C0BC6DED9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E61B-C798-4081-B5E2-ED4004679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C9ABE-08E7-4465-B863-4936945B3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CAE21-FFF6-42EC-84E0-E4A6F9CF7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8E4E-1A3B-49AF-93F1-FB17F0BFB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front of a window&#10;&#10;Description generated with high confidence">
            <a:extLst>
              <a:ext uri="{FF2B5EF4-FFF2-40B4-BE49-F238E27FC236}">
                <a16:creationId xmlns:a16="http://schemas.microsoft.com/office/drawing/2014/main" id="{3337B3D1-1C0C-4363-A17A-8970A474A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8E5D8-8BD0-4559-8270-3C675DB19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7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F38991C-D486-417C-94DA-443EBE399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608"/>
          <a:stretch/>
        </p:blipFill>
        <p:spPr>
          <a:xfrm>
            <a:off x="0" y="-955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6399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lang="en-US" sz="60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10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6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  <p:sldLayoutId id="2147484560" r:id="rId22"/>
    <p:sldLayoutId id="2147484561" r:id="rId23"/>
    <p:sldLayoutId id="2147484562" r:id="rId24"/>
    <p:sldLayoutId id="2147484563" r:id="rId25"/>
    <p:sldLayoutId id="2147484554" r:id="rId26"/>
    <p:sldLayoutId id="2147484555" r:id="rId27"/>
    <p:sldLayoutId id="2147484556" r:id="rId28"/>
    <p:sldLayoutId id="2147484557" r:id="rId29"/>
    <p:sldLayoutId id="2147484558" r:id="rId30"/>
    <p:sldLayoutId id="2147484559" r:id="rId31"/>
    <p:sldLayoutId id="2147484551" r:id="rId3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Company </a:t>
            </a:r>
            <a:r>
              <a:rPr lang="en-US" dirty="0">
                <a:solidFill>
                  <a:schemeClr val="accent1"/>
                </a:solidFill>
              </a:rPr>
              <a:t>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2871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Content Placeholder 116"/>
          <p:cNvPicPr>
            <a:picLocks noGrp="1" noChangeAspect="1"/>
          </p:cNvPicPr>
          <p:nvPr>
            <p:ph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578" y="1839606"/>
            <a:ext cx="2844007" cy="27533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662891"/>
          </a:xfrm>
        </p:spPr>
        <p:txBody>
          <a:bodyPr/>
          <a:lstStyle/>
          <a:p>
            <a:r>
              <a:rPr lang="en-US" dirty="0"/>
              <a:t>Combine best of the best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432059"/>
          </a:xfrm>
        </p:spPr>
        <p:txBody>
          <a:bodyPr/>
          <a:lstStyle/>
          <a:p>
            <a:r>
              <a:rPr lang="en-US" dirty="0"/>
              <a:t>Be different</a:t>
            </a:r>
          </a:p>
          <a:p>
            <a:pPr lvl="1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Boldly go where no one has gone before</a:t>
            </a:r>
          </a:p>
          <a:p>
            <a:pPr lvl="1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minima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nostrum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corporis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?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976813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656263" y="1997075"/>
            <a:ext cx="471488" cy="561975"/>
          </a:xfrm>
          <a:custGeom>
            <a:avLst/>
            <a:gdLst>
              <a:gd name="T0" fmla="*/ 148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7 w 297"/>
              <a:gd name="T7" fmla="*/ 131 h 354"/>
              <a:gd name="T8" fmla="*/ 117 w 297"/>
              <a:gd name="T9" fmla="*/ 354 h 354"/>
              <a:gd name="T10" fmla="*/ 148 w 297"/>
              <a:gd name="T11" fmla="*/ 354 h 354"/>
              <a:gd name="T12" fmla="*/ 178 w 297"/>
              <a:gd name="T13" fmla="*/ 354 h 354"/>
              <a:gd name="T14" fmla="*/ 178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8 w 297"/>
              <a:gd name="T21" fmla="*/ 0 h 354"/>
              <a:gd name="T22" fmla="*/ 148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8" y="0"/>
                </a:moveTo>
                <a:lnTo>
                  <a:pt x="0" y="174"/>
                </a:lnTo>
                <a:lnTo>
                  <a:pt x="46" y="212"/>
                </a:lnTo>
                <a:lnTo>
                  <a:pt x="117" y="131"/>
                </a:lnTo>
                <a:lnTo>
                  <a:pt x="117" y="354"/>
                </a:lnTo>
                <a:lnTo>
                  <a:pt x="148" y="354"/>
                </a:lnTo>
                <a:lnTo>
                  <a:pt x="178" y="354"/>
                </a:lnTo>
                <a:lnTo>
                  <a:pt x="178" y="131"/>
                </a:lnTo>
                <a:lnTo>
                  <a:pt x="251" y="212"/>
                </a:lnTo>
                <a:lnTo>
                  <a:pt x="297" y="174"/>
                </a:lnTo>
                <a:lnTo>
                  <a:pt x="148" y="0"/>
                </a:lnTo>
                <a:lnTo>
                  <a:pt x="148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633412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80 w 297"/>
              <a:gd name="T13" fmla="*/ 354 h 354"/>
              <a:gd name="T14" fmla="*/ 180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80" y="354"/>
                </a:lnTo>
                <a:lnTo>
                  <a:pt x="180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01357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01357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633412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80 w 297"/>
              <a:gd name="T9" fmla="*/ 222 h 353"/>
              <a:gd name="T10" fmla="*/ 180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80" y="222"/>
                </a:lnTo>
                <a:lnTo>
                  <a:pt x="180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565626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8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8 w 297"/>
              <a:gd name="T9" fmla="*/ 222 h 353"/>
              <a:gd name="T10" fmla="*/ 178 w 297"/>
              <a:gd name="T11" fmla="*/ 0 h 353"/>
              <a:gd name="T12" fmla="*/ 148 w 297"/>
              <a:gd name="T13" fmla="*/ 0 h 353"/>
              <a:gd name="T14" fmla="*/ 117 w 297"/>
              <a:gd name="T15" fmla="*/ 0 h 353"/>
              <a:gd name="T16" fmla="*/ 117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8" y="353"/>
                </a:lnTo>
                <a:lnTo>
                  <a:pt x="297" y="179"/>
                </a:lnTo>
                <a:lnTo>
                  <a:pt x="251" y="141"/>
                </a:lnTo>
                <a:lnTo>
                  <a:pt x="178" y="222"/>
                </a:lnTo>
                <a:lnTo>
                  <a:pt x="178" y="0"/>
                </a:lnTo>
                <a:lnTo>
                  <a:pt x="148" y="0"/>
                </a:lnTo>
                <a:lnTo>
                  <a:pt x="117" y="0"/>
                </a:lnTo>
                <a:lnTo>
                  <a:pt x="117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497681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930775" y="2689225"/>
            <a:ext cx="563563" cy="471488"/>
          </a:xfrm>
          <a:custGeom>
            <a:avLst/>
            <a:gdLst>
              <a:gd name="T0" fmla="*/ 141 w 355"/>
              <a:gd name="T1" fmla="*/ 46 h 297"/>
              <a:gd name="T2" fmla="*/ 224 w 355"/>
              <a:gd name="T3" fmla="*/ 119 h 297"/>
              <a:gd name="T4" fmla="*/ 0 w 355"/>
              <a:gd name="T5" fmla="*/ 119 h 297"/>
              <a:gd name="T6" fmla="*/ 0 w 355"/>
              <a:gd name="T7" fmla="*/ 149 h 297"/>
              <a:gd name="T8" fmla="*/ 0 w 355"/>
              <a:gd name="T9" fmla="*/ 180 h 297"/>
              <a:gd name="T10" fmla="*/ 224 w 355"/>
              <a:gd name="T11" fmla="*/ 180 h 297"/>
              <a:gd name="T12" fmla="*/ 141 w 355"/>
              <a:gd name="T13" fmla="*/ 251 h 297"/>
              <a:gd name="T14" fmla="*/ 180 w 355"/>
              <a:gd name="T15" fmla="*/ 297 h 297"/>
              <a:gd name="T16" fmla="*/ 355 w 355"/>
              <a:gd name="T17" fmla="*/ 149 h 297"/>
              <a:gd name="T18" fmla="*/ 180 w 355"/>
              <a:gd name="T19" fmla="*/ 0 h 297"/>
              <a:gd name="T20" fmla="*/ 141 w 355"/>
              <a:gd name="T21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5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61022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3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3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3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3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628967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2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2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2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2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6967538" y="2689225"/>
            <a:ext cx="561975" cy="471488"/>
          </a:xfrm>
          <a:custGeom>
            <a:avLst/>
            <a:gdLst>
              <a:gd name="T0" fmla="*/ 141 w 354"/>
              <a:gd name="T1" fmla="*/ 46 h 297"/>
              <a:gd name="T2" fmla="*/ 224 w 354"/>
              <a:gd name="T3" fmla="*/ 119 h 297"/>
              <a:gd name="T4" fmla="*/ 0 w 354"/>
              <a:gd name="T5" fmla="*/ 119 h 297"/>
              <a:gd name="T6" fmla="*/ 0 w 354"/>
              <a:gd name="T7" fmla="*/ 149 h 297"/>
              <a:gd name="T8" fmla="*/ 0 w 354"/>
              <a:gd name="T9" fmla="*/ 180 h 297"/>
              <a:gd name="T10" fmla="*/ 224 w 354"/>
              <a:gd name="T11" fmla="*/ 180 h 297"/>
              <a:gd name="T12" fmla="*/ 141 w 354"/>
              <a:gd name="T13" fmla="*/ 251 h 297"/>
              <a:gd name="T14" fmla="*/ 180 w 354"/>
              <a:gd name="T15" fmla="*/ 297 h 297"/>
              <a:gd name="T16" fmla="*/ 354 w 354"/>
              <a:gd name="T17" fmla="*/ 149 h 297"/>
              <a:gd name="T18" fmla="*/ 354 w 354"/>
              <a:gd name="T19" fmla="*/ 149 h 297"/>
              <a:gd name="T20" fmla="*/ 180 w 354"/>
              <a:gd name="T21" fmla="*/ 0 h 297"/>
              <a:gd name="T22" fmla="*/ 141 w 354"/>
              <a:gd name="T23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4" y="149"/>
                </a:ln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6967538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4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4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62896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4 w 354"/>
              <a:gd name="T3" fmla="*/ 297 h 297"/>
              <a:gd name="T4" fmla="*/ 212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2 w 354"/>
              <a:gd name="T17" fmla="*/ 46 h 297"/>
              <a:gd name="T18" fmla="*/ 174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4" y="297"/>
                </a:lnTo>
                <a:lnTo>
                  <a:pt x="212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2" y="46"/>
                </a:lnTo>
                <a:lnTo>
                  <a:pt x="174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561022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3 w 354"/>
              <a:gd name="T5" fmla="*/ 251 h 297"/>
              <a:gd name="T6" fmla="*/ 130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0 w 354"/>
              <a:gd name="T15" fmla="*/ 117 h 297"/>
              <a:gd name="T16" fmla="*/ 213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3" y="251"/>
                </a:lnTo>
                <a:lnTo>
                  <a:pt x="130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0" y="117"/>
                </a:lnTo>
                <a:lnTo>
                  <a:pt x="213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9307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0 w 354"/>
              <a:gd name="T3" fmla="*/ 149 h 297"/>
              <a:gd name="T4" fmla="*/ 175 w 354"/>
              <a:gd name="T5" fmla="*/ 297 h 297"/>
              <a:gd name="T6" fmla="*/ 214 w 354"/>
              <a:gd name="T7" fmla="*/ 251 h 297"/>
              <a:gd name="T8" fmla="*/ 131 w 354"/>
              <a:gd name="T9" fmla="*/ 180 h 297"/>
              <a:gd name="T10" fmla="*/ 354 w 354"/>
              <a:gd name="T11" fmla="*/ 180 h 297"/>
              <a:gd name="T12" fmla="*/ 354 w 354"/>
              <a:gd name="T13" fmla="*/ 149 h 297"/>
              <a:gd name="T14" fmla="*/ 354 w 354"/>
              <a:gd name="T15" fmla="*/ 117 h 297"/>
              <a:gd name="T16" fmla="*/ 131 w 354"/>
              <a:gd name="T17" fmla="*/ 117 h 297"/>
              <a:gd name="T18" fmla="*/ 214 w 354"/>
              <a:gd name="T19" fmla="*/ 46 h 297"/>
              <a:gd name="T20" fmla="*/ 175 w 354"/>
              <a:gd name="T21" fmla="*/ 0 h 297"/>
              <a:gd name="T22" fmla="*/ 0 w 354"/>
              <a:gd name="T23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0" y="149"/>
                </a:ln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10142538" y="3671888"/>
            <a:ext cx="38100" cy="782638"/>
          </a:xfrm>
          <a:custGeom>
            <a:avLst/>
            <a:gdLst>
              <a:gd name="T0" fmla="*/ 9 w 28"/>
              <a:gd name="T1" fmla="*/ 579 h 579"/>
              <a:gd name="T2" fmla="*/ 0 w 28"/>
              <a:gd name="T3" fmla="*/ 578 h 579"/>
              <a:gd name="T4" fmla="*/ 5 w 28"/>
              <a:gd name="T5" fmla="*/ 0 h 579"/>
              <a:gd name="T6" fmla="*/ 9 w 28"/>
              <a:gd name="T7" fmla="*/ 0 h 579"/>
              <a:gd name="T8" fmla="*/ 16 w 28"/>
              <a:gd name="T9" fmla="*/ 0 h 579"/>
              <a:gd name="T10" fmla="*/ 28 w 28"/>
              <a:gd name="T11" fmla="*/ 578 h 579"/>
              <a:gd name="T12" fmla="*/ 9 w 28"/>
              <a:gd name="T1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79">
                <a:moveTo>
                  <a:pt x="9" y="579"/>
                </a:moveTo>
                <a:cubicBezTo>
                  <a:pt x="0" y="578"/>
                  <a:pt x="0" y="578"/>
                  <a:pt x="0" y="578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3" y="0"/>
                  <a:pt x="16" y="0"/>
                </a:cubicBezTo>
                <a:cubicBezTo>
                  <a:pt x="28" y="578"/>
                  <a:pt x="28" y="578"/>
                  <a:pt x="28" y="578"/>
                </a:cubicBezTo>
                <a:cubicBezTo>
                  <a:pt x="21" y="578"/>
                  <a:pt x="15" y="579"/>
                  <a:pt x="9" y="5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10013951" y="3668713"/>
            <a:ext cx="96838" cy="781050"/>
          </a:xfrm>
          <a:custGeom>
            <a:avLst/>
            <a:gdLst>
              <a:gd name="T0" fmla="*/ 19 w 72"/>
              <a:gd name="T1" fmla="*/ 577 h 577"/>
              <a:gd name="T2" fmla="*/ 0 w 72"/>
              <a:gd name="T3" fmla="*/ 575 h 577"/>
              <a:gd name="T4" fmla="*/ 66 w 72"/>
              <a:gd name="T5" fmla="*/ 0 h 577"/>
              <a:gd name="T6" fmla="*/ 72 w 72"/>
              <a:gd name="T7" fmla="*/ 0 h 577"/>
              <a:gd name="T8" fmla="*/ 19 w 72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77">
                <a:moveTo>
                  <a:pt x="19" y="577"/>
                </a:moveTo>
                <a:cubicBezTo>
                  <a:pt x="13" y="576"/>
                  <a:pt x="6" y="575"/>
                  <a:pt x="0" y="575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0" y="0"/>
                  <a:pt x="72" y="0"/>
                </a:cubicBezTo>
                <a:lnTo>
                  <a:pt x="19" y="5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10199688" y="3667125"/>
            <a:ext cx="107950" cy="781050"/>
          </a:xfrm>
          <a:custGeom>
            <a:avLst/>
            <a:gdLst>
              <a:gd name="T0" fmla="*/ 60 w 79"/>
              <a:gd name="T1" fmla="*/ 577 h 577"/>
              <a:gd name="T2" fmla="*/ 0 w 79"/>
              <a:gd name="T3" fmla="*/ 1 h 577"/>
              <a:gd name="T4" fmla="*/ 8 w 79"/>
              <a:gd name="T5" fmla="*/ 0 h 577"/>
              <a:gd name="T6" fmla="*/ 79 w 79"/>
              <a:gd name="T7" fmla="*/ 575 h 577"/>
              <a:gd name="T8" fmla="*/ 60 w 79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77">
                <a:moveTo>
                  <a:pt x="60" y="577"/>
                </a:moveTo>
                <a:cubicBezTo>
                  <a:pt x="0" y="1"/>
                  <a:pt x="0" y="1"/>
                  <a:pt x="0" y="1"/>
                </a:cubicBezTo>
                <a:cubicBezTo>
                  <a:pt x="3" y="1"/>
                  <a:pt x="5" y="0"/>
                  <a:pt x="8" y="0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3" y="575"/>
                  <a:pt x="67" y="576"/>
                  <a:pt x="60" y="577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9886951" y="3660775"/>
            <a:ext cx="179388" cy="769938"/>
          </a:xfrm>
          <a:custGeom>
            <a:avLst/>
            <a:gdLst>
              <a:gd name="T0" fmla="*/ 19 w 133"/>
              <a:gd name="T1" fmla="*/ 569 h 569"/>
              <a:gd name="T2" fmla="*/ 0 w 133"/>
              <a:gd name="T3" fmla="*/ 565 h 569"/>
              <a:gd name="T4" fmla="*/ 126 w 133"/>
              <a:gd name="T5" fmla="*/ 0 h 569"/>
              <a:gd name="T6" fmla="*/ 133 w 133"/>
              <a:gd name="T7" fmla="*/ 1 h 569"/>
              <a:gd name="T8" fmla="*/ 19 w 13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69">
                <a:moveTo>
                  <a:pt x="19" y="569"/>
                </a:moveTo>
                <a:cubicBezTo>
                  <a:pt x="13" y="568"/>
                  <a:pt x="6" y="566"/>
                  <a:pt x="0" y="565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31" y="1"/>
                  <a:pt x="133" y="1"/>
                </a:cubicBezTo>
                <a:lnTo>
                  <a:pt x="19" y="5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10245726" y="3659188"/>
            <a:ext cx="188913" cy="768350"/>
          </a:xfrm>
          <a:custGeom>
            <a:avLst/>
            <a:gdLst>
              <a:gd name="T0" fmla="*/ 120 w 139"/>
              <a:gd name="T1" fmla="*/ 568 h 568"/>
              <a:gd name="T2" fmla="*/ 0 w 139"/>
              <a:gd name="T3" fmla="*/ 2 h 568"/>
              <a:gd name="T4" fmla="*/ 7 w 139"/>
              <a:gd name="T5" fmla="*/ 0 h 568"/>
              <a:gd name="T6" fmla="*/ 139 w 139"/>
              <a:gd name="T7" fmla="*/ 564 h 568"/>
              <a:gd name="T8" fmla="*/ 120 w 139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68">
                <a:moveTo>
                  <a:pt x="120" y="568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5" y="1"/>
                  <a:pt x="7" y="0"/>
                </a:cubicBezTo>
                <a:cubicBezTo>
                  <a:pt x="139" y="564"/>
                  <a:pt x="139" y="564"/>
                  <a:pt x="139" y="564"/>
                </a:cubicBezTo>
                <a:cubicBezTo>
                  <a:pt x="133" y="565"/>
                  <a:pt x="127" y="566"/>
                  <a:pt x="120" y="568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9763126" y="3648075"/>
            <a:ext cx="257175" cy="749300"/>
          </a:xfrm>
          <a:custGeom>
            <a:avLst/>
            <a:gdLst>
              <a:gd name="T0" fmla="*/ 18 w 190"/>
              <a:gd name="T1" fmla="*/ 554 h 554"/>
              <a:gd name="T2" fmla="*/ 0 w 190"/>
              <a:gd name="T3" fmla="*/ 548 h 554"/>
              <a:gd name="T4" fmla="*/ 184 w 190"/>
              <a:gd name="T5" fmla="*/ 0 h 554"/>
              <a:gd name="T6" fmla="*/ 190 w 190"/>
              <a:gd name="T7" fmla="*/ 2 h 554"/>
              <a:gd name="T8" fmla="*/ 18 w 190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554">
                <a:moveTo>
                  <a:pt x="18" y="554"/>
                </a:moveTo>
                <a:cubicBezTo>
                  <a:pt x="12" y="552"/>
                  <a:pt x="6" y="550"/>
                  <a:pt x="0" y="548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0"/>
                  <a:pt x="188" y="1"/>
                  <a:pt x="190" y="2"/>
                </a:cubicBezTo>
                <a:lnTo>
                  <a:pt x="18" y="5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10290176" y="3646488"/>
            <a:ext cx="266700" cy="747713"/>
          </a:xfrm>
          <a:custGeom>
            <a:avLst/>
            <a:gdLst>
              <a:gd name="T0" fmla="*/ 179 w 197"/>
              <a:gd name="T1" fmla="*/ 552 h 552"/>
              <a:gd name="T2" fmla="*/ 0 w 197"/>
              <a:gd name="T3" fmla="*/ 2 h 552"/>
              <a:gd name="T4" fmla="*/ 7 w 197"/>
              <a:gd name="T5" fmla="*/ 0 h 552"/>
              <a:gd name="T6" fmla="*/ 197 w 197"/>
              <a:gd name="T7" fmla="*/ 546 h 552"/>
              <a:gd name="T8" fmla="*/ 179 w 197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552">
                <a:moveTo>
                  <a:pt x="179" y="552"/>
                </a:moveTo>
                <a:cubicBezTo>
                  <a:pt x="0" y="2"/>
                  <a:pt x="0" y="2"/>
                  <a:pt x="0" y="2"/>
                </a:cubicBezTo>
                <a:cubicBezTo>
                  <a:pt x="3" y="1"/>
                  <a:pt x="5" y="0"/>
                  <a:pt x="7" y="0"/>
                </a:cubicBezTo>
                <a:cubicBezTo>
                  <a:pt x="197" y="546"/>
                  <a:pt x="197" y="546"/>
                  <a:pt x="197" y="546"/>
                </a:cubicBezTo>
                <a:cubicBezTo>
                  <a:pt x="191" y="548"/>
                  <a:pt x="185" y="550"/>
                  <a:pt x="179" y="552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42476" y="3630613"/>
            <a:ext cx="334963" cy="722313"/>
          </a:xfrm>
          <a:custGeom>
            <a:avLst/>
            <a:gdLst>
              <a:gd name="T0" fmla="*/ 18 w 247"/>
              <a:gd name="T1" fmla="*/ 534 h 534"/>
              <a:gd name="T2" fmla="*/ 0 w 247"/>
              <a:gd name="T3" fmla="*/ 526 h 534"/>
              <a:gd name="T4" fmla="*/ 241 w 247"/>
              <a:gd name="T5" fmla="*/ 0 h 534"/>
              <a:gd name="T6" fmla="*/ 247 w 247"/>
              <a:gd name="T7" fmla="*/ 3 h 534"/>
              <a:gd name="T8" fmla="*/ 18 w 247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34">
                <a:moveTo>
                  <a:pt x="18" y="534"/>
                </a:moveTo>
                <a:cubicBezTo>
                  <a:pt x="12" y="532"/>
                  <a:pt x="6" y="529"/>
                  <a:pt x="0" y="526"/>
                </a:cubicBezTo>
                <a:cubicBezTo>
                  <a:pt x="241" y="0"/>
                  <a:pt x="241" y="0"/>
                  <a:pt x="241" y="0"/>
                </a:cubicBezTo>
                <a:cubicBezTo>
                  <a:pt x="243" y="1"/>
                  <a:pt x="245" y="2"/>
                  <a:pt x="247" y="3"/>
                </a:cubicBezTo>
                <a:lnTo>
                  <a:pt x="18" y="5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10334626" y="3629025"/>
            <a:ext cx="342900" cy="719138"/>
          </a:xfrm>
          <a:custGeom>
            <a:avLst/>
            <a:gdLst>
              <a:gd name="T0" fmla="*/ 236 w 254"/>
              <a:gd name="T1" fmla="*/ 531 h 531"/>
              <a:gd name="T2" fmla="*/ 0 w 254"/>
              <a:gd name="T3" fmla="*/ 2 h 531"/>
              <a:gd name="T4" fmla="*/ 6 w 254"/>
              <a:gd name="T5" fmla="*/ 0 h 531"/>
              <a:gd name="T6" fmla="*/ 254 w 254"/>
              <a:gd name="T7" fmla="*/ 523 h 531"/>
              <a:gd name="T8" fmla="*/ 236 w 254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31">
                <a:moveTo>
                  <a:pt x="236" y="531"/>
                </a:moveTo>
                <a:cubicBezTo>
                  <a:pt x="0" y="2"/>
                  <a:pt x="0" y="2"/>
                  <a:pt x="0" y="2"/>
                </a:cubicBezTo>
                <a:cubicBezTo>
                  <a:pt x="2" y="2"/>
                  <a:pt x="4" y="1"/>
                  <a:pt x="6" y="0"/>
                </a:cubicBezTo>
                <a:cubicBezTo>
                  <a:pt x="254" y="523"/>
                  <a:pt x="254" y="523"/>
                  <a:pt x="254" y="523"/>
                </a:cubicBezTo>
                <a:cubicBezTo>
                  <a:pt x="248" y="526"/>
                  <a:pt x="242" y="528"/>
                  <a:pt x="236" y="531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529763" y="3609975"/>
            <a:ext cx="406400" cy="685800"/>
          </a:xfrm>
          <a:custGeom>
            <a:avLst/>
            <a:gdLst>
              <a:gd name="T0" fmla="*/ 17 w 301"/>
              <a:gd name="T1" fmla="*/ 508 h 508"/>
              <a:gd name="T2" fmla="*/ 0 w 301"/>
              <a:gd name="T3" fmla="*/ 498 h 508"/>
              <a:gd name="T4" fmla="*/ 295 w 301"/>
              <a:gd name="T5" fmla="*/ 0 h 508"/>
              <a:gd name="T6" fmla="*/ 301 w 301"/>
              <a:gd name="T7" fmla="*/ 4 h 508"/>
              <a:gd name="T8" fmla="*/ 17 w 301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508">
                <a:moveTo>
                  <a:pt x="17" y="508"/>
                </a:moveTo>
                <a:cubicBezTo>
                  <a:pt x="11" y="505"/>
                  <a:pt x="6" y="502"/>
                  <a:pt x="0" y="498"/>
                </a:cubicBezTo>
                <a:cubicBezTo>
                  <a:pt x="295" y="0"/>
                  <a:pt x="295" y="0"/>
                  <a:pt x="295" y="0"/>
                </a:cubicBezTo>
                <a:cubicBezTo>
                  <a:pt x="297" y="1"/>
                  <a:pt x="299" y="2"/>
                  <a:pt x="301" y="4"/>
                </a:cubicBezTo>
                <a:lnTo>
                  <a:pt x="17" y="5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10375901" y="3606800"/>
            <a:ext cx="414338" cy="682625"/>
          </a:xfrm>
          <a:custGeom>
            <a:avLst/>
            <a:gdLst>
              <a:gd name="T0" fmla="*/ 290 w 306"/>
              <a:gd name="T1" fmla="*/ 505 h 505"/>
              <a:gd name="T2" fmla="*/ 0 w 306"/>
              <a:gd name="T3" fmla="*/ 4 h 505"/>
              <a:gd name="T4" fmla="*/ 6 w 306"/>
              <a:gd name="T5" fmla="*/ 0 h 505"/>
              <a:gd name="T6" fmla="*/ 306 w 306"/>
              <a:gd name="T7" fmla="*/ 495 h 505"/>
              <a:gd name="T8" fmla="*/ 290 w 306"/>
              <a:gd name="T9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505">
                <a:moveTo>
                  <a:pt x="290" y="505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06" y="495"/>
                  <a:pt x="306" y="495"/>
                  <a:pt x="306" y="495"/>
                </a:cubicBezTo>
                <a:cubicBezTo>
                  <a:pt x="301" y="498"/>
                  <a:pt x="295" y="502"/>
                  <a:pt x="290" y="505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423401" y="3582988"/>
            <a:ext cx="473075" cy="644525"/>
          </a:xfrm>
          <a:custGeom>
            <a:avLst/>
            <a:gdLst>
              <a:gd name="T0" fmla="*/ 16 w 350"/>
              <a:gd name="T1" fmla="*/ 476 h 476"/>
              <a:gd name="T2" fmla="*/ 0 w 350"/>
              <a:gd name="T3" fmla="*/ 465 h 476"/>
              <a:gd name="T4" fmla="*/ 345 w 350"/>
              <a:gd name="T5" fmla="*/ 0 h 476"/>
              <a:gd name="T6" fmla="*/ 350 w 350"/>
              <a:gd name="T7" fmla="*/ 4 h 476"/>
              <a:gd name="T8" fmla="*/ 16 w 350"/>
              <a:gd name="T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476">
                <a:moveTo>
                  <a:pt x="16" y="476"/>
                </a:moveTo>
                <a:cubicBezTo>
                  <a:pt x="10" y="472"/>
                  <a:pt x="5" y="469"/>
                  <a:pt x="0" y="465"/>
                </a:cubicBezTo>
                <a:cubicBezTo>
                  <a:pt x="345" y="0"/>
                  <a:pt x="345" y="0"/>
                  <a:pt x="345" y="0"/>
                </a:cubicBezTo>
                <a:cubicBezTo>
                  <a:pt x="347" y="1"/>
                  <a:pt x="349" y="3"/>
                  <a:pt x="350" y="4"/>
                </a:cubicBezTo>
                <a:lnTo>
                  <a:pt x="16" y="4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6"/>
          <p:cNvSpPr>
            <a:spLocks/>
          </p:cNvSpPr>
          <p:nvPr/>
        </p:nvSpPr>
        <p:spPr bwMode="auto">
          <a:xfrm>
            <a:off x="10415588" y="3581400"/>
            <a:ext cx="481013" cy="638175"/>
          </a:xfrm>
          <a:custGeom>
            <a:avLst/>
            <a:gdLst>
              <a:gd name="T0" fmla="*/ 341 w 356"/>
              <a:gd name="T1" fmla="*/ 472 h 472"/>
              <a:gd name="T2" fmla="*/ 0 w 356"/>
              <a:gd name="T3" fmla="*/ 4 h 472"/>
              <a:gd name="T4" fmla="*/ 6 w 356"/>
              <a:gd name="T5" fmla="*/ 0 h 472"/>
              <a:gd name="T6" fmla="*/ 356 w 356"/>
              <a:gd name="T7" fmla="*/ 461 h 472"/>
              <a:gd name="T8" fmla="*/ 341 w 356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472">
                <a:moveTo>
                  <a:pt x="341" y="472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56" y="461"/>
                  <a:pt x="356" y="461"/>
                  <a:pt x="356" y="461"/>
                </a:cubicBezTo>
                <a:cubicBezTo>
                  <a:pt x="351" y="465"/>
                  <a:pt x="346" y="468"/>
                  <a:pt x="341" y="472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9323388" y="3554413"/>
            <a:ext cx="538163" cy="593725"/>
          </a:xfrm>
          <a:custGeom>
            <a:avLst/>
            <a:gdLst>
              <a:gd name="T0" fmla="*/ 14 w 397"/>
              <a:gd name="T1" fmla="*/ 439 h 439"/>
              <a:gd name="T2" fmla="*/ 0 w 397"/>
              <a:gd name="T3" fmla="*/ 427 h 439"/>
              <a:gd name="T4" fmla="*/ 391 w 397"/>
              <a:gd name="T5" fmla="*/ 0 h 439"/>
              <a:gd name="T6" fmla="*/ 397 w 397"/>
              <a:gd name="T7" fmla="*/ 5 h 439"/>
              <a:gd name="T8" fmla="*/ 14 w 397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39">
                <a:moveTo>
                  <a:pt x="14" y="439"/>
                </a:moveTo>
                <a:cubicBezTo>
                  <a:pt x="9" y="435"/>
                  <a:pt x="5" y="431"/>
                  <a:pt x="0" y="427"/>
                </a:cubicBezTo>
                <a:cubicBezTo>
                  <a:pt x="391" y="0"/>
                  <a:pt x="391" y="0"/>
                  <a:pt x="391" y="0"/>
                </a:cubicBezTo>
                <a:cubicBezTo>
                  <a:pt x="393" y="2"/>
                  <a:pt x="395" y="3"/>
                  <a:pt x="397" y="5"/>
                </a:cubicBezTo>
                <a:lnTo>
                  <a:pt x="14" y="4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>
            <a:off x="10452101" y="3549650"/>
            <a:ext cx="541338" cy="588963"/>
          </a:xfrm>
          <a:custGeom>
            <a:avLst/>
            <a:gdLst>
              <a:gd name="T0" fmla="*/ 387 w 401"/>
              <a:gd name="T1" fmla="*/ 435 h 435"/>
              <a:gd name="T2" fmla="*/ 0 w 401"/>
              <a:gd name="T3" fmla="*/ 5 h 435"/>
              <a:gd name="T4" fmla="*/ 5 w 401"/>
              <a:gd name="T5" fmla="*/ 0 h 435"/>
              <a:gd name="T6" fmla="*/ 401 w 401"/>
              <a:gd name="T7" fmla="*/ 423 h 435"/>
              <a:gd name="T8" fmla="*/ 387 w 401"/>
              <a:gd name="T9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35">
                <a:moveTo>
                  <a:pt x="387" y="435"/>
                </a:moveTo>
                <a:cubicBezTo>
                  <a:pt x="0" y="5"/>
                  <a:pt x="0" y="5"/>
                  <a:pt x="0" y="5"/>
                </a:cubicBezTo>
                <a:cubicBezTo>
                  <a:pt x="2" y="4"/>
                  <a:pt x="3" y="2"/>
                  <a:pt x="5" y="0"/>
                </a:cubicBezTo>
                <a:cubicBezTo>
                  <a:pt x="401" y="423"/>
                  <a:pt x="401" y="423"/>
                  <a:pt x="401" y="423"/>
                </a:cubicBezTo>
                <a:cubicBezTo>
                  <a:pt x="396" y="427"/>
                  <a:pt x="392" y="431"/>
                  <a:pt x="387" y="435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9234488" y="3519488"/>
            <a:ext cx="592138" cy="538163"/>
          </a:xfrm>
          <a:custGeom>
            <a:avLst/>
            <a:gdLst>
              <a:gd name="T0" fmla="*/ 12 w 438"/>
              <a:gd name="T1" fmla="*/ 398 h 398"/>
              <a:gd name="T2" fmla="*/ 0 w 438"/>
              <a:gd name="T3" fmla="*/ 384 h 398"/>
              <a:gd name="T4" fmla="*/ 433 w 438"/>
              <a:gd name="T5" fmla="*/ 0 h 398"/>
              <a:gd name="T6" fmla="*/ 438 w 438"/>
              <a:gd name="T7" fmla="*/ 6 h 398"/>
              <a:gd name="T8" fmla="*/ 12 w 43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398">
                <a:moveTo>
                  <a:pt x="12" y="398"/>
                </a:moveTo>
                <a:cubicBezTo>
                  <a:pt x="8" y="393"/>
                  <a:pt x="4" y="389"/>
                  <a:pt x="0" y="384"/>
                </a:cubicBezTo>
                <a:cubicBezTo>
                  <a:pt x="433" y="0"/>
                  <a:pt x="433" y="0"/>
                  <a:pt x="433" y="0"/>
                </a:cubicBezTo>
                <a:cubicBezTo>
                  <a:pt x="435" y="2"/>
                  <a:pt x="436" y="4"/>
                  <a:pt x="438" y="6"/>
                </a:cubicBezTo>
                <a:lnTo>
                  <a:pt x="12" y="3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0"/>
          <p:cNvSpPr>
            <a:spLocks/>
          </p:cNvSpPr>
          <p:nvPr/>
        </p:nvSpPr>
        <p:spPr bwMode="auto">
          <a:xfrm>
            <a:off x="10485438" y="3517900"/>
            <a:ext cx="598488" cy="531813"/>
          </a:xfrm>
          <a:custGeom>
            <a:avLst/>
            <a:gdLst>
              <a:gd name="T0" fmla="*/ 429 w 442"/>
              <a:gd name="T1" fmla="*/ 393 h 393"/>
              <a:gd name="T2" fmla="*/ 0 w 442"/>
              <a:gd name="T3" fmla="*/ 4 h 393"/>
              <a:gd name="T4" fmla="*/ 4 w 442"/>
              <a:gd name="T5" fmla="*/ 0 h 393"/>
              <a:gd name="T6" fmla="*/ 442 w 442"/>
              <a:gd name="T7" fmla="*/ 378 h 393"/>
              <a:gd name="T8" fmla="*/ 429 w 442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93">
                <a:moveTo>
                  <a:pt x="429" y="393"/>
                </a:moveTo>
                <a:cubicBezTo>
                  <a:pt x="0" y="4"/>
                  <a:pt x="0" y="4"/>
                  <a:pt x="0" y="4"/>
                </a:cubicBezTo>
                <a:cubicBezTo>
                  <a:pt x="1" y="3"/>
                  <a:pt x="3" y="1"/>
                  <a:pt x="4" y="0"/>
                </a:cubicBezTo>
                <a:cubicBezTo>
                  <a:pt x="442" y="378"/>
                  <a:pt x="442" y="378"/>
                  <a:pt x="442" y="378"/>
                </a:cubicBezTo>
                <a:cubicBezTo>
                  <a:pt x="438" y="383"/>
                  <a:pt x="433" y="388"/>
                  <a:pt x="429" y="393"/>
                </a:cubicBezTo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1"/>
          <p:cNvSpPr>
            <a:spLocks/>
          </p:cNvSpPr>
          <p:nvPr/>
        </p:nvSpPr>
        <p:spPr bwMode="auto">
          <a:xfrm>
            <a:off x="9155113" y="3482975"/>
            <a:ext cx="641350" cy="476250"/>
          </a:xfrm>
          <a:custGeom>
            <a:avLst/>
            <a:gdLst>
              <a:gd name="T0" fmla="*/ 11 w 474"/>
              <a:gd name="T1" fmla="*/ 352 h 352"/>
              <a:gd name="T2" fmla="*/ 0 w 474"/>
              <a:gd name="T3" fmla="*/ 337 h 352"/>
              <a:gd name="T4" fmla="*/ 470 w 474"/>
              <a:gd name="T5" fmla="*/ 0 h 352"/>
              <a:gd name="T6" fmla="*/ 474 w 474"/>
              <a:gd name="T7" fmla="*/ 6 h 352"/>
              <a:gd name="T8" fmla="*/ 11 w 47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352">
                <a:moveTo>
                  <a:pt x="11" y="352"/>
                </a:moveTo>
                <a:cubicBezTo>
                  <a:pt x="7" y="347"/>
                  <a:pt x="3" y="342"/>
                  <a:pt x="0" y="337"/>
                </a:cubicBezTo>
                <a:cubicBezTo>
                  <a:pt x="470" y="0"/>
                  <a:pt x="470" y="0"/>
                  <a:pt x="470" y="0"/>
                </a:cubicBezTo>
                <a:cubicBezTo>
                  <a:pt x="472" y="2"/>
                  <a:pt x="473" y="4"/>
                  <a:pt x="474" y="6"/>
                </a:cubicBezTo>
                <a:lnTo>
                  <a:pt x="11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2"/>
          <p:cNvSpPr>
            <a:spLocks/>
          </p:cNvSpPr>
          <p:nvPr/>
        </p:nvSpPr>
        <p:spPr bwMode="auto">
          <a:xfrm>
            <a:off x="10514013" y="3479800"/>
            <a:ext cx="647700" cy="468313"/>
          </a:xfrm>
          <a:custGeom>
            <a:avLst/>
            <a:gdLst>
              <a:gd name="T0" fmla="*/ 468 w 479"/>
              <a:gd name="T1" fmla="*/ 347 h 347"/>
              <a:gd name="T2" fmla="*/ 0 w 479"/>
              <a:gd name="T3" fmla="*/ 6 h 347"/>
              <a:gd name="T4" fmla="*/ 5 w 479"/>
              <a:gd name="T5" fmla="*/ 0 h 347"/>
              <a:gd name="T6" fmla="*/ 479 w 479"/>
              <a:gd name="T7" fmla="*/ 332 h 347"/>
              <a:gd name="T8" fmla="*/ 468 w 47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47">
                <a:moveTo>
                  <a:pt x="468" y="347"/>
                </a:moveTo>
                <a:cubicBezTo>
                  <a:pt x="0" y="6"/>
                  <a:pt x="0" y="6"/>
                  <a:pt x="0" y="6"/>
                </a:cubicBezTo>
                <a:cubicBezTo>
                  <a:pt x="2" y="4"/>
                  <a:pt x="3" y="2"/>
                  <a:pt x="5" y="0"/>
                </a:cubicBezTo>
                <a:cubicBezTo>
                  <a:pt x="479" y="332"/>
                  <a:pt x="479" y="332"/>
                  <a:pt x="479" y="332"/>
                </a:cubicBezTo>
                <a:cubicBezTo>
                  <a:pt x="475" y="337"/>
                  <a:pt x="471" y="342"/>
                  <a:pt x="468" y="34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9085263" y="3444875"/>
            <a:ext cx="684213" cy="409575"/>
          </a:xfrm>
          <a:custGeom>
            <a:avLst/>
            <a:gdLst>
              <a:gd name="T0" fmla="*/ 9 w 506"/>
              <a:gd name="T1" fmla="*/ 303 h 303"/>
              <a:gd name="T2" fmla="*/ 0 w 506"/>
              <a:gd name="T3" fmla="*/ 286 h 303"/>
              <a:gd name="T4" fmla="*/ 503 w 506"/>
              <a:gd name="T5" fmla="*/ 0 h 303"/>
              <a:gd name="T6" fmla="*/ 506 w 506"/>
              <a:gd name="T7" fmla="*/ 6 h 303"/>
              <a:gd name="T8" fmla="*/ 9 w 506"/>
              <a:gd name="T9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3">
                <a:moveTo>
                  <a:pt x="9" y="303"/>
                </a:moveTo>
                <a:cubicBezTo>
                  <a:pt x="6" y="297"/>
                  <a:pt x="3" y="292"/>
                  <a:pt x="0" y="286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2"/>
                  <a:pt x="505" y="4"/>
                  <a:pt x="506" y="6"/>
                </a:cubicBezTo>
                <a:lnTo>
                  <a:pt x="9" y="3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10539413" y="3440113"/>
            <a:ext cx="690563" cy="401638"/>
          </a:xfrm>
          <a:custGeom>
            <a:avLst/>
            <a:gdLst>
              <a:gd name="T0" fmla="*/ 501 w 510"/>
              <a:gd name="T1" fmla="*/ 297 h 297"/>
              <a:gd name="T2" fmla="*/ 0 w 510"/>
              <a:gd name="T3" fmla="*/ 6 h 297"/>
              <a:gd name="T4" fmla="*/ 4 w 510"/>
              <a:gd name="T5" fmla="*/ 0 h 297"/>
              <a:gd name="T6" fmla="*/ 510 w 510"/>
              <a:gd name="T7" fmla="*/ 280 h 297"/>
              <a:gd name="T8" fmla="*/ 501 w 510"/>
              <a:gd name="T9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297">
                <a:moveTo>
                  <a:pt x="501" y="297"/>
                </a:moveTo>
                <a:cubicBezTo>
                  <a:pt x="0" y="6"/>
                  <a:pt x="0" y="6"/>
                  <a:pt x="0" y="6"/>
                </a:cubicBezTo>
                <a:cubicBezTo>
                  <a:pt x="1" y="4"/>
                  <a:pt x="2" y="2"/>
                  <a:pt x="4" y="0"/>
                </a:cubicBezTo>
                <a:cubicBezTo>
                  <a:pt x="510" y="280"/>
                  <a:pt x="510" y="280"/>
                  <a:pt x="510" y="280"/>
                </a:cubicBezTo>
                <a:cubicBezTo>
                  <a:pt x="507" y="286"/>
                  <a:pt x="504" y="291"/>
                  <a:pt x="501" y="297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5"/>
          <p:cNvSpPr>
            <a:spLocks/>
          </p:cNvSpPr>
          <p:nvPr/>
        </p:nvSpPr>
        <p:spPr bwMode="auto">
          <a:xfrm>
            <a:off x="9028113" y="3402013"/>
            <a:ext cx="720725" cy="336550"/>
          </a:xfrm>
          <a:custGeom>
            <a:avLst/>
            <a:gdLst>
              <a:gd name="T0" fmla="*/ 8 w 533"/>
              <a:gd name="T1" fmla="*/ 249 h 249"/>
              <a:gd name="T2" fmla="*/ 0 w 533"/>
              <a:gd name="T3" fmla="*/ 232 h 249"/>
              <a:gd name="T4" fmla="*/ 530 w 533"/>
              <a:gd name="T5" fmla="*/ 0 h 249"/>
              <a:gd name="T6" fmla="*/ 533 w 533"/>
              <a:gd name="T7" fmla="*/ 7 h 249"/>
              <a:gd name="T8" fmla="*/ 8 w 533"/>
              <a:gd name="T9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249">
                <a:moveTo>
                  <a:pt x="8" y="249"/>
                </a:moveTo>
                <a:cubicBezTo>
                  <a:pt x="5" y="244"/>
                  <a:pt x="2" y="238"/>
                  <a:pt x="0" y="23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1" y="2"/>
                  <a:pt x="532" y="5"/>
                  <a:pt x="533" y="7"/>
                </a:cubicBezTo>
                <a:lnTo>
                  <a:pt x="8" y="2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/>
          <p:cNvSpPr>
            <a:spLocks/>
          </p:cNvSpPr>
          <p:nvPr/>
        </p:nvSpPr>
        <p:spPr bwMode="auto">
          <a:xfrm>
            <a:off x="10561638" y="3397250"/>
            <a:ext cx="723900" cy="330200"/>
          </a:xfrm>
          <a:custGeom>
            <a:avLst/>
            <a:gdLst>
              <a:gd name="T0" fmla="*/ 528 w 535"/>
              <a:gd name="T1" fmla="*/ 244 h 244"/>
              <a:gd name="T2" fmla="*/ 0 w 535"/>
              <a:gd name="T3" fmla="*/ 7 h 244"/>
              <a:gd name="T4" fmla="*/ 3 w 535"/>
              <a:gd name="T5" fmla="*/ 0 h 244"/>
              <a:gd name="T6" fmla="*/ 535 w 535"/>
              <a:gd name="T7" fmla="*/ 228 h 244"/>
              <a:gd name="T8" fmla="*/ 528 w 535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244">
                <a:moveTo>
                  <a:pt x="528" y="244"/>
                </a:moveTo>
                <a:cubicBezTo>
                  <a:pt x="0" y="7"/>
                  <a:pt x="0" y="7"/>
                  <a:pt x="0" y="7"/>
                </a:cubicBezTo>
                <a:cubicBezTo>
                  <a:pt x="1" y="5"/>
                  <a:pt x="2" y="3"/>
                  <a:pt x="3" y="0"/>
                </a:cubicBezTo>
                <a:cubicBezTo>
                  <a:pt x="535" y="228"/>
                  <a:pt x="535" y="228"/>
                  <a:pt x="535" y="228"/>
                </a:cubicBezTo>
                <a:cubicBezTo>
                  <a:pt x="533" y="233"/>
                  <a:pt x="530" y="239"/>
                  <a:pt x="528" y="244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/>
          <p:cNvSpPr>
            <a:spLocks/>
          </p:cNvSpPr>
          <p:nvPr/>
        </p:nvSpPr>
        <p:spPr bwMode="auto">
          <a:xfrm>
            <a:off x="8982076" y="3359150"/>
            <a:ext cx="749300" cy="260350"/>
          </a:xfrm>
          <a:custGeom>
            <a:avLst/>
            <a:gdLst>
              <a:gd name="T0" fmla="*/ 6 w 554"/>
              <a:gd name="T1" fmla="*/ 193 h 193"/>
              <a:gd name="T2" fmla="*/ 0 w 554"/>
              <a:gd name="T3" fmla="*/ 175 h 193"/>
              <a:gd name="T4" fmla="*/ 552 w 554"/>
              <a:gd name="T5" fmla="*/ 0 h 193"/>
              <a:gd name="T6" fmla="*/ 554 w 554"/>
              <a:gd name="T7" fmla="*/ 7 h 193"/>
              <a:gd name="T8" fmla="*/ 6 w 554"/>
              <a:gd name="T9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93">
                <a:moveTo>
                  <a:pt x="6" y="193"/>
                </a:moveTo>
                <a:cubicBezTo>
                  <a:pt x="4" y="187"/>
                  <a:pt x="2" y="181"/>
                  <a:pt x="0" y="175"/>
                </a:cubicBezTo>
                <a:cubicBezTo>
                  <a:pt x="552" y="0"/>
                  <a:pt x="552" y="0"/>
                  <a:pt x="552" y="0"/>
                </a:cubicBezTo>
                <a:cubicBezTo>
                  <a:pt x="553" y="2"/>
                  <a:pt x="554" y="5"/>
                  <a:pt x="554" y="7"/>
                </a:cubicBezTo>
                <a:lnTo>
                  <a:pt x="6" y="1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8"/>
          <p:cNvSpPr>
            <a:spLocks/>
          </p:cNvSpPr>
          <p:nvPr/>
        </p:nvSpPr>
        <p:spPr bwMode="auto">
          <a:xfrm>
            <a:off x="10577513" y="3354388"/>
            <a:ext cx="752475" cy="252413"/>
          </a:xfrm>
          <a:custGeom>
            <a:avLst/>
            <a:gdLst>
              <a:gd name="T0" fmla="*/ 550 w 556"/>
              <a:gd name="T1" fmla="*/ 186 h 186"/>
              <a:gd name="T2" fmla="*/ 0 w 556"/>
              <a:gd name="T3" fmla="*/ 7 h 186"/>
              <a:gd name="T4" fmla="*/ 2 w 556"/>
              <a:gd name="T5" fmla="*/ 0 h 186"/>
              <a:gd name="T6" fmla="*/ 556 w 556"/>
              <a:gd name="T7" fmla="*/ 169 h 186"/>
              <a:gd name="T8" fmla="*/ 550 w 55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86">
                <a:moveTo>
                  <a:pt x="550" y="186"/>
                </a:moveTo>
                <a:cubicBezTo>
                  <a:pt x="0" y="7"/>
                  <a:pt x="0" y="7"/>
                  <a:pt x="0" y="7"/>
                </a:cubicBezTo>
                <a:cubicBezTo>
                  <a:pt x="1" y="4"/>
                  <a:pt x="2" y="2"/>
                  <a:pt x="2" y="0"/>
                </a:cubicBezTo>
                <a:cubicBezTo>
                  <a:pt x="556" y="169"/>
                  <a:pt x="556" y="169"/>
                  <a:pt x="556" y="169"/>
                </a:cubicBezTo>
                <a:cubicBezTo>
                  <a:pt x="554" y="175"/>
                  <a:pt x="552" y="181"/>
                  <a:pt x="550" y="186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"/>
          <p:cNvSpPr>
            <a:spLocks/>
          </p:cNvSpPr>
          <p:nvPr/>
        </p:nvSpPr>
        <p:spPr bwMode="auto">
          <a:xfrm>
            <a:off x="8950326" y="3314700"/>
            <a:ext cx="768350" cy="182563"/>
          </a:xfrm>
          <a:custGeom>
            <a:avLst/>
            <a:gdLst>
              <a:gd name="T0" fmla="*/ 4 w 568"/>
              <a:gd name="T1" fmla="*/ 135 h 135"/>
              <a:gd name="T2" fmla="*/ 0 w 568"/>
              <a:gd name="T3" fmla="*/ 116 h 135"/>
              <a:gd name="T4" fmla="*/ 567 w 568"/>
              <a:gd name="T5" fmla="*/ 0 h 135"/>
              <a:gd name="T6" fmla="*/ 568 w 568"/>
              <a:gd name="T7" fmla="*/ 6 h 135"/>
              <a:gd name="T8" fmla="*/ 4 w 568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5">
                <a:moveTo>
                  <a:pt x="4" y="135"/>
                </a:moveTo>
                <a:cubicBezTo>
                  <a:pt x="2" y="128"/>
                  <a:pt x="1" y="122"/>
                  <a:pt x="0" y="116"/>
                </a:cubicBezTo>
                <a:cubicBezTo>
                  <a:pt x="567" y="0"/>
                  <a:pt x="567" y="0"/>
                  <a:pt x="567" y="0"/>
                </a:cubicBezTo>
                <a:cubicBezTo>
                  <a:pt x="567" y="2"/>
                  <a:pt x="568" y="4"/>
                  <a:pt x="568" y="6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0"/>
          <p:cNvSpPr>
            <a:spLocks/>
          </p:cNvSpPr>
          <p:nvPr/>
        </p:nvSpPr>
        <p:spPr bwMode="auto">
          <a:xfrm>
            <a:off x="10590213" y="3308350"/>
            <a:ext cx="769938" cy="174625"/>
          </a:xfrm>
          <a:custGeom>
            <a:avLst/>
            <a:gdLst>
              <a:gd name="T0" fmla="*/ 566 w 570"/>
              <a:gd name="T1" fmla="*/ 128 h 128"/>
              <a:gd name="T2" fmla="*/ 0 w 570"/>
              <a:gd name="T3" fmla="*/ 8 h 128"/>
              <a:gd name="T4" fmla="*/ 2 w 570"/>
              <a:gd name="T5" fmla="*/ 0 h 128"/>
              <a:gd name="T6" fmla="*/ 570 w 570"/>
              <a:gd name="T7" fmla="*/ 110 h 128"/>
              <a:gd name="T8" fmla="*/ 566 w 570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128">
                <a:moveTo>
                  <a:pt x="566" y="128"/>
                </a:moveTo>
                <a:cubicBezTo>
                  <a:pt x="0" y="8"/>
                  <a:pt x="0" y="8"/>
                  <a:pt x="0" y="8"/>
                </a:cubicBezTo>
                <a:cubicBezTo>
                  <a:pt x="1" y="5"/>
                  <a:pt x="1" y="3"/>
                  <a:pt x="2" y="0"/>
                </a:cubicBezTo>
                <a:cubicBezTo>
                  <a:pt x="570" y="110"/>
                  <a:pt x="570" y="110"/>
                  <a:pt x="570" y="110"/>
                </a:cubicBezTo>
                <a:cubicBezTo>
                  <a:pt x="569" y="116"/>
                  <a:pt x="568" y="122"/>
                  <a:pt x="566" y="128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1"/>
          <p:cNvSpPr>
            <a:spLocks/>
          </p:cNvSpPr>
          <p:nvPr/>
        </p:nvSpPr>
        <p:spPr bwMode="auto">
          <a:xfrm>
            <a:off x="8931276" y="3268663"/>
            <a:ext cx="779463" cy="100013"/>
          </a:xfrm>
          <a:custGeom>
            <a:avLst/>
            <a:gdLst>
              <a:gd name="T0" fmla="*/ 2 w 577"/>
              <a:gd name="T1" fmla="*/ 74 h 74"/>
              <a:gd name="T2" fmla="*/ 0 w 577"/>
              <a:gd name="T3" fmla="*/ 56 h 74"/>
              <a:gd name="T4" fmla="*/ 577 w 577"/>
              <a:gd name="T5" fmla="*/ 0 h 74"/>
              <a:gd name="T6" fmla="*/ 577 w 577"/>
              <a:gd name="T7" fmla="*/ 7 h 74"/>
              <a:gd name="T8" fmla="*/ 2 w 577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4">
                <a:moveTo>
                  <a:pt x="2" y="74"/>
                </a:moveTo>
                <a:cubicBezTo>
                  <a:pt x="2" y="68"/>
                  <a:pt x="1" y="62"/>
                  <a:pt x="0" y="56"/>
                </a:cubicBezTo>
                <a:cubicBezTo>
                  <a:pt x="577" y="0"/>
                  <a:pt x="577" y="0"/>
                  <a:pt x="577" y="0"/>
                </a:cubicBezTo>
                <a:cubicBezTo>
                  <a:pt x="577" y="2"/>
                  <a:pt x="577" y="5"/>
                  <a:pt x="577" y="7"/>
                </a:cubicBezTo>
                <a:lnTo>
                  <a:pt x="2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2"/>
          <p:cNvSpPr>
            <a:spLocks/>
          </p:cNvSpPr>
          <p:nvPr/>
        </p:nvSpPr>
        <p:spPr bwMode="auto">
          <a:xfrm>
            <a:off x="10598151" y="3263900"/>
            <a:ext cx="779463" cy="92075"/>
          </a:xfrm>
          <a:custGeom>
            <a:avLst/>
            <a:gdLst>
              <a:gd name="T0" fmla="*/ 575 w 577"/>
              <a:gd name="T1" fmla="*/ 68 h 68"/>
              <a:gd name="T2" fmla="*/ 0 w 577"/>
              <a:gd name="T3" fmla="*/ 7 h 68"/>
              <a:gd name="T4" fmla="*/ 0 w 577"/>
              <a:gd name="T5" fmla="*/ 0 h 68"/>
              <a:gd name="T6" fmla="*/ 577 w 577"/>
              <a:gd name="T7" fmla="*/ 49 h 68"/>
              <a:gd name="T8" fmla="*/ 575 w 577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68">
                <a:moveTo>
                  <a:pt x="575" y="68"/>
                </a:moveTo>
                <a:cubicBezTo>
                  <a:pt x="0" y="7"/>
                  <a:pt x="0" y="7"/>
                  <a:pt x="0" y="7"/>
                </a:cubicBezTo>
                <a:cubicBezTo>
                  <a:pt x="0" y="4"/>
                  <a:pt x="0" y="2"/>
                  <a:pt x="0" y="0"/>
                </a:cubicBezTo>
                <a:cubicBezTo>
                  <a:pt x="577" y="49"/>
                  <a:pt x="577" y="49"/>
                  <a:pt x="577" y="49"/>
                </a:cubicBezTo>
                <a:cubicBezTo>
                  <a:pt x="576" y="55"/>
                  <a:pt x="576" y="61"/>
                  <a:pt x="575" y="68"/>
                </a:cubicBezTo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3"/>
          <p:cNvSpPr>
            <a:spLocks/>
          </p:cNvSpPr>
          <p:nvPr/>
        </p:nvSpPr>
        <p:spPr bwMode="auto">
          <a:xfrm>
            <a:off x="8924926" y="3216275"/>
            <a:ext cx="782638" cy="25400"/>
          </a:xfrm>
          <a:custGeom>
            <a:avLst/>
            <a:gdLst>
              <a:gd name="T0" fmla="*/ 0 w 579"/>
              <a:gd name="T1" fmla="*/ 19 h 19"/>
              <a:gd name="T2" fmla="*/ 0 w 579"/>
              <a:gd name="T3" fmla="*/ 7 h 19"/>
              <a:gd name="T4" fmla="*/ 0 w 579"/>
              <a:gd name="T5" fmla="*/ 0 h 19"/>
              <a:gd name="T6" fmla="*/ 579 w 579"/>
              <a:gd name="T7" fmla="*/ 5 h 19"/>
              <a:gd name="T8" fmla="*/ 579 w 579"/>
              <a:gd name="T9" fmla="*/ 7 h 19"/>
              <a:gd name="T10" fmla="*/ 579 w 579"/>
              <a:gd name="T11" fmla="*/ 12 h 19"/>
              <a:gd name="T12" fmla="*/ 0 w 57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19">
                <a:moveTo>
                  <a:pt x="0" y="19"/>
                </a:moveTo>
                <a:cubicBezTo>
                  <a:pt x="0" y="15"/>
                  <a:pt x="0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579" y="5"/>
                  <a:pt x="579" y="5"/>
                  <a:pt x="579" y="5"/>
                </a:cubicBezTo>
                <a:cubicBezTo>
                  <a:pt x="579" y="7"/>
                  <a:pt x="579" y="7"/>
                  <a:pt x="579" y="7"/>
                </a:cubicBezTo>
                <a:cubicBezTo>
                  <a:pt x="579" y="12"/>
                  <a:pt x="579" y="12"/>
                  <a:pt x="579" y="12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4"/>
          <p:cNvSpPr>
            <a:spLocks/>
          </p:cNvSpPr>
          <p:nvPr/>
        </p:nvSpPr>
        <p:spPr bwMode="auto">
          <a:xfrm>
            <a:off x="10601326" y="3203575"/>
            <a:ext cx="781050" cy="31750"/>
          </a:xfrm>
          <a:custGeom>
            <a:avLst/>
            <a:gdLst>
              <a:gd name="T0" fmla="*/ 578 w 578"/>
              <a:gd name="T1" fmla="*/ 23 h 23"/>
              <a:gd name="T2" fmla="*/ 578 w 578"/>
              <a:gd name="T3" fmla="*/ 17 h 23"/>
              <a:gd name="T4" fmla="*/ 0 w 578"/>
              <a:gd name="T5" fmla="*/ 18 h 23"/>
              <a:gd name="T6" fmla="*/ 0 w 578"/>
              <a:gd name="T7" fmla="*/ 15 h 23"/>
              <a:gd name="T8" fmla="*/ 0 w 578"/>
              <a:gd name="T9" fmla="*/ 9 h 23"/>
              <a:gd name="T10" fmla="*/ 0 w 578"/>
              <a:gd name="T11" fmla="*/ 9 h 23"/>
              <a:gd name="T12" fmla="*/ 0 w 578"/>
              <a:gd name="T13" fmla="*/ 9 h 23"/>
              <a:gd name="T14" fmla="*/ 10 w 578"/>
              <a:gd name="T15" fmla="*/ 9 h 23"/>
              <a:gd name="T16" fmla="*/ 578 w 578"/>
              <a:gd name="T17" fmla="*/ 0 h 23"/>
              <a:gd name="T18" fmla="*/ 578 w 578"/>
              <a:gd name="T19" fmla="*/ 16 h 23"/>
              <a:gd name="T20" fmla="*/ 578 w 578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23">
                <a:moveTo>
                  <a:pt x="578" y="23"/>
                </a:moveTo>
                <a:cubicBezTo>
                  <a:pt x="578" y="21"/>
                  <a:pt x="578" y="19"/>
                  <a:pt x="578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5"/>
                  <a:pt x="578" y="11"/>
                  <a:pt x="578" y="16"/>
                </a:cubicBezTo>
                <a:lnTo>
                  <a:pt x="578" y="23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>
            <a:off x="8931276" y="3087688"/>
            <a:ext cx="779463" cy="95250"/>
          </a:xfrm>
          <a:custGeom>
            <a:avLst/>
            <a:gdLst>
              <a:gd name="T0" fmla="*/ 576 w 577"/>
              <a:gd name="T1" fmla="*/ 71 h 71"/>
              <a:gd name="T2" fmla="*/ 0 w 577"/>
              <a:gd name="T3" fmla="*/ 20 h 71"/>
              <a:gd name="T4" fmla="*/ 2 w 577"/>
              <a:gd name="T5" fmla="*/ 0 h 71"/>
              <a:gd name="T6" fmla="*/ 577 w 577"/>
              <a:gd name="T7" fmla="*/ 65 h 71"/>
              <a:gd name="T8" fmla="*/ 576 w 57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1">
                <a:moveTo>
                  <a:pt x="576" y="71"/>
                </a:moveTo>
                <a:cubicBezTo>
                  <a:pt x="0" y="20"/>
                  <a:pt x="0" y="20"/>
                  <a:pt x="0" y="20"/>
                </a:cubicBezTo>
                <a:cubicBezTo>
                  <a:pt x="1" y="13"/>
                  <a:pt x="1" y="7"/>
                  <a:pt x="2" y="0"/>
                </a:cubicBezTo>
                <a:cubicBezTo>
                  <a:pt x="577" y="65"/>
                  <a:pt x="577" y="65"/>
                  <a:pt x="577" y="65"/>
                </a:cubicBezTo>
                <a:cubicBezTo>
                  <a:pt x="577" y="67"/>
                  <a:pt x="577" y="69"/>
                  <a:pt x="576" y="7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10596563" y="3074988"/>
            <a:ext cx="779463" cy="106363"/>
          </a:xfrm>
          <a:custGeom>
            <a:avLst/>
            <a:gdLst>
              <a:gd name="T0" fmla="*/ 1 w 577"/>
              <a:gd name="T1" fmla="*/ 78 h 78"/>
              <a:gd name="T2" fmla="*/ 0 w 577"/>
              <a:gd name="T3" fmla="*/ 70 h 78"/>
              <a:gd name="T4" fmla="*/ 575 w 577"/>
              <a:gd name="T5" fmla="*/ 0 h 78"/>
              <a:gd name="T6" fmla="*/ 577 w 577"/>
              <a:gd name="T7" fmla="*/ 18 h 78"/>
              <a:gd name="T8" fmla="*/ 1 w 577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8">
                <a:moveTo>
                  <a:pt x="1" y="78"/>
                </a:moveTo>
                <a:cubicBezTo>
                  <a:pt x="1" y="75"/>
                  <a:pt x="0" y="72"/>
                  <a:pt x="0" y="7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6"/>
                  <a:pt x="576" y="12"/>
                  <a:pt x="577" y="18"/>
                </a:cubicBezTo>
                <a:lnTo>
                  <a:pt x="1" y="78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/>
          </p:cNvSpPr>
          <p:nvPr/>
        </p:nvSpPr>
        <p:spPr bwMode="auto">
          <a:xfrm>
            <a:off x="8948738" y="2960688"/>
            <a:ext cx="769938" cy="177800"/>
          </a:xfrm>
          <a:custGeom>
            <a:avLst/>
            <a:gdLst>
              <a:gd name="T0" fmla="*/ 567 w 569"/>
              <a:gd name="T1" fmla="*/ 131 h 131"/>
              <a:gd name="T2" fmla="*/ 0 w 569"/>
              <a:gd name="T3" fmla="*/ 18 h 131"/>
              <a:gd name="T4" fmla="*/ 3 w 569"/>
              <a:gd name="T5" fmla="*/ 0 h 131"/>
              <a:gd name="T6" fmla="*/ 569 w 569"/>
              <a:gd name="T7" fmla="*/ 124 h 131"/>
              <a:gd name="T8" fmla="*/ 567 w 56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1">
                <a:moveTo>
                  <a:pt x="567" y="131"/>
                </a:moveTo>
                <a:cubicBezTo>
                  <a:pt x="0" y="18"/>
                  <a:pt x="0" y="18"/>
                  <a:pt x="0" y="18"/>
                </a:cubicBezTo>
                <a:cubicBezTo>
                  <a:pt x="1" y="12"/>
                  <a:pt x="2" y="6"/>
                  <a:pt x="3" y="0"/>
                </a:cubicBezTo>
                <a:cubicBezTo>
                  <a:pt x="569" y="124"/>
                  <a:pt x="569" y="124"/>
                  <a:pt x="569" y="124"/>
                </a:cubicBezTo>
                <a:cubicBezTo>
                  <a:pt x="568" y="126"/>
                  <a:pt x="568" y="128"/>
                  <a:pt x="567" y="13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>
            <a:off x="10588626" y="2947988"/>
            <a:ext cx="768350" cy="185738"/>
          </a:xfrm>
          <a:custGeom>
            <a:avLst/>
            <a:gdLst>
              <a:gd name="T0" fmla="*/ 2 w 568"/>
              <a:gd name="T1" fmla="*/ 137 h 137"/>
              <a:gd name="T2" fmla="*/ 0 w 568"/>
              <a:gd name="T3" fmla="*/ 131 h 137"/>
              <a:gd name="T4" fmla="*/ 564 w 568"/>
              <a:gd name="T5" fmla="*/ 0 h 137"/>
              <a:gd name="T6" fmla="*/ 568 w 568"/>
              <a:gd name="T7" fmla="*/ 19 h 137"/>
              <a:gd name="T8" fmla="*/ 2 w 568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7">
                <a:moveTo>
                  <a:pt x="2" y="137"/>
                </a:moveTo>
                <a:cubicBezTo>
                  <a:pt x="1" y="135"/>
                  <a:pt x="1" y="133"/>
                  <a:pt x="0" y="131"/>
                </a:cubicBezTo>
                <a:cubicBezTo>
                  <a:pt x="564" y="0"/>
                  <a:pt x="564" y="0"/>
                  <a:pt x="564" y="0"/>
                </a:cubicBezTo>
                <a:cubicBezTo>
                  <a:pt x="565" y="6"/>
                  <a:pt x="567" y="12"/>
                  <a:pt x="568" y="19"/>
                </a:cubicBezTo>
                <a:lnTo>
                  <a:pt x="2" y="137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>
            <a:off x="8980488" y="2836863"/>
            <a:ext cx="750888" cy="255588"/>
          </a:xfrm>
          <a:custGeom>
            <a:avLst/>
            <a:gdLst>
              <a:gd name="T0" fmla="*/ 553 w 555"/>
              <a:gd name="T1" fmla="*/ 189 h 189"/>
              <a:gd name="T2" fmla="*/ 0 w 555"/>
              <a:gd name="T3" fmla="*/ 18 h 189"/>
              <a:gd name="T4" fmla="*/ 6 w 555"/>
              <a:gd name="T5" fmla="*/ 0 h 189"/>
              <a:gd name="T6" fmla="*/ 555 w 555"/>
              <a:gd name="T7" fmla="*/ 183 h 189"/>
              <a:gd name="T8" fmla="*/ 553 w 555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189">
                <a:moveTo>
                  <a:pt x="553" y="189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4" y="6"/>
                  <a:pt x="6" y="0"/>
                </a:cubicBezTo>
                <a:cubicBezTo>
                  <a:pt x="555" y="183"/>
                  <a:pt x="555" y="183"/>
                  <a:pt x="555" y="183"/>
                </a:cubicBezTo>
                <a:cubicBezTo>
                  <a:pt x="554" y="185"/>
                  <a:pt x="553" y="187"/>
                  <a:pt x="553" y="18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0"/>
          <p:cNvSpPr>
            <a:spLocks/>
          </p:cNvSpPr>
          <p:nvPr/>
        </p:nvSpPr>
        <p:spPr bwMode="auto">
          <a:xfrm>
            <a:off x="10575926" y="2824163"/>
            <a:ext cx="747713" cy="265113"/>
          </a:xfrm>
          <a:custGeom>
            <a:avLst/>
            <a:gdLst>
              <a:gd name="T0" fmla="*/ 2 w 553"/>
              <a:gd name="T1" fmla="*/ 196 h 196"/>
              <a:gd name="T2" fmla="*/ 0 w 553"/>
              <a:gd name="T3" fmla="*/ 190 h 196"/>
              <a:gd name="T4" fmla="*/ 547 w 553"/>
              <a:gd name="T5" fmla="*/ 0 h 196"/>
              <a:gd name="T6" fmla="*/ 553 w 553"/>
              <a:gd name="T7" fmla="*/ 19 h 196"/>
              <a:gd name="T8" fmla="*/ 2 w 553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96">
                <a:moveTo>
                  <a:pt x="2" y="196"/>
                </a:moveTo>
                <a:cubicBezTo>
                  <a:pt x="1" y="194"/>
                  <a:pt x="0" y="192"/>
                  <a:pt x="0" y="19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9" y="7"/>
                  <a:pt x="551" y="13"/>
                  <a:pt x="553" y="19"/>
                </a:cubicBezTo>
                <a:lnTo>
                  <a:pt x="2" y="196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9024938" y="2716213"/>
            <a:ext cx="722313" cy="334963"/>
          </a:xfrm>
          <a:custGeom>
            <a:avLst/>
            <a:gdLst>
              <a:gd name="T0" fmla="*/ 532 w 534"/>
              <a:gd name="T1" fmla="*/ 247 h 247"/>
              <a:gd name="T2" fmla="*/ 0 w 534"/>
              <a:gd name="T3" fmla="*/ 18 h 247"/>
              <a:gd name="T4" fmla="*/ 8 w 534"/>
              <a:gd name="T5" fmla="*/ 0 h 247"/>
              <a:gd name="T6" fmla="*/ 534 w 534"/>
              <a:gd name="T7" fmla="*/ 240 h 247"/>
              <a:gd name="T8" fmla="*/ 532 w 534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47">
                <a:moveTo>
                  <a:pt x="532" y="247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5" y="6"/>
                  <a:pt x="8" y="0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533" y="242"/>
                  <a:pt x="532" y="244"/>
                  <a:pt x="532" y="24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2"/>
          <p:cNvSpPr>
            <a:spLocks/>
          </p:cNvSpPr>
          <p:nvPr/>
        </p:nvSpPr>
        <p:spPr bwMode="auto">
          <a:xfrm>
            <a:off x="10558463" y="2705100"/>
            <a:ext cx="719138" cy="339725"/>
          </a:xfrm>
          <a:custGeom>
            <a:avLst/>
            <a:gdLst>
              <a:gd name="T0" fmla="*/ 3 w 532"/>
              <a:gd name="T1" fmla="*/ 252 h 252"/>
              <a:gd name="T2" fmla="*/ 0 w 532"/>
              <a:gd name="T3" fmla="*/ 246 h 252"/>
              <a:gd name="T4" fmla="*/ 524 w 532"/>
              <a:gd name="T5" fmla="*/ 0 h 252"/>
              <a:gd name="T6" fmla="*/ 532 w 532"/>
              <a:gd name="T7" fmla="*/ 18 h 252"/>
              <a:gd name="T8" fmla="*/ 3 w 5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252">
                <a:moveTo>
                  <a:pt x="3" y="252"/>
                </a:moveTo>
                <a:cubicBezTo>
                  <a:pt x="2" y="250"/>
                  <a:pt x="1" y="248"/>
                  <a:pt x="0" y="246"/>
                </a:cubicBezTo>
                <a:cubicBezTo>
                  <a:pt x="524" y="0"/>
                  <a:pt x="524" y="0"/>
                  <a:pt x="524" y="0"/>
                </a:cubicBezTo>
                <a:cubicBezTo>
                  <a:pt x="527" y="6"/>
                  <a:pt x="529" y="12"/>
                  <a:pt x="532" y="18"/>
                </a:cubicBezTo>
                <a:lnTo>
                  <a:pt x="3" y="252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3"/>
          <p:cNvSpPr>
            <a:spLocks/>
          </p:cNvSpPr>
          <p:nvPr/>
        </p:nvSpPr>
        <p:spPr bwMode="auto">
          <a:xfrm>
            <a:off x="9082088" y="2603500"/>
            <a:ext cx="687388" cy="404813"/>
          </a:xfrm>
          <a:custGeom>
            <a:avLst/>
            <a:gdLst>
              <a:gd name="T0" fmla="*/ 505 w 508"/>
              <a:gd name="T1" fmla="*/ 300 h 300"/>
              <a:gd name="T2" fmla="*/ 0 w 508"/>
              <a:gd name="T3" fmla="*/ 17 h 300"/>
              <a:gd name="T4" fmla="*/ 9 w 508"/>
              <a:gd name="T5" fmla="*/ 0 h 300"/>
              <a:gd name="T6" fmla="*/ 508 w 508"/>
              <a:gd name="T7" fmla="*/ 294 h 300"/>
              <a:gd name="T8" fmla="*/ 505 w 50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300">
                <a:moveTo>
                  <a:pt x="505" y="300"/>
                </a:moveTo>
                <a:cubicBezTo>
                  <a:pt x="0" y="17"/>
                  <a:pt x="0" y="17"/>
                  <a:pt x="0" y="17"/>
                </a:cubicBezTo>
                <a:cubicBezTo>
                  <a:pt x="3" y="11"/>
                  <a:pt x="6" y="6"/>
                  <a:pt x="9" y="0"/>
                </a:cubicBezTo>
                <a:cubicBezTo>
                  <a:pt x="508" y="294"/>
                  <a:pt x="508" y="294"/>
                  <a:pt x="508" y="294"/>
                </a:cubicBezTo>
                <a:cubicBezTo>
                  <a:pt x="507" y="296"/>
                  <a:pt x="506" y="298"/>
                  <a:pt x="505" y="3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>
            <a:off x="10536238" y="2592388"/>
            <a:ext cx="684213" cy="412750"/>
          </a:xfrm>
          <a:custGeom>
            <a:avLst/>
            <a:gdLst>
              <a:gd name="T0" fmla="*/ 4 w 506"/>
              <a:gd name="T1" fmla="*/ 305 h 305"/>
              <a:gd name="T2" fmla="*/ 0 w 506"/>
              <a:gd name="T3" fmla="*/ 298 h 305"/>
              <a:gd name="T4" fmla="*/ 496 w 506"/>
              <a:gd name="T5" fmla="*/ 0 h 305"/>
              <a:gd name="T6" fmla="*/ 506 w 506"/>
              <a:gd name="T7" fmla="*/ 16 h 305"/>
              <a:gd name="T8" fmla="*/ 4 w 506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5">
                <a:moveTo>
                  <a:pt x="4" y="305"/>
                </a:moveTo>
                <a:cubicBezTo>
                  <a:pt x="3" y="303"/>
                  <a:pt x="2" y="300"/>
                  <a:pt x="0" y="298"/>
                </a:cubicBezTo>
                <a:cubicBezTo>
                  <a:pt x="496" y="0"/>
                  <a:pt x="496" y="0"/>
                  <a:pt x="496" y="0"/>
                </a:cubicBezTo>
                <a:cubicBezTo>
                  <a:pt x="499" y="5"/>
                  <a:pt x="503" y="10"/>
                  <a:pt x="506" y="16"/>
                </a:cubicBezTo>
                <a:lnTo>
                  <a:pt x="4" y="305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9150351" y="2495550"/>
            <a:ext cx="644525" cy="473075"/>
          </a:xfrm>
          <a:custGeom>
            <a:avLst/>
            <a:gdLst>
              <a:gd name="T0" fmla="*/ 473 w 477"/>
              <a:gd name="T1" fmla="*/ 349 h 349"/>
              <a:gd name="T2" fmla="*/ 0 w 477"/>
              <a:gd name="T3" fmla="*/ 16 h 349"/>
              <a:gd name="T4" fmla="*/ 12 w 477"/>
              <a:gd name="T5" fmla="*/ 0 h 349"/>
              <a:gd name="T6" fmla="*/ 477 w 477"/>
              <a:gd name="T7" fmla="*/ 344 h 349"/>
              <a:gd name="T8" fmla="*/ 473 w 477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349">
                <a:moveTo>
                  <a:pt x="473" y="349"/>
                </a:moveTo>
                <a:cubicBezTo>
                  <a:pt x="0" y="16"/>
                  <a:pt x="0" y="16"/>
                  <a:pt x="0" y="16"/>
                </a:cubicBezTo>
                <a:cubicBezTo>
                  <a:pt x="4" y="10"/>
                  <a:pt x="8" y="5"/>
                  <a:pt x="12" y="0"/>
                </a:cubicBezTo>
                <a:cubicBezTo>
                  <a:pt x="477" y="344"/>
                  <a:pt x="477" y="344"/>
                  <a:pt x="477" y="344"/>
                </a:cubicBezTo>
                <a:cubicBezTo>
                  <a:pt x="476" y="346"/>
                  <a:pt x="475" y="348"/>
                  <a:pt x="473" y="34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10509251" y="2486025"/>
            <a:ext cx="639763" cy="477838"/>
          </a:xfrm>
          <a:custGeom>
            <a:avLst/>
            <a:gdLst>
              <a:gd name="T0" fmla="*/ 4 w 473"/>
              <a:gd name="T1" fmla="*/ 354 h 354"/>
              <a:gd name="T2" fmla="*/ 0 w 473"/>
              <a:gd name="T3" fmla="*/ 349 h 354"/>
              <a:gd name="T4" fmla="*/ 462 w 473"/>
              <a:gd name="T5" fmla="*/ 0 h 354"/>
              <a:gd name="T6" fmla="*/ 473 w 473"/>
              <a:gd name="T7" fmla="*/ 15 h 354"/>
              <a:gd name="T8" fmla="*/ 4 w 473"/>
              <a:gd name="T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354">
                <a:moveTo>
                  <a:pt x="4" y="354"/>
                </a:moveTo>
                <a:cubicBezTo>
                  <a:pt x="3" y="353"/>
                  <a:pt x="2" y="351"/>
                  <a:pt x="0" y="34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6" y="5"/>
                  <a:pt x="470" y="10"/>
                  <a:pt x="473" y="15"/>
                </a:cubicBezTo>
                <a:lnTo>
                  <a:pt x="4" y="354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9229726" y="2397125"/>
            <a:ext cx="595313" cy="534988"/>
          </a:xfrm>
          <a:custGeom>
            <a:avLst/>
            <a:gdLst>
              <a:gd name="T0" fmla="*/ 436 w 440"/>
              <a:gd name="T1" fmla="*/ 395 h 395"/>
              <a:gd name="T2" fmla="*/ 0 w 440"/>
              <a:gd name="T3" fmla="*/ 14 h 395"/>
              <a:gd name="T4" fmla="*/ 13 w 440"/>
              <a:gd name="T5" fmla="*/ 0 h 395"/>
              <a:gd name="T6" fmla="*/ 440 w 440"/>
              <a:gd name="T7" fmla="*/ 390 h 395"/>
              <a:gd name="T8" fmla="*/ 436 w 440"/>
              <a:gd name="T9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95">
                <a:moveTo>
                  <a:pt x="436" y="395"/>
                </a:moveTo>
                <a:cubicBezTo>
                  <a:pt x="0" y="14"/>
                  <a:pt x="0" y="14"/>
                  <a:pt x="0" y="14"/>
                </a:cubicBezTo>
                <a:cubicBezTo>
                  <a:pt x="4" y="10"/>
                  <a:pt x="8" y="5"/>
                  <a:pt x="13" y="0"/>
                </a:cubicBezTo>
                <a:cubicBezTo>
                  <a:pt x="440" y="390"/>
                  <a:pt x="440" y="390"/>
                  <a:pt x="440" y="390"/>
                </a:cubicBezTo>
                <a:cubicBezTo>
                  <a:pt x="439" y="392"/>
                  <a:pt x="437" y="393"/>
                  <a:pt x="436" y="39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10480676" y="2386013"/>
            <a:ext cx="588963" cy="542925"/>
          </a:xfrm>
          <a:custGeom>
            <a:avLst/>
            <a:gdLst>
              <a:gd name="T0" fmla="*/ 5 w 436"/>
              <a:gd name="T1" fmla="*/ 401 h 401"/>
              <a:gd name="T2" fmla="*/ 0 w 436"/>
              <a:gd name="T3" fmla="*/ 395 h 401"/>
              <a:gd name="T4" fmla="*/ 423 w 436"/>
              <a:gd name="T5" fmla="*/ 0 h 401"/>
              <a:gd name="T6" fmla="*/ 436 w 436"/>
              <a:gd name="T7" fmla="*/ 14 h 401"/>
              <a:gd name="T8" fmla="*/ 5 w 436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01">
                <a:moveTo>
                  <a:pt x="5" y="401"/>
                </a:moveTo>
                <a:cubicBezTo>
                  <a:pt x="3" y="399"/>
                  <a:pt x="1" y="397"/>
                  <a:pt x="0" y="395"/>
                </a:cubicBezTo>
                <a:cubicBezTo>
                  <a:pt x="423" y="0"/>
                  <a:pt x="423" y="0"/>
                  <a:pt x="423" y="0"/>
                </a:cubicBezTo>
                <a:cubicBezTo>
                  <a:pt x="427" y="5"/>
                  <a:pt x="431" y="10"/>
                  <a:pt x="436" y="14"/>
                </a:cubicBezTo>
                <a:lnTo>
                  <a:pt x="5" y="401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9318626" y="2306638"/>
            <a:ext cx="539750" cy="590550"/>
          </a:xfrm>
          <a:custGeom>
            <a:avLst/>
            <a:gdLst>
              <a:gd name="T0" fmla="*/ 394 w 399"/>
              <a:gd name="T1" fmla="*/ 437 h 437"/>
              <a:gd name="T2" fmla="*/ 0 w 399"/>
              <a:gd name="T3" fmla="*/ 13 h 437"/>
              <a:gd name="T4" fmla="*/ 14 w 399"/>
              <a:gd name="T5" fmla="*/ 0 h 437"/>
              <a:gd name="T6" fmla="*/ 399 w 399"/>
              <a:gd name="T7" fmla="*/ 433 h 437"/>
              <a:gd name="T8" fmla="*/ 394 w 399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37">
                <a:moveTo>
                  <a:pt x="394" y="437"/>
                </a:moveTo>
                <a:cubicBezTo>
                  <a:pt x="0" y="13"/>
                  <a:pt x="0" y="13"/>
                  <a:pt x="0" y="13"/>
                </a:cubicBezTo>
                <a:cubicBezTo>
                  <a:pt x="5" y="9"/>
                  <a:pt x="9" y="5"/>
                  <a:pt x="14" y="0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397" y="434"/>
                  <a:pt x="395" y="436"/>
                  <a:pt x="394" y="43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10445751" y="2298700"/>
            <a:ext cx="533400" cy="596900"/>
          </a:xfrm>
          <a:custGeom>
            <a:avLst/>
            <a:gdLst>
              <a:gd name="T0" fmla="*/ 5 w 394"/>
              <a:gd name="T1" fmla="*/ 441 h 441"/>
              <a:gd name="T2" fmla="*/ 0 w 394"/>
              <a:gd name="T3" fmla="*/ 436 h 441"/>
              <a:gd name="T4" fmla="*/ 380 w 394"/>
              <a:gd name="T5" fmla="*/ 0 h 441"/>
              <a:gd name="T6" fmla="*/ 394 w 394"/>
              <a:gd name="T7" fmla="*/ 12 h 441"/>
              <a:gd name="T8" fmla="*/ 5 w 394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41">
                <a:moveTo>
                  <a:pt x="5" y="441"/>
                </a:moveTo>
                <a:cubicBezTo>
                  <a:pt x="4" y="439"/>
                  <a:pt x="2" y="438"/>
                  <a:pt x="0" y="436"/>
                </a:cubicBezTo>
                <a:cubicBezTo>
                  <a:pt x="380" y="0"/>
                  <a:pt x="380" y="0"/>
                  <a:pt x="380" y="0"/>
                </a:cubicBezTo>
                <a:cubicBezTo>
                  <a:pt x="385" y="4"/>
                  <a:pt x="389" y="8"/>
                  <a:pt x="394" y="12"/>
                </a:cubicBezTo>
                <a:lnTo>
                  <a:pt x="5" y="441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9417051" y="2227263"/>
            <a:ext cx="477838" cy="641350"/>
          </a:xfrm>
          <a:custGeom>
            <a:avLst/>
            <a:gdLst>
              <a:gd name="T0" fmla="*/ 347 w 353"/>
              <a:gd name="T1" fmla="*/ 474 h 474"/>
              <a:gd name="T2" fmla="*/ 0 w 353"/>
              <a:gd name="T3" fmla="*/ 11 h 474"/>
              <a:gd name="T4" fmla="*/ 15 w 353"/>
              <a:gd name="T5" fmla="*/ 0 h 474"/>
              <a:gd name="T6" fmla="*/ 353 w 353"/>
              <a:gd name="T7" fmla="*/ 470 h 474"/>
              <a:gd name="T8" fmla="*/ 347 w 353"/>
              <a:gd name="T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74">
                <a:moveTo>
                  <a:pt x="347" y="474"/>
                </a:moveTo>
                <a:cubicBezTo>
                  <a:pt x="0" y="11"/>
                  <a:pt x="0" y="11"/>
                  <a:pt x="0" y="11"/>
                </a:cubicBezTo>
                <a:cubicBezTo>
                  <a:pt x="5" y="8"/>
                  <a:pt x="10" y="4"/>
                  <a:pt x="15" y="0"/>
                </a:cubicBezTo>
                <a:cubicBezTo>
                  <a:pt x="353" y="470"/>
                  <a:pt x="353" y="470"/>
                  <a:pt x="353" y="470"/>
                </a:cubicBezTo>
                <a:cubicBezTo>
                  <a:pt x="351" y="471"/>
                  <a:pt x="349" y="473"/>
                  <a:pt x="347" y="47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10409238" y="2219325"/>
            <a:ext cx="471488" cy="646113"/>
          </a:xfrm>
          <a:custGeom>
            <a:avLst/>
            <a:gdLst>
              <a:gd name="T0" fmla="*/ 5 w 348"/>
              <a:gd name="T1" fmla="*/ 478 h 478"/>
              <a:gd name="T2" fmla="*/ 0 w 348"/>
              <a:gd name="T3" fmla="*/ 474 h 478"/>
              <a:gd name="T4" fmla="*/ 332 w 348"/>
              <a:gd name="T5" fmla="*/ 0 h 478"/>
              <a:gd name="T6" fmla="*/ 348 w 348"/>
              <a:gd name="T7" fmla="*/ 11 h 478"/>
              <a:gd name="T8" fmla="*/ 5 w 348"/>
              <a:gd name="T9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478">
                <a:moveTo>
                  <a:pt x="5" y="478"/>
                </a:moveTo>
                <a:cubicBezTo>
                  <a:pt x="4" y="477"/>
                  <a:pt x="2" y="475"/>
                  <a:pt x="0" y="474"/>
                </a:cubicBezTo>
                <a:cubicBezTo>
                  <a:pt x="332" y="0"/>
                  <a:pt x="332" y="0"/>
                  <a:pt x="332" y="0"/>
                </a:cubicBezTo>
                <a:cubicBezTo>
                  <a:pt x="337" y="4"/>
                  <a:pt x="343" y="8"/>
                  <a:pt x="348" y="11"/>
                </a:cubicBezTo>
                <a:lnTo>
                  <a:pt x="5" y="478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3"/>
          <p:cNvSpPr>
            <a:spLocks/>
          </p:cNvSpPr>
          <p:nvPr/>
        </p:nvSpPr>
        <p:spPr bwMode="auto">
          <a:xfrm>
            <a:off x="9523413" y="2157413"/>
            <a:ext cx="411163" cy="684213"/>
          </a:xfrm>
          <a:custGeom>
            <a:avLst/>
            <a:gdLst>
              <a:gd name="T0" fmla="*/ 298 w 304"/>
              <a:gd name="T1" fmla="*/ 506 h 506"/>
              <a:gd name="T2" fmla="*/ 0 w 304"/>
              <a:gd name="T3" fmla="*/ 9 h 506"/>
              <a:gd name="T4" fmla="*/ 17 w 304"/>
              <a:gd name="T5" fmla="*/ 0 h 506"/>
              <a:gd name="T6" fmla="*/ 304 w 304"/>
              <a:gd name="T7" fmla="*/ 502 h 506"/>
              <a:gd name="T8" fmla="*/ 298 w 304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06">
                <a:moveTo>
                  <a:pt x="298" y="506"/>
                </a:moveTo>
                <a:cubicBezTo>
                  <a:pt x="0" y="9"/>
                  <a:pt x="0" y="9"/>
                  <a:pt x="0" y="9"/>
                </a:cubicBezTo>
                <a:cubicBezTo>
                  <a:pt x="6" y="6"/>
                  <a:pt x="11" y="3"/>
                  <a:pt x="17" y="0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2" y="503"/>
                  <a:pt x="300" y="505"/>
                  <a:pt x="298" y="50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74"/>
          <p:cNvSpPr>
            <a:spLocks/>
          </p:cNvSpPr>
          <p:nvPr/>
        </p:nvSpPr>
        <p:spPr bwMode="auto">
          <a:xfrm>
            <a:off x="10369551" y="2151063"/>
            <a:ext cx="404813" cy="688975"/>
          </a:xfrm>
          <a:custGeom>
            <a:avLst/>
            <a:gdLst>
              <a:gd name="T0" fmla="*/ 6 w 299"/>
              <a:gd name="T1" fmla="*/ 509 h 509"/>
              <a:gd name="T2" fmla="*/ 0 w 299"/>
              <a:gd name="T3" fmla="*/ 506 h 509"/>
              <a:gd name="T4" fmla="*/ 282 w 299"/>
              <a:gd name="T5" fmla="*/ 0 h 509"/>
              <a:gd name="T6" fmla="*/ 299 w 299"/>
              <a:gd name="T7" fmla="*/ 9 h 509"/>
              <a:gd name="T8" fmla="*/ 6 w 299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09">
                <a:moveTo>
                  <a:pt x="6" y="509"/>
                </a:moveTo>
                <a:cubicBezTo>
                  <a:pt x="4" y="508"/>
                  <a:pt x="2" y="507"/>
                  <a:pt x="0" y="506"/>
                </a:cubicBezTo>
                <a:cubicBezTo>
                  <a:pt x="282" y="0"/>
                  <a:pt x="282" y="0"/>
                  <a:pt x="282" y="0"/>
                </a:cubicBezTo>
                <a:cubicBezTo>
                  <a:pt x="288" y="3"/>
                  <a:pt x="293" y="6"/>
                  <a:pt x="299" y="9"/>
                </a:cubicBezTo>
                <a:lnTo>
                  <a:pt x="6" y="509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75"/>
          <p:cNvSpPr>
            <a:spLocks/>
          </p:cNvSpPr>
          <p:nvPr/>
        </p:nvSpPr>
        <p:spPr bwMode="auto">
          <a:xfrm>
            <a:off x="9637713" y="2100263"/>
            <a:ext cx="338138" cy="720725"/>
          </a:xfrm>
          <a:custGeom>
            <a:avLst/>
            <a:gdLst>
              <a:gd name="T0" fmla="*/ 243 w 250"/>
              <a:gd name="T1" fmla="*/ 533 h 533"/>
              <a:gd name="T2" fmla="*/ 0 w 250"/>
              <a:gd name="T3" fmla="*/ 8 h 533"/>
              <a:gd name="T4" fmla="*/ 17 w 250"/>
              <a:gd name="T5" fmla="*/ 0 h 533"/>
              <a:gd name="T6" fmla="*/ 250 w 250"/>
              <a:gd name="T7" fmla="*/ 530 h 533"/>
              <a:gd name="T8" fmla="*/ 243 w 250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3">
                <a:moveTo>
                  <a:pt x="243" y="533"/>
                </a:moveTo>
                <a:cubicBezTo>
                  <a:pt x="0" y="8"/>
                  <a:pt x="0" y="8"/>
                  <a:pt x="0" y="8"/>
                </a:cubicBezTo>
                <a:cubicBezTo>
                  <a:pt x="5" y="5"/>
                  <a:pt x="11" y="3"/>
                  <a:pt x="17" y="0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48" y="531"/>
                  <a:pt x="245" y="532"/>
                  <a:pt x="243" y="53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6"/>
          <p:cNvSpPr>
            <a:spLocks/>
          </p:cNvSpPr>
          <p:nvPr/>
        </p:nvSpPr>
        <p:spPr bwMode="auto">
          <a:xfrm>
            <a:off x="10328276" y="2093913"/>
            <a:ext cx="330200" cy="723900"/>
          </a:xfrm>
          <a:custGeom>
            <a:avLst/>
            <a:gdLst>
              <a:gd name="T0" fmla="*/ 6 w 244"/>
              <a:gd name="T1" fmla="*/ 535 h 535"/>
              <a:gd name="T2" fmla="*/ 0 w 244"/>
              <a:gd name="T3" fmla="*/ 532 h 535"/>
              <a:gd name="T4" fmla="*/ 227 w 244"/>
              <a:gd name="T5" fmla="*/ 0 h 535"/>
              <a:gd name="T6" fmla="*/ 244 w 244"/>
              <a:gd name="T7" fmla="*/ 8 h 535"/>
              <a:gd name="T8" fmla="*/ 6 w 244"/>
              <a:gd name="T9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35">
                <a:moveTo>
                  <a:pt x="6" y="535"/>
                </a:moveTo>
                <a:cubicBezTo>
                  <a:pt x="4" y="534"/>
                  <a:pt x="2" y="533"/>
                  <a:pt x="0" y="532"/>
                </a:cubicBezTo>
                <a:cubicBezTo>
                  <a:pt x="227" y="0"/>
                  <a:pt x="227" y="0"/>
                  <a:pt x="227" y="0"/>
                </a:cubicBezTo>
                <a:cubicBezTo>
                  <a:pt x="233" y="3"/>
                  <a:pt x="238" y="5"/>
                  <a:pt x="244" y="8"/>
                </a:cubicBezTo>
                <a:lnTo>
                  <a:pt x="6" y="535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7"/>
          <p:cNvSpPr>
            <a:spLocks/>
          </p:cNvSpPr>
          <p:nvPr/>
        </p:nvSpPr>
        <p:spPr bwMode="auto">
          <a:xfrm>
            <a:off x="9756776" y="2054225"/>
            <a:ext cx="261938" cy="749300"/>
          </a:xfrm>
          <a:custGeom>
            <a:avLst/>
            <a:gdLst>
              <a:gd name="T0" fmla="*/ 187 w 194"/>
              <a:gd name="T1" fmla="*/ 554 h 554"/>
              <a:gd name="T2" fmla="*/ 0 w 194"/>
              <a:gd name="T3" fmla="*/ 6 h 554"/>
              <a:gd name="T4" fmla="*/ 18 w 194"/>
              <a:gd name="T5" fmla="*/ 0 h 554"/>
              <a:gd name="T6" fmla="*/ 194 w 194"/>
              <a:gd name="T7" fmla="*/ 552 h 554"/>
              <a:gd name="T8" fmla="*/ 187 w 194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554">
                <a:moveTo>
                  <a:pt x="187" y="554"/>
                </a:moveTo>
                <a:cubicBezTo>
                  <a:pt x="0" y="6"/>
                  <a:pt x="0" y="6"/>
                  <a:pt x="0" y="6"/>
                </a:cubicBezTo>
                <a:cubicBezTo>
                  <a:pt x="6" y="4"/>
                  <a:pt x="12" y="2"/>
                  <a:pt x="18" y="0"/>
                </a:cubicBezTo>
                <a:cubicBezTo>
                  <a:pt x="194" y="552"/>
                  <a:pt x="194" y="552"/>
                  <a:pt x="194" y="552"/>
                </a:cubicBezTo>
                <a:cubicBezTo>
                  <a:pt x="192" y="552"/>
                  <a:pt x="190" y="553"/>
                  <a:pt x="187" y="5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8"/>
          <p:cNvSpPr>
            <a:spLocks/>
          </p:cNvSpPr>
          <p:nvPr/>
        </p:nvSpPr>
        <p:spPr bwMode="auto">
          <a:xfrm>
            <a:off x="10285413" y="2049463"/>
            <a:ext cx="254000" cy="752475"/>
          </a:xfrm>
          <a:custGeom>
            <a:avLst/>
            <a:gdLst>
              <a:gd name="T0" fmla="*/ 6 w 188"/>
              <a:gd name="T1" fmla="*/ 556 h 556"/>
              <a:gd name="T2" fmla="*/ 0 w 188"/>
              <a:gd name="T3" fmla="*/ 554 h 556"/>
              <a:gd name="T4" fmla="*/ 169 w 188"/>
              <a:gd name="T5" fmla="*/ 0 h 556"/>
              <a:gd name="T6" fmla="*/ 188 w 188"/>
              <a:gd name="T7" fmla="*/ 6 h 556"/>
              <a:gd name="T8" fmla="*/ 6 w 188"/>
              <a:gd name="T9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556">
                <a:moveTo>
                  <a:pt x="6" y="556"/>
                </a:moveTo>
                <a:cubicBezTo>
                  <a:pt x="4" y="555"/>
                  <a:pt x="2" y="554"/>
                  <a:pt x="0" y="554"/>
                </a:cubicBezTo>
                <a:cubicBezTo>
                  <a:pt x="169" y="0"/>
                  <a:pt x="169" y="0"/>
                  <a:pt x="169" y="0"/>
                </a:cubicBezTo>
                <a:cubicBezTo>
                  <a:pt x="175" y="2"/>
                  <a:pt x="181" y="4"/>
                  <a:pt x="188" y="6"/>
                </a:cubicBezTo>
                <a:lnTo>
                  <a:pt x="6" y="556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9"/>
          <p:cNvSpPr>
            <a:spLocks/>
          </p:cNvSpPr>
          <p:nvPr/>
        </p:nvSpPr>
        <p:spPr bwMode="auto">
          <a:xfrm>
            <a:off x="9879013" y="2020888"/>
            <a:ext cx="184150" cy="768350"/>
          </a:xfrm>
          <a:custGeom>
            <a:avLst/>
            <a:gdLst>
              <a:gd name="T0" fmla="*/ 130 w 136"/>
              <a:gd name="T1" fmla="*/ 568 h 568"/>
              <a:gd name="T2" fmla="*/ 0 w 136"/>
              <a:gd name="T3" fmla="*/ 4 h 568"/>
              <a:gd name="T4" fmla="*/ 19 w 136"/>
              <a:gd name="T5" fmla="*/ 0 h 568"/>
              <a:gd name="T6" fmla="*/ 136 w 136"/>
              <a:gd name="T7" fmla="*/ 567 h 568"/>
              <a:gd name="T8" fmla="*/ 130 w 136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8">
                <a:moveTo>
                  <a:pt x="130" y="568"/>
                </a:moveTo>
                <a:cubicBezTo>
                  <a:pt x="0" y="4"/>
                  <a:pt x="0" y="4"/>
                  <a:pt x="0" y="4"/>
                </a:cubicBezTo>
                <a:cubicBezTo>
                  <a:pt x="6" y="3"/>
                  <a:pt x="13" y="2"/>
                  <a:pt x="19" y="0"/>
                </a:cubicBezTo>
                <a:cubicBezTo>
                  <a:pt x="136" y="567"/>
                  <a:pt x="136" y="567"/>
                  <a:pt x="136" y="567"/>
                </a:cubicBezTo>
                <a:cubicBezTo>
                  <a:pt x="134" y="567"/>
                  <a:pt x="132" y="568"/>
                  <a:pt x="130" y="5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0"/>
          <p:cNvSpPr>
            <a:spLocks/>
          </p:cNvSpPr>
          <p:nvPr/>
        </p:nvSpPr>
        <p:spPr bwMode="auto">
          <a:xfrm>
            <a:off x="10239376" y="2019300"/>
            <a:ext cx="176213" cy="769938"/>
          </a:xfrm>
          <a:custGeom>
            <a:avLst/>
            <a:gdLst>
              <a:gd name="T0" fmla="*/ 7 w 130"/>
              <a:gd name="T1" fmla="*/ 570 h 570"/>
              <a:gd name="T2" fmla="*/ 0 w 130"/>
              <a:gd name="T3" fmla="*/ 568 h 570"/>
              <a:gd name="T4" fmla="*/ 111 w 130"/>
              <a:gd name="T5" fmla="*/ 0 h 570"/>
              <a:gd name="T6" fmla="*/ 130 w 130"/>
              <a:gd name="T7" fmla="*/ 4 h 570"/>
              <a:gd name="T8" fmla="*/ 7 w 130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70">
                <a:moveTo>
                  <a:pt x="7" y="570"/>
                </a:moveTo>
                <a:cubicBezTo>
                  <a:pt x="5" y="569"/>
                  <a:pt x="3" y="569"/>
                  <a:pt x="0" y="568"/>
                </a:cubicBezTo>
                <a:cubicBezTo>
                  <a:pt x="111" y="0"/>
                  <a:pt x="111" y="0"/>
                  <a:pt x="111" y="0"/>
                </a:cubicBezTo>
                <a:cubicBezTo>
                  <a:pt x="117" y="1"/>
                  <a:pt x="124" y="3"/>
                  <a:pt x="130" y="4"/>
                </a:cubicBezTo>
                <a:lnTo>
                  <a:pt x="7" y="570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1"/>
          <p:cNvSpPr>
            <a:spLocks/>
          </p:cNvSpPr>
          <p:nvPr/>
        </p:nvSpPr>
        <p:spPr bwMode="auto">
          <a:xfrm>
            <a:off x="10007601" y="2001838"/>
            <a:ext cx="101600" cy="781050"/>
          </a:xfrm>
          <a:custGeom>
            <a:avLst/>
            <a:gdLst>
              <a:gd name="T0" fmla="*/ 69 w 76"/>
              <a:gd name="T1" fmla="*/ 577 h 577"/>
              <a:gd name="T2" fmla="*/ 0 w 76"/>
              <a:gd name="T3" fmla="*/ 2 h 577"/>
              <a:gd name="T4" fmla="*/ 19 w 76"/>
              <a:gd name="T5" fmla="*/ 0 h 577"/>
              <a:gd name="T6" fmla="*/ 76 w 76"/>
              <a:gd name="T7" fmla="*/ 576 h 577"/>
              <a:gd name="T8" fmla="*/ 69 w 76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77">
                <a:moveTo>
                  <a:pt x="69" y="577"/>
                </a:moveTo>
                <a:cubicBezTo>
                  <a:pt x="0" y="2"/>
                  <a:pt x="0" y="2"/>
                  <a:pt x="0" y="2"/>
                </a:cubicBezTo>
                <a:cubicBezTo>
                  <a:pt x="6" y="1"/>
                  <a:pt x="13" y="1"/>
                  <a:pt x="19" y="0"/>
                </a:cubicBezTo>
                <a:cubicBezTo>
                  <a:pt x="76" y="576"/>
                  <a:pt x="76" y="576"/>
                  <a:pt x="76" y="576"/>
                </a:cubicBezTo>
                <a:cubicBezTo>
                  <a:pt x="74" y="576"/>
                  <a:pt x="71" y="576"/>
                  <a:pt x="69" y="5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2"/>
          <p:cNvSpPr>
            <a:spLocks/>
          </p:cNvSpPr>
          <p:nvPr/>
        </p:nvSpPr>
        <p:spPr bwMode="auto">
          <a:xfrm>
            <a:off x="10193338" y="2001838"/>
            <a:ext cx="95250" cy="779463"/>
          </a:xfrm>
          <a:custGeom>
            <a:avLst/>
            <a:gdLst>
              <a:gd name="T0" fmla="*/ 7 w 70"/>
              <a:gd name="T1" fmla="*/ 577 h 577"/>
              <a:gd name="T2" fmla="*/ 0 w 70"/>
              <a:gd name="T3" fmla="*/ 577 h 577"/>
              <a:gd name="T4" fmla="*/ 51 w 70"/>
              <a:gd name="T5" fmla="*/ 0 h 577"/>
              <a:gd name="T6" fmla="*/ 70 w 70"/>
              <a:gd name="T7" fmla="*/ 2 h 577"/>
              <a:gd name="T8" fmla="*/ 7 w 70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77">
                <a:moveTo>
                  <a:pt x="7" y="577"/>
                </a:moveTo>
                <a:cubicBezTo>
                  <a:pt x="5" y="577"/>
                  <a:pt x="3" y="577"/>
                  <a:pt x="0" y="577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1"/>
                  <a:pt x="64" y="1"/>
                  <a:pt x="70" y="2"/>
                </a:cubicBezTo>
                <a:lnTo>
                  <a:pt x="7" y="577"/>
                </a:lnTo>
                <a:close/>
              </a:path>
            </a:pathLst>
          </a:custGeom>
          <a:solidFill>
            <a:srgbClr val="D83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3"/>
          <p:cNvSpPr>
            <a:spLocks/>
          </p:cNvSpPr>
          <p:nvPr/>
        </p:nvSpPr>
        <p:spPr bwMode="auto">
          <a:xfrm>
            <a:off x="10134601" y="1995487"/>
            <a:ext cx="26988" cy="782638"/>
          </a:xfrm>
          <a:custGeom>
            <a:avLst/>
            <a:gdLst>
              <a:gd name="T0" fmla="*/ 9 w 19"/>
              <a:gd name="T1" fmla="*/ 579 h 579"/>
              <a:gd name="T2" fmla="*/ 0 w 19"/>
              <a:gd name="T3" fmla="*/ 1 h 579"/>
              <a:gd name="T4" fmla="*/ 14 w 19"/>
              <a:gd name="T5" fmla="*/ 0 h 579"/>
              <a:gd name="T6" fmla="*/ 19 w 19"/>
              <a:gd name="T7" fmla="*/ 0 h 579"/>
              <a:gd name="T8" fmla="*/ 15 w 19"/>
              <a:gd name="T9" fmla="*/ 579 h 579"/>
              <a:gd name="T10" fmla="*/ 9 w 19"/>
              <a:gd name="T11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579">
                <a:moveTo>
                  <a:pt x="9" y="579"/>
                </a:moveTo>
                <a:cubicBezTo>
                  <a:pt x="0" y="1"/>
                  <a:pt x="0" y="1"/>
                  <a:pt x="0" y="1"/>
                </a:cubicBezTo>
                <a:cubicBezTo>
                  <a:pt x="4" y="0"/>
                  <a:pt x="9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579"/>
                  <a:pt x="15" y="579"/>
                  <a:pt x="15" y="579"/>
                </a:cubicBezTo>
                <a:lnTo>
                  <a:pt x="9" y="5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036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Placeholder 3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560796775"/>
              </p:ext>
            </p:extLst>
          </p:nvPr>
        </p:nvGraphicFramePr>
        <p:xfrm>
          <a:off x="465138" y="2018050"/>
          <a:ext cx="3690937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Revenue across divisions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5135" y="5931090"/>
            <a:ext cx="3690937" cy="307777"/>
          </a:xfrm>
        </p:spPr>
        <p:txBody>
          <a:bodyPr/>
          <a:lstStyle/>
          <a:p>
            <a:r>
              <a:rPr lang="en-US" dirty="0"/>
              <a:t>Individual businesses are going really well and revenue is divided across different divisions.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revenue per year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89438" y="5931090"/>
            <a:ext cx="3679825" cy="307777"/>
          </a:xfrm>
        </p:spPr>
        <p:txBody>
          <a:bodyPr/>
          <a:lstStyle/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Revenue across years from 2010 to 2016. New financial details are still under review.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Services demand across division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302625" y="5931090"/>
            <a:ext cx="3702053" cy="307777"/>
          </a:xfrm>
        </p:spPr>
        <p:txBody>
          <a:bodyPr/>
          <a:lstStyle/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Growth and direction of orange, light grey and dark grey services for our customers.</a:t>
            </a:r>
          </a:p>
        </p:txBody>
      </p:sp>
      <p:graphicFrame>
        <p:nvGraphicFramePr>
          <p:cNvPr id="40" name="Chart Placeholder 39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897615054"/>
              </p:ext>
            </p:extLst>
          </p:nvPr>
        </p:nvGraphicFramePr>
        <p:xfrm>
          <a:off x="4389438" y="2018050"/>
          <a:ext cx="3679825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Placeholder 42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2315109883"/>
              </p:ext>
            </p:extLst>
          </p:nvPr>
        </p:nvGraphicFramePr>
        <p:xfrm>
          <a:off x="8302625" y="2018050"/>
          <a:ext cx="3695700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594794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numbers of Contoso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1192213"/>
            <a:ext cx="5653087" cy="53482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9366122" y="1117242"/>
            <a:ext cx="2557229" cy="27071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6429907" y="1117239"/>
            <a:ext cx="2557229" cy="2707175"/>
          </a:xfrm>
          <a:prstGeom prst="rect">
            <a:avLst/>
          </a:prstGeom>
          <a:solidFill>
            <a:srgbClr val="78787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5400000">
            <a:off x="9366122" y="3908297"/>
            <a:ext cx="2557229" cy="27071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5400000">
            <a:off x="6429907" y="3908295"/>
            <a:ext cx="2557229" cy="27071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824" y="1043941"/>
            <a:ext cx="5561459" cy="537839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700" spc="-1500" dirty="0">
                <a:solidFill>
                  <a:schemeClr val="bg2"/>
                </a:solidFill>
                <a:latin typeface="+mj-lt"/>
              </a:rPr>
              <a:t>3b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91" y="5333640"/>
            <a:ext cx="5050024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/>
                </a:solidFill>
              </a:rPr>
              <a:t>Is less than a half of the population of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our planet.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9494" y="1786482"/>
            <a:ext cx="2008563" cy="1454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0" spc="-500" dirty="0">
                <a:solidFill>
                  <a:schemeClr val="bg2"/>
                </a:solidFill>
                <a:latin typeface="+mj-lt"/>
              </a:rPr>
              <a:t>25k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6650" y="4323397"/>
            <a:ext cx="2216954" cy="1477328"/>
          </a:xfrm>
          <a:prstGeom prst="rect">
            <a:avLst/>
          </a:prstGeom>
          <a:noFill/>
        </p:spPr>
        <p:txBody>
          <a:bodyPr wrap="none" lIns="0" tIns="0" rIns="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spc="-500" dirty="0">
                <a:solidFill>
                  <a:schemeClr val="bg2"/>
                </a:solidFill>
                <a:latin typeface="+mj-lt"/>
              </a:rPr>
              <a:t>66%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0409" y="5530457"/>
            <a:ext cx="2133196" cy="71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400"/>
              </a:lnSpc>
              <a:spcBef>
                <a:spcPts val="900"/>
              </a:spcBef>
              <a:buSzPct val="90000"/>
            </a:pPr>
            <a:r>
              <a:rPr lang="en-US" sz="1200" dirty="0">
                <a:solidFill>
                  <a:schemeClr val="bg2"/>
                </a:solidFill>
                <a:latin typeface="+mj-lt"/>
              </a:rPr>
              <a:t>Is also 2/3 of 100%. In urban dictionary 100% means that you are keeping true for yourself, which is important.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14219" y="3061190"/>
            <a:ext cx="2133196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400"/>
              </a:lnSpc>
              <a:spcBef>
                <a:spcPts val="900"/>
              </a:spcBef>
              <a:buSzPct val="90000"/>
            </a:pPr>
            <a:r>
              <a:rPr lang="da-DK" sz="1200" dirty="0">
                <a:solidFill>
                  <a:schemeClr val="bg2"/>
                </a:solidFill>
                <a:latin typeface="+mj-lt"/>
              </a:rPr>
              <a:t>25k or the k in this means thousands. So same as 25000.</a:t>
            </a:r>
            <a:endParaRPr lang="en-US" sz="12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24" y="1523494"/>
            <a:ext cx="2093668" cy="1791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533" y="4245009"/>
            <a:ext cx="2034406" cy="20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8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92066" y="2499296"/>
            <a:ext cx="1923133" cy="882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I’m using orange, so that I’ll stand out from this timeline as important topic.</a:t>
            </a:r>
          </a:p>
        </p:txBody>
      </p:sp>
      <p:sp>
        <p:nvSpPr>
          <p:cNvPr id="5" name="Isosceles Triangle 4"/>
          <p:cNvSpPr/>
          <p:nvPr/>
        </p:nvSpPr>
        <p:spPr bwMode="auto">
          <a:xfrm flipV="1">
            <a:off x="6175832" y="3381375"/>
            <a:ext cx="324028" cy="172326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13064" y="2499296"/>
            <a:ext cx="1923133" cy="1054405"/>
            <a:chOff x="2213064" y="2499296"/>
            <a:chExt cx="1923133" cy="105440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213064" y="2499296"/>
              <a:ext cx="1923133" cy="882079"/>
            </a:xfrm>
            <a:prstGeom prst="rect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Not sure what happened here, but apparently something.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flipV="1">
              <a:off x="2326310" y="3381375"/>
              <a:ext cx="324028" cy="172326"/>
            </a:xfrm>
            <a:prstGeom prst="triangle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10075192" y="2499296"/>
            <a:ext cx="1923133" cy="1054405"/>
            <a:chOff x="2213064" y="2499296"/>
            <a:chExt cx="1923133" cy="1054405"/>
          </a:xfrm>
          <a:solidFill>
            <a:schemeClr val="tx1"/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2213064" y="2499296"/>
              <a:ext cx="1923133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Is this the end or just the end of the timeline? Hopefully latter.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flipV="1">
              <a:off x="2326310" y="3381375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9170" y="4032566"/>
            <a:ext cx="1966530" cy="1054405"/>
            <a:chOff x="2213064" y="2326970"/>
            <a:chExt cx="1966530" cy="1054405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accent1"/>
                  </a:solidFill>
                  <a:cs typeface="Segoe UI" pitchFamily="34" charset="0"/>
                </a:rPr>
                <a:t>This is referring to a fist step in our journey</a:t>
              </a: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07814" y="4032566"/>
            <a:ext cx="1966530" cy="1054405"/>
            <a:chOff x="2213064" y="2326970"/>
            <a:chExt cx="1966530" cy="1054405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I’m the third even on this timeline. I’m also dark grey.</a:t>
              </a:r>
            </a:p>
          </p:txBody>
        </p:sp>
        <p:sp>
          <p:nvSpPr>
            <p:cNvPr id="32" name="Isosceles Triangle 31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8646614" y="4032566"/>
            <a:ext cx="1966530" cy="1054405"/>
            <a:chOff x="2213064" y="2326970"/>
            <a:chExt cx="1966530" cy="105440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13064" y="2499296"/>
              <a:ext cx="1966530" cy="882079"/>
            </a:xfrm>
            <a:prstGeom prst="rect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rPr>
                <a:t>Here we are closing on the end of the timeline, but still one to go.</a:t>
              </a: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2326310" y="2326970"/>
              <a:ext cx="324028" cy="172326"/>
            </a:xfrm>
            <a:prstGeom prst="triangle">
              <a:avLst/>
            </a:prstGeom>
            <a:solidFill>
              <a:srgbClr val="7878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59170" y="3796748"/>
            <a:ext cx="11539155" cy="0"/>
          </a:xfrm>
          <a:prstGeom prst="line">
            <a:avLst/>
          </a:prstGeom>
          <a:ln w="19050">
            <a:solidFill>
              <a:srgbClr val="2F2F2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5360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14813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74266" y="3576478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CD706-318B-4CD0-A433-87237C495557}"/>
              </a:ext>
            </a:extLst>
          </p:cNvPr>
          <p:cNvSpPr txBox="1"/>
          <p:nvPr/>
        </p:nvSpPr>
        <p:spPr>
          <a:xfrm>
            <a:off x="11191325" y="3588693"/>
            <a:ext cx="25648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1"/>
                </a:solidFill>
              </a:rPr>
              <a:t>‘18</a:t>
            </a:r>
          </a:p>
        </p:txBody>
      </p:sp>
    </p:spTree>
    <p:extLst>
      <p:ext uri="{BB962C8B-B14F-4D97-AF65-F5344CB8AC3E}">
        <p14:creationId xmlns:p14="http://schemas.microsoft.com/office/powerpoint/2010/main" val="28369925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0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Custom 1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FD6A02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FD6A02"/>
      </a:hlink>
      <a:folHlink>
        <a:srgbClr val="FD6A0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PnP Template - New.potx" id="{46DEF2C8-B42D-408C-8217-9C6534876F36}" vid="{7977C5B3-A2DA-400F-8C27-B330D6089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8" ma:contentTypeDescription="Create a new document." ma:contentTypeScope="" ma:versionID="c449c8e8eb67d31aac7fc48d20e9dac7">
  <xsd:schema xmlns:xsd="http://www.w3.org/2001/XMLSchema" xmlns:xs="http://www.w3.org/2001/XMLSchema" xmlns:p="http://schemas.microsoft.com/office/2006/metadata/properties" xmlns:ns2="cf1a6e66-1f70-4758-bffa-fec7fdad6eba" xmlns:ns3="faf12e0e-2dae-4c79-960d-0c36bb039773" targetNamespace="http://schemas.microsoft.com/office/2006/metadata/properties" ma:root="true" ma:fieldsID="ff6d6a40c2947b310c963f42607ad7ca" ns2:_="" ns3:_="">
    <xsd:import namespace="cf1a6e66-1f70-4758-bffa-fec7fdad6eba"/>
    <xsd:import namespace="faf12e0e-2dae-4c79-960d-0c36bb0397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2e0e-2dae-4c79-960d-0c36bb039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faf12e0e-2dae-4c79-960d-0c36bb03977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088D9C-33B1-4758-A800-0D272BE38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faf12e0e-2dae-4c79-960d-0c36bb0397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SharePoint PnP Template - New</Template>
  <TotalTime>23</TotalTime>
  <Words>532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Company overview</vt:lpstr>
      <vt:lpstr>Company vision</vt:lpstr>
      <vt:lpstr>Financial status</vt:lpstr>
      <vt:lpstr>Key numbers of Contoso</vt:lpstr>
      <vt:lpstr>Our timeline</vt:lpstr>
      <vt:lpstr>Thank you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presentation title or event name</dc:title>
  <dc:subject>&lt;Speech title here&gt;</dc:subject>
  <dc:creator>Vesa Juvonen</dc:creator>
  <cp:keywords/>
  <dc:description>Template: Angela Powell; ZUM Communications
Formatting: 
Audience Type:</dc:description>
  <cp:lastModifiedBy>Vesa Juvonen</cp:lastModifiedBy>
  <cp:revision>3</cp:revision>
  <dcterms:created xsi:type="dcterms:W3CDTF">2018-05-15T08:02:39Z</dcterms:created>
  <dcterms:modified xsi:type="dcterms:W3CDTF">2018-05-15T08:26:25Z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2017-11-12T11:03:33.6701149Z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