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74803" autoAdjust="0"/>
  </p:normalViewPr>
  <p:slideViewPr>
    <p:cSldViewPr snapToGrid="0">
      <p:cViewPr>
        <p:scale>
          <a:sx n="74" d="100"/>
          <a:sy n="74" d="100"/>
        </p:scale>
        <p:origin x="170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44FF1-E058-4ACF-9866-CB422D6A23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107FB-3619-4015-B671-A24075A6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Show App</a:t>
            </a:r>
          </a:p>
          <a:p>
            <a:r>
              <a:rPr lang="en-US" dirty="0"/>
              <a:t>2. Overview of framework</a:t>
            </a:r>
          </a:p>
          <a:p>
            <a:r>
              <a:rPr lang="en-US" dirty="0"/>
              <a:t>3. Design patterns</a:t>
            </a:r>
          </a:p>
          <a:p>
            <a:endParaRPr lang="en-US" dirty="0"/>
          </a:p>
          <a:p>
            <a:r>
              <a:rPr lang="en-US" dirty="0"/>
              <a:t>4 Criteria</a:t>
            </a:r>
          </a:p>
          <a:p>
            <a:r>
              <a:rPr lang="en-US" dirty="0"/>
              <a:t>-debugging experience</a:t>
            </a:r>
          </a:p>
          <a:p>
            <a:r>
              <a:rPr lang="en-US" dirty="0"/>
              <a:t>-reusability / modularity</a:t>
            </a:r>
          </a:p>
          <a:p>
            <a:r>
              <a:rPr lang="en-US" dirty="0"/>
              <a:t>-maintainability</a:t>
            </a:r>
          </a:p>
          <a:p>
            <a:r>
              <a:rPr lang="en-US" dirty="0"/>
              <a:t>-type safety</a:t>
            </a:r>
          </a:p>
          <a:p>
            <a:r>
              <a:rPr lang="en-US" dirty="0"/>
              <a:t>-performance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07FB-3619-4015-B671-A24075A68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07FB-3619-4015-B671-A24075A68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107FB-3619-4015-B671-A24075A68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FFC3-E683-46C2-80BB-A4163076F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2C2FC-C57C-4456-9EC8-418BEFDA5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781A-0D63-4E75-8195-808D2F75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0B6E-C0C6-4954-97CB-A7109752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FAF1-9C6F-4CE6-B5F4-684DF3D0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F91A-A452-42B3-8906-48EC0FC2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610C-9814-4B6B-B6E7-8D062A193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3BE2F-909B-4F70-B755-0F50DB94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1BB0-BB92-4740-9FD8-A2D8AFEB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7F8C-CC7B-45CB-B184-CDED4F5C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5401F-5FBB-4503-8D38-A044A468D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2A73-3615-4D7E-934B-24C3193D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298D-8EBD-4D0A-BF03-1856BF96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47A0-9F23-457F-8E0A-C3E87BBE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17E7E-A561-4F64-B87D-70869306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876E-1F46-483E-B5CB-908EEA98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4645-D9FC-40FC-94C1-58203BE3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0254B-8EB2-47F7-AD30-9249171E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35BF-7B7E-4FD3-9E14-A6D64290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8649-CC72-4F43-988D-A545E61C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B08B-BD69-40F2-9A98-6D6B1E04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72537-5F61-45CB-991F-5D8BE5706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3B4D-2AC4-4CBE-BCF8-5D273260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0296-2727-4B9E-A3AA-5C3EBF9A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2596-16D3-4757-A335-D8EC01B6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F83C-616F-4BFF-9457-7EBB682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CED5-9013-44BF-86F0-601D475A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4308F-134C-4C26-BCB5-3D5A02956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EDC8-04C1-4512-8938-E0BE32D1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DFD3-1AD2-46A7-9911-E6357D28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E946B-469E-4288-BB89-8EF5E10D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FC6C-CF2B-4DDD-80BB-1918C745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B1421-1F8F-44A1-AD57-263F0B48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2A8E8-02B8-47AD-A268-3A26153B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4A8B7-DCA0-4AA3-AA9B-CD1C5BC97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916BA-5F76-46F9-BB66-EA06E8098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81037-D674-4E52-A100-F183915C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119A3-6999-45FB-9CC8-11065607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47352-3618-4138-AA5F-5777BAA3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EE72-8D79-40E9-AD9D-AC0359B7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80FED-391C-4F2D-9115-7B62EA5F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5FB56-1425-4240-838D-F1DF3BFF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52B10-01BD-4E05-83A3-E0CE2FA2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D48C5-2307-4EFA-8AD9-0F28DDF6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43BB9-E75B-41DA-9439-576F4E32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164DD-FD2D-4501-8770-6E3318D2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284B-1559-4545-8A28-60263376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2769-5B88-4FCF-B4D6-29DBD821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65AA0-F33F-4403-827A-525745E4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7FEC0-1FE3-45E5-AD00-6A369EC4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1E144-E293-4868-B795-B2708380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F5A9-D633-4963-A154-901EACA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B8AF-0404-4A97-A0AA-E86CB058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A9CDF-2125-4AD9-B9EC-1AC677481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F32EF-B0CF-47EF-A2AD-72FF567D7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4A2F2-7180-4BBD-BF6B-DA831476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DF33E-C676-4285-B418-E0BCF8B9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3F080-58EB-4522-B2B1-308504DF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8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4ACC0-3B30-4055-BB5C-A97AD115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8771E-1B46-47B4-91F2-46DA51D6D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7625-0EED-46CC-84EC-9640D2B01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A8C43-5A9A-44E9-94CF-FB3FC8A2BF4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C120-C3B2-4D38-992F-CA1AAC3A0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1421-E4A7-4199-BB06-3E9FFAFC6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9AE5-A2F3-4D5E-8251-8DBF14D0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6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22E0-A058-4505-A6CF-8A5115C89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0023"/>
            <a:ext cx="9144000" cy="998582"/>
          </a:xfrm>
        </p:spPr>
        <p:txBody>
          <a:bodyPr/>
          <a:lstStyle/>
          <a:p>
            <a:r>
              <a:rPr lang="en-US" dirty="0"/>
              <a:t>Vue.js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8261A-8856-4DF1-AD5E-AE6EAE3A4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196"/>
            <a:ext cx="9144000" cy="1655762"/>
          </a:xfrm>
        </p:spPr>
        <p:txBody>
          <a:bodyPr/>
          <a:lstStyle/>
          <a:p>
            <a:r>
              <a:rPr lang="en-US" dirty="0"/>
              <a:t>The progressive JavaScript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0544E-167C-46DC-87FF-5624AA413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49502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4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F470-BF57-4D0E-8CAC-94EBB3AD8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F8FDD-2622-49DF-B18A-454EA2F45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Intellisense</a:t>
            </a:r>
            <a:r>
              <a:rPr lang="en-US" dirty="0"/>
              <a:t>, compile-time errors, and run-time errors</a:t>
            </a:r>
          </a:p>
        </p:txBody>
      </p:sp>
    </p:spTree>
    <p:extLst>
      <p:ext uri="{BB962C8B-B14F-4D97-AF65-F5344CB8AC3E}">
        <p14:creationId xmlns:p14="http://schemas.microsoft.com/office/powerpoint/2010/main" val="251366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D369-045D-408D-875C-C4734E4A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8DF8-674D-4FC7-934A-46C9C004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rank what type safety provides in the following order: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Intellisense</a:t>
            </a:r>
            <a:r>
              <a:rPr lang="en-US" dirty="0"/>
              <a:t>: catch bugs before they’re a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Compile-time errors: catch bugs before they affect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Run-time errors (no type safety): catch bugs… eventually?</a:t>
            </a:r>
          </a:p>
        </p:txBody>
      </p:sp>
    </p:spTree>
    <p:extLst>
      <p:ext uri="{BB962C8B-B14F-4D97-AF65-F5344CB8AC3E}">
        <p14:creationId xmlns:p14="http://schemas.microsoft.com/office/powerpoint/2010/main" val="44026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078C-BBED-4861-B230-F18D720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in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DEDC-C773-4EDB-9568-B0DBAD3C4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Class-level</a:t>
            </a:r>
          </a:p>
          <a:p>
            <a:pPr lvl="1"/>
            <a:r>
              <a:rPr lang="en-US" dirty="0"/>
              <a:t>You get complete type safety within each class (yay)</a:t>
            </a:r>
          </a:p>
          <a:p>
            <a:pPr lvl="1"/>
            <a:r>
              <a:rPr lang="en-US" dirty="0" err="1"/>
              <a:t>Intellisense</a:t>
            </a:r>
            <a:r>
              <a:rPr lang="en-US" dirty="0"/>
              <a:t> while writing code</a:t>
            </a:r>
          </a:p>
          <a:p>
            <a:pPr lvl="1"/>
            <a:r>
              <a:rPr lang="en-US" dirty="0"/>
              <a:t>Compile-time errors if you break your type rules</a:t>
            </a:r>
          </a:p>
          <a:p>
            <a:pPr lvl="1"/>
            <a:endParaRPr lang="en-US" dirty="0"/>
          </a:p>
          <a:p>
            <a:r>
              <a:rPr lang="en-US" dirty="0"/>
              <a:t>Template-level</a:t>
            </a:r>
          </a:p>
          <a:p>
            <a:pPr lvl="1"/>
            <a:r>
              <a:rPr lang="en-US" dirty="0"/>
              <a:t>You get compiler errors for some things… </a:t>
            </a:r>
          </a:p>
          <a:p>
            <a:pPr lvl="1"/>
            <a:r>
              <a:rPr lang="en-US" dirty="0"/>
              <a:t>But you only get run-time errors for most things</a:t>
            </a:r>
          </a:p>
          <a:p>
            <a:pPr lvl="1"/>
            <a:endParaRPr lang="en-US" dirty="0"/>
          </a:p>
          <a:p>
            <a:r>
              <a:rPr lang="en-US" dirty="0"/>
              <a:t>Child-level</a:t>
            </a:r>
          </a:p>
          <a:p>
            <a:pPr lvl="1"/>
            <a:r>
              <a:rPr lang="en-US" dirty="0"/>
              <a:t>You only get run-time errors for mismatches between what the parent passes and what the child component expects</a:t>
            </a:r>
          </a:p>
          <a:p>
            <a:pPr lvl="1"/>
            <a:endParaRPr lang="en-US" dirty="0"/>
          </a:p>
          <a:p>
            <a:r>
              <a:rPr lang="en-US" dirty="0"/>
              <a:t>Prop-level</a:t>
            </a:r>
          </a:p>
          <a:p>
            <a:pPr lvl="1"/>
            <a:r>
              <a:rPr lang="en-US" dirty="0"/>
              <a:t>Type safety works for the most part, unless you have an Array of a specific type or a complex object that’s not a class</a:t>
            </a:r>
          </a:p>
        </p:txBody>
      </p:sp>
    </p:spTree>
    <p:extLst>
      <p:ext uri="{BB962C8B-B14F-4D97-AF65-F5344CB8AC3E}">
        <p14:creationId xmlns:p14="http://schemas.microsoft.com/office/powerpoint/2010/main" val="74529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A969-1C2C-42AC-8556-D440BDE93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105D0-BF17-4EC3-A7DE-1FFD4E6EF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3600-4A28-41C5-BA49-698B59E2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3760-FAD8-461E-A340-9873FC770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helps catch errors early</a:t>
            </a:r>
          </a:p>
          <a:p>
            <a:r>
              <a:rPr lang="en-US" dirty="0"/>
              <a:t>Chrome and Firefox plugins show </a:t>
            </a:r>
            <a:r>
              <a:rPr lang="en-US" dirty="0" err="1"/>
              <a:t>Vue</a:t>
            </a:r>
            <a:r>
              <a:rPr lang="en-US" dirty="0"/>
              <a:t>-specific elements, properties, events, and allow “time-travel” when using </a:t>
            </a:r>
            <a:r>
              <a:rPr lang="en-US" dirty="0" err="1"/>
              <a:t>Vuex</a:t>
            </a:r>
            <a:r>
              <a:rPr lang="en-US" dirty="0"/>
              <a:t> state management store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A6412-5A6A-4C0F-89B6-E803EA0F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0" y="3670281"/>
            <a:ext cx="5253163" cy="2279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0730AE-B7C0-487C-A923-A8D024739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62" y="3177613"/>
            <a:ext cx="4724837" cy="280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4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7D6C-8D23-4FFA-8A76-04F020C7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en-US" dirty="0" err="1"/>
              <a:t>Vue</a:t>
            </a:r>
            <a:r>
              <a:rPr lang="en-US" dirty="0"/>
              <a:t> – Unit Test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82018D-6DDC-468E-8B6D-DBAD13733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5309146" cy="221599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Vue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vue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MyComponent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'path/to/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MyComponent.vue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describe(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MyComponent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,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   it(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'has a created hook'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,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       expect(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typeof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MyComponent.created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toBe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'function'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05493F-FD63-4E4B-9B39-48BB5335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6107"/>
            <a:ext cx="4889159" cy="123110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   it(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'correctly sets the message when created'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, ()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25252"/>
                </a:solidFill>
                <a:latin typeface="Roboto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vm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96900"/>
                </a:solidFill>
                <a:effectLst/>
                <a:latin typeface="Roboto Mono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Vue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MyComponent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).$mount()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        expect(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vm.message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toBe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2B983"/>
                </a:solidFill>
                <a:effectLst/>
                <a:latin typeface="Roboto Mono"/>
              </a:rPr>
              <a:t>‘Hello World'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25252"/>
                </a:solidFill>
                <a:effectLst/>
                <a:latin typeface="Roboto Mono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6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ED5E-0999-4961-9DBC-8A3450FC0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Reusability / Modularity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F1994-3BC1-493E-A8DE-40A2B4A50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Components for the win</a:t>
            </a:r>
          </a:p>
        </p:txBody>
      </p:sp>
    </p:spTree>
    <p:extLst>
      <p:ext uri="{BB962C8B-B14F-4D97-AF65-F5344CB8AC3E}">
        <p14:creationId xmlns:p14="http://schemas.microsoft.com/office/powerpoint/2010/main" val="336511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6FB3-F006-46AF-9AF4-99DB669C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 and 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55D1-E809-482A-955F-DE878251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allows for Single File Components</a:t>
            </a:r>
          </a:p>
          <a:p>
            <a:pPr lvl="1"/>
            <a:r>
              <a:rPr lang="en-US" dirty="0"/>
              <a:t>Can export, import, and use throughout the codebase</a:t>
            </a:r>
          </a:p>
          <a:p>
            <a:pPr lvl="1"/>
            <a:endParaRPr lang="en-US" dirty="0"/>
          </a:p>
          <a:p>
            <a:r>
              <a:rPr lang="en-US" dirty="0"/>
              <a:t>Typescript keeps portable components type safe and provides </a:t>
            </a:r>
            <a:r>
              <a:rPr lang="en-US" dirty="0" err="1"/>
              <a:t>intellisense</a:t>
            </a:r>
            <a:endParaRPr lang="en-US" dirty="0"/>
          </a:p>
          <a:p>
            <a:endParaRPr lang="en-US" dirty="0"/>
          </a:p>
          <a:p>
            <a:r>
              <a:rPr lang="en-US" dirty="0"/>
              <a:t>Unfortunately, no awareness of property types and event emitters when creating templates</a:t>
            </a:r>
          </a:p>
        </p:txBody>
      </p:sp>
    </p:spTree>
    <p:extLst>
      <p:ext uri="{BB962C8B-B14F-4D97-AF65-F5344CB8AC3E}">
        <p14:creationId xmlns:p14="http://schemas.microsoft.com/office/powerpoint/2010/main" val="192293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26B9-FC7F-4649-8F1B-225E92028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19C31-F3D3-48F5-8113-6A18166ED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5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C9EF-1526-4344-A312-DB2B46E5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7CA1-927F-476C-9B12-8C312109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easy is it to add functionality?</a:t>
            </a:r>
          </a:p>
          <a:p>
            <a:pPr lvl="1"/>
            <a:r>
              <a:rPr lang="en-US" dirty="0"/>
              <a:t>The patterns outlined by </a:t>
            </a:r>
            <a:r>
              <a:rPr lang="en-US" dirty="0" err="1"/>
              <a:t>Vue</a:t>
            </a:r>
            <a:r>
              <a:rPr lang="en-US" dirty="0"/>
              <a:t> make it easy to add functionality in a predictable way quickly</a:t>
            </a:r>
          </a:p>
          <a:p>
            <a:endParaRPr lang="en-US" dirty="0"/>
          </a:p>
          <a:p>
            <a:r>
              <a:rPr lang="en-US" dirty="0"/>
              <a:t>How difficult is it to add bad code?</a:t>
            </a:r>
          </a:p>
          <a:p>
            <a:pPr lvl="1"/>
            <a:r>
              <a:rPr lang="en-US" dirty="0"/>
              <a:t>Templates and convenience tags encourage writing sensible code</a:t>
            </a:r>
          </a:p>
          <a:p>
            <a:endParaRPr lang="en-US" dirty="0"/>
          </a:p>
          <a:p>
            <a:r>
              <a:rPr lang="en-US" dirty="0"/>
              <a:t>How difficult is it to break something on accident?</a:t>
            </a:r>
          </a:p>
          <a:p>
            <a:pPr lvl="1"/>
            <a:r>
              <a:rPr lang="en-US" dirty="0"/>
              <a:t>Without proper </a:t>
            </a:r>
            <a:r>
              <a:rPr lang="en-US" dirty="0" err="1"/>
              <a:t>intellisense</a:t>
            </a:r>
            <a:r>
              <a:rPr lang="en-US" dirty="0"/>
              <a:t> for props in the templates, and without parent/child awareness of props, there’s room for errors</a:t>
            </a:r>
          </a:p>
          <a:p>
            <a:pPr lvl="1"/>
            <a:r>
              <a:rPr lang="en-US" dirty="0"/>
              <a:t>Errors that only appear in the browser console can easily go unnoticed</a:t>
            </a:r>
          </a:p>
          <a:p>
            <a:endParaRPr lang="en-US" dirty="0"/>
          </a:p>
          <a:p>
            <a:r>
              <a:rPr lang="en-US" dirty="0"/>
              <a:t>How easy is it to read the code?</a:t>
            </a:r>
          </a:p>
          <a:p>
            <a:pPr lvl="1"/>
            <a:r>
              <a:rPr lang="en-US" dirty="0"/>
              <a:t>Templates are extremely human readable, free from clutter, and terse in their injected logic</a:t>
            </a:r>
          </a:p>
        </p:txBody>
      </p:sp>
    </p:spTree>
    <p:extLst>
      <p:ext uri="{BB962C8B-B14F-4D97-AF65-F5344CB8AC3E}">
        <p14:creationId xmlns:p14="http://schemas.microsoft.com/office/powerpoint/2010/main" val="377736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9EB8-154C-4DA2-BC0D-D261EBC1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Vue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1FBD-48D9-4388-8A34-58CC5444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dirty="0"/>
              <a:t>Approachable</a:t>
            </a:r>
          </a:p>
          <a:p>
            <a:pPr lvl="1" fontAlgn="t"/>
            <a:r>
              <a:rPr lang="en-US" dirty="0"/>
              <a:t>Easy to start if you already know HTML, CSS and JavaScript</a:t>
            </a:r>
          </a:p>
          <a:p>
            <a:pPr fontAlgn="t"/>
            <a:endParaRPr lang="en-US" dirty="0"/>
          </a:p>
          <a:p>
            <a:pPr fontAlgn="t"/>
            <a:r>
              <a:rPr lang="en-US" dirty="0"/>
              <a:t> Versatile</a:t>
            </a:r>
          </a:p>
          <a:p>
            <a:pPr lvl="1" fontAlgn="t"/>
            <a:r>
              <a:rPr lang="en-US" dirty="0"/>
              <a:t>Can add view incrementally (just one div) and work your way up to using it within the entire web application</a:t>
            </a:r>
          </a:p>
          <a:p>
            <a:pPr marL="0" indent="0" fontAlgn="t">
              <a:buNone/>
            </a:pPr>
            <a:r>
              <a:rPr lang="en-US" dirty="0"/>
              <a:t> </a:t>
            </a:r>
          </a:p>
          <a:p>
            <a:pPr fontAlgn="t"/>
            <a:r>
              <a:rPr lang="en-US" dirty="0"/>
              <a:t>Performant</a:t>
            </a:r>
          </a:p>
          <a:p>
            <a:pPr lvl="1" fontAlgn="t"/>
            <a:r>
              <a:rPr lang="en-US" dirty="0"/>
              <a:t>20KB </a:t>
            </a:r>
            <a:r>
              <a:rPr lang="en-US" dirty="0" err="1"/>
              <a:t>min+gzip</a:t>
            </a:r>
            <a:r>
              <a:rPr lang="en-US" dirty="0"/>
              <a:t> Runtime</a:t>
            </a:r>
          </a:p>
          <a:p>
            <a:pPr lvl="1" fontAlgn="t"/>
            <a:r>
              <a:rPr lang="en-US" dirty="0"/>
              <a:t>Blazing Fast Virtual DOM</a:t>
            </a:r>
          </a:p>
          <a:p>
            <a:pPr lvl="1" fontAlgn="t"/>
            <a:r>
              <a:rPr lang="en-US" dirty="0"/>
              <a:t>Minimal Optimization Efforts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5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101E-7130-4031-883E-964C93818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2CC9E-B264-47C9-B2FC-E72818641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Rendering contacts</a:t>
            </a:r>
          </a:p>
        </p:txBody>
      </p:sp>
    </p:spTree>
    <p:extLst>
      <p:ext uri="{BB962C8B-B14F-4D97-AF65-F5344CB8AC3E}">
        <p14:creationId xmlns:p14="http://schemas.microsoft.com/office/powerpoint/2010/main" val="176925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5DDD-DCAC-4C61-BC37-C388C354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CFC2A-743D-4860-AA1F-66520557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Rendering the contacts page: </a:t>
            </a:r>
            <a:r>
              <a:rPr lang="en-US" b="1" dirty="0"/>
              <a:t>18.9ms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Rendering updates to contacts page from search query: </a:t>
            </a:r>
            <a:r>
              <a:rPr lang="en-US" b="1" dirty="0"/>
              <a:t>18.9ms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EE17D-911C-4725-BCD6-D007FAEB4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4" y="2336806"/>
            <a:ext cx="3115651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F7F30-C8FD-4812-A7A6-2E7309FE8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6" y="4806740"/>
            <a:ext cx="320911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ED12-24AD-4989-9BAA-1984CE8A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3DD0-150F-400D-8E60-AF84A4EC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very quick and easy to get up and running with </a:t>
            </a:r>
            <a:r>
              <a:rPr lang="en-US" dirty="0" err="1"/>
              <a:t>Vue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Convenience methods for common tasks keeps code minimal, organized, consistent, and quick to implement</a:t>
            </a:r>
          </a:p>
          <a:p>
            <a:endParaRPr lang="en-US" dirty="0"/>
          </a:p>
          <a:p>
            <a:r>
              <a:rPr lang="en-US" dirty="0"/>
              <a:t>Templates are usually clean, concise, and clear</a:t>
            </a:r>
          </a:p>
          <a:p>
            <a:endParaRPr lang="en-US" dirty="0"/>
          </a:p>
          <a:p>
            <a:r>
              <a:rPr lang="en-US" dirty="0"/>
              <a:t>Typescript functionality works great within the class-based, Single File Components, but…</a:t>
            </a:r>
          </a:p>
          <a:p>
            <a:pPr lvl="1"/>
            <a:r>
              <a:rPr lang="en-US" dirty="0"/>
              <a:t>Typescript </a:t>
            </a:r>
            <a:r>
              <a:rPr lang="en-US" dirty="0" err="1"/>
              <a:t>intellisense</a:t>
            </a:r>
            <a:r>
              <a:rPr lang="en-US" dirty="0"/>
              <a:t> is sorely missed within the actual template</a:t>
            </a:r>
          </a:p>
          <a:p>
            <a:pPr lvl="1"/>
            <a:r>
              <a:rPr lang="en-US" dirty="0"/>
              <a:t>Prop type safety is lacking (support isn’t great for Arrays or Objects)</a:t>
            </a:r>
          </a:p>
          <a:p>
            <a:pPr lvl="1"/>
            <a:r>
              <a:rPr lang="en-US" dirty="0"/>
              <a:t>Types and </a:t>
            </a:r>
            <a:r>
              <a:rPr lang="en-US" dirty="0" err="1"/>
              <a:t>intellisense</a:t>
            </a:r>
            <a:r>
              <a:rPr lang="en-US" dirty="0"/>
              <a:t> don’t track well between Parent and Child components</a:t>
            </a:r>
          </a:p>
        </p:txBody>
      </p:sp>
    </p:spTree>
    <p:extLst>
      <p:ext uri="{BB962C8B-B14F-4D97-AF65-F5344CB8AC3E}">
        <p14:creationId xmlns:p14="http://schemas.microsoft.com/office/powerpoint/2010/main" val="327668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89A0-4EBD-45DA-8C7E-187C38BF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vs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3A5F-906A-43C8-A95E-FB7B713EF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</a:t>
            </a:r>
          </a:p>
          <a:p>
            <a:pPr lvl="1"/>
            <a:r>
              <a:rPr lang="en-US" dirty="0"/>
              <a:t>utilize a virtual DOM</a:t>
            </a:r>
          </a:p>
          <a:p>
            <a:pPr lvl="1"/>
            <a:r>
              <a:rPr lang="en-US" dirty="0"/>
              <a:t>provide reactive and composable view components</a:t>
            </a:r>
          </a:p>
          <a:p>
            <a:pPr lvl="1"/>
            <a:r>
              <a:rPr lang="en-US" dirty="0"/>
              <a:t>maintain focus in the core library, with concerns such as routing and global state management handled by companion libraries</a:t>
            </a:r>
          </a:p>
          <a:p>
            <a:endParaRPr lang="en-US" dirty="0"/>
          </a:p>
          <a:p>
            <a:r>
              <a:rPr lang="en-US" dirty="0" err="1"/>
              <a:t>Vue</a:t>
            </a:r>
            <a:endParaRPr lang="en-US" dirty="0"/>
          </a:p>
          <a:p>
            <a:pPr lvl="1"/>
            <a:r>
              <a:rPr lang="en-US" dirty="0"/>
              <a:t>Automatically tracks which DOM elements need to re-render</a:t>
            </a:r>
          </a:p>
          <a:p>
            <a:pPr lvl="1"/>
            <a:r>
              <a:rPr lang="en-US" dirty="0"/>
              <a:t>No need for something like </a:t>
            </a:r>
            <a:r>
              <a:rPr lang="en-US" dirty="0" err="1"/>
              <a:t>this.setState</a:t>
            </a:r>
            <a:endParaRPr lang="en-US" dirty="0"/>
          </a:p>
          <a:p>
            <a:pPr lvl="1"/>
            <a:r>
              <a:rPr lang="en-US" dirty="0"/>
              <a:t>No need for something like </a:t>
            </a:r>
            <a:r>
              <a:rPr lang="en-US" dirty="0" err="1"/>
              <a:t>shouldComponentUpdate</a:t>
            </a:r>
            <a:endParaRPr lang="en-US" dirty="0"/>
          </a:p>
          <a:p>
            <a:pPr lvl="1"/>
            <a:r>
              <a:rPr lang="en-US" dirty="0"/>
              <a:t>HTML-based templates are easier to learn than JSX for the uninitiated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8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E4C7-BBEC-47D7-AE9E-907E2C2E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popularity - </a:t>
            </a:r>
            <a:r>
              <a:rPr lang="en-US" dirty="0" err="1"/>
              <a:t>Vue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E4281-5BB6-4E45-B917-2D88BF7F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24" y="1588460"/>
            <a:ext cx="8929352" cy="3681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DE5B0-1F25-4246-BDE8-2FEF28362404}"/>
              </a:ext>
            </a:extLst>
          </p:cNvPr>
          <p:cNvSpPr txBox="1"/>
          <p:nvPr/>
        </p:nvSpPr>
        <p:spPr>
          <a:xfrm>
            <a:off x="1352282" y="5602310"/>
            <a:ext cx="882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https://medium.com/javascript-scene/top-javascript-libraries-tech-to-learn-in-2018-c38028e028e6</a:t>
            </a:r>
          </a:p>
        </p:txBody>
      </p:sp>
    </p:spTree>
    <p:extLst>
      <p:ext uri="{BB962C8B-B14F-4D97-AF65-F5344CB8AC3E}">
        <p14:creationId xmlns:p14="http://schemas.microsoft.com/office/powerpoint/2010/main" val="77764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4DE9-0AD6-4E94-953A-13EFD160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popularity - React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0819B-D829-462B-B9C3-C61CAE472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87" y="1643444"/>
            <a:ext cx="9006626" cy="3571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F7F2D-6A2B-4F46-BBFA-E26DE9444AC8}"/>
              </a:ext>
            </a:extLst>
          </p:cNvPr>
          <p:cNvSpPr txBox="1"/>
          <p:nvPr/>
        </p:nvSpPr>
        <p:spPr>
          <a:xfrm>
            <a:off x="1592687" y="5821251"/>
            <a:ext cx="900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https://medium.com/javascript-scene/top-javascript-libraries-tech-to-learn-in-2018-c38028e028e6</a:t>
            </a:r>
          </a:p>
        </p:txBody>
      </p:sp>
    </p:spTree>
    <p:extLst>
      <p:ext uri="{BB962C8B-B14F-4D97-AF65-F5344CB8AC3E}">
        <p14:creationId xmlns:p14="http://schemas.microsoft.com/office/powerpoint/2010/main" val="216446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4699-646E-45FD-9C5B-4FAF49FF9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1B80B-7DBC-453E-AC33-F5C15CAD7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0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731E-2152-4CE7-887B-0AA4E7DE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A5A7-84BD-41FE-B0FC-BF5D00EA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HTML-based template system</a:t>
            </a:r>
          </a:p>
          <a:p>
            <a:r>
              <a:rPr lang="en-US" dirty="0"/>
              <a:t>Use special tags to inject logic into the template: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v-bind</a:t>
            </a:r>
          </a:p>
          <a:p>
            <a:r>
              <a:rPr lang="en-US" dirty="0"/>
              <a:t>v-if / v-else if / v-else</a:t>
            </a:r>
          </a:p>
          <a:p>
            <a:r>
              <a:rPr lang="en-US" dirty="0"/>
              <a:t>v-show</a:t>
            </a:r>
          </a:p>
          <a:p>
            <a:r>
              <a:rPr lang="en-US" dirty="0"/>
              <a:t>v-on</a:t>
            </a:r>
          </a:p>
          <a:p>
            <a:r>
              <a:rPr lang="en-US" dirty="0"/>
              <a:t>@</a:t>
            </a:r>
          </a:p>
          <a:p>
            <a:r>
              <a:rPr lang="en-US" dirty="0"/>
              <a:t>Built-in transition-based tags</a:t>
            </a:r>
          </a:p>
        </p:txBody>
      </p:sp>
    </p:spTree>
    <p:extLst>
      <p:ext uri="{BB962C8B-B14F-4D97-AF65-F5344CB8AC3E}">
        <p14:creationId xmlns:p14="http://schemas.microsoft.com/office/powerpoint/2010/main" val="154640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DB6C-3387-4110-8C85-A29C6E35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84" y="936983"/>
            <a:ext cx="8383074" cy="542518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v-bind</a:t>
            </a:r>
          </a:p>
          <a:p>
            <a:pPr lvl="1"/>
            <a:r>
              <a:rPr lang="en-US" dirty="0"/>
              <a:t>Pass data to an element</a:t>
            </a:r>
          </a:p>
          <a:p>
            <a:pPr lvl="1"/>
            <a:r>
              <a:rPr lang="en-US" dirty="0"/>
              <a:t>If the data changes, the component or DOM element changes</a:t>
            </a:r>
          </a:p>
          <a:p>
            <a:endParaRPr lang="en-US" dirty="0"/>
          </a:p>
          <a:p>
            <a:r>
              <a:rPr lang="en-US" b="1" dirty="0"/>
              <a:t>v-if / v-else if / v-else: </a:t>
            </a:r>
            <a:r>
              <a:rPr lang="en-US" dirty="0"/>
              <a:t>Provide expressions for rendering under certain conditions</a:t>
            </a:r>
          </a:p>
          <a:p>
            <a:endParaRPr lang="en-US" dirty="0"/>
          </a:p>
          <a:p>
            <a:r>
              <a:rPr lang="en-US" b="1" dirty="0"/>
              <a:t>v-show:</a:t>
            </a:r>
            <a:r>
              <a:rPr lang="en-US" dirty="0"/>
              <a:t> Conditionally render something (like v-if, but more single-purpose)</a:t>
            </a:r>
          </a:p>
          <a:p>
            <a:endParaRPr lang="en-US" dirty="0"/>
          </a:p>
          <a:p>
            <a:r>
              <a:rPr lang="en-US" b="1" dirty="0"/>
              <a:t>v-on:</a:t>
            </a:r>
            <a:r>
              <a:rPr lang="en-US" dirty="0"/>
              <a:t> Execute functions for specific events</a:t>
            </a:r>
          </a:p>
          <a:p>
            <a:endParaRPr lang="en-US" dirty="0"/>
          </a:p>
          <a:p>
            <a:r>
              <a:rPr lang="en-US" b="1" dirty="0"/>
              <a:t>@:</a:t>
            </a:r>
            <a:r>
              <a:rPr lang="en-US" dirty="0"/>
              <a:t> Convenience shortcut for HTML event listeners: </a:t>
            </a:r>
          </a:p>
          <a:p>
            <a:pPr marL="0" indent="0">
              <a:buNone/>
            </a:pPr>
            <a:r>
              <a:rPr lang="en-US" dirty="0"/>
              <a:t>          @click, @input, @change,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v-enter, v-enter-active, v-enter-to, v-leave, v-leave-active, v-leave-to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tags for </a:t>
            </a:r>
            <a:r>
              <a:rPr lang="en-US" dirty="0" err="1"/>
              <a:t>css</a:t>
            </a:r>
            <a:r>
              <a:rPr lang="en-US" dirty="0"/>
              <a:t> animations / transitions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F258-3873-4E3A-8A75-A04DE054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The </a:t>
            </a:r>
            <a:r>
              <a:rPr lang="en-US" dirty="0" err="1"/>
              <a:t>Vue</a:t>
            </a:r>
            <a:r>
              <a:rPr lang="en-US" dirty="0"/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D736-A686-4853-8A7E-460A68FE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Defined in a script tag directly below the template</a:t>
            </a:r>
          </a:p>
          <a:p>
            <a:r>
              <a:rPr lang="en-US" dirty="0"/>
              <a:t>One </a:t>
            </a:r>
            <a:r>
              <a:rPr lang="en-US" dirty="0" err="1"/>
              <a:t>Vue</a:t>
            </a:r>
            <a:r>
              <a:rPr lang="en-US" dirty="0"/>
              <a:t> instance per file</a:t>
            </a:r>
          </a:p>
          <a:p>
            <a:r>
              <a:rPr lang="en-US" dirty="0"/>
              <a:t>Defined as a class which extends from the </a:t>
            </a:r>
            <a:r>
              <a:rPr lang="en-US" dirty="0" err="1"/>
              <a:t>Vue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Use decorators to describe various properties</a:t>
            </a:r>
          </a:p>
          <a:p>
            <a:pPr lvl="1"/>
            <a:r>
              <a:rPr lang="en-US" dirty="0"/>
              <a:t>Props, Event Emitters, Components, plus others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Lifecycle hooks to execute code at specific times </a:t>
            </a:r>
          </a:p>
          <a:p>
            <a:pPr lvl="1"/>
            <a:r>
              <a:rPr lang="en-US" dirty="0"/>
              <a:t>created, updated, </a:t>
            </a:r>
            <a:r>
              <a:rPr lang="en-US" dirty="0" err="1"/>
              <a:t>beforeUpdate</a:t>
            </a:r>
            <a:r>
              <a:rPr lang="en-US" dirty="0"/>
              <a:t>, mounted,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Single File Components using classes and property decorators are not the only way to </a:t>
            </a:r>
            <a:r>
              <a:rPr lang="en-US" dirty="0" err="1"/>
              <a:t>Vue</a:t>
            </a:r>
            <a:r>
              <a:rPr lang="en-US" dirty="0"/>
              <a:t>, but it’s the officially supported way to </a:t>
            </a:r>
            <a:r>
              <a:rPr lang="en-US" dirty="0" err="1"/>
              <a:t>Vue</a:t>
            </a:r>
            <a:r>
              <a:rPr lang="en-US" dirty="0"/>
              <a:t> with Typescript</a:t>
            </a:r>
          </a:p>
        </p:txBody>
      </p:sp>
    </p:spTree>
    <p:extLst>
      <p:ext uri="{BB962C8B-B14F-4D97-AF65-F5344CB8AC3E}">
        <p14:creationId xmlns:p14="http://schemas.microsoft.com/office/powerpoint/2010/main" val="130321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829</Words>
  <Application>Microsoft Office PowerPoint</Application>
  <PresentationFormat>Widescreen</PresentationFormat>
  <Paragraphs>154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Roboto Mono</vt:lpstr>
      <vt:lpstr>Office Theme</vt:lpstr>
      <vt:lpstr>Vue.js</vt:lpstr>
      <vt:lpstr>Why Vue?</vt:lpstr>
      <vt:lpstr>Vue vs React</vt:lpstr>
      <vt:lpstr>Framework popularity - Vue</vt:lpstr>
      <vt:lpstr>Framework popularity - React</vt:lpstr>
      <vt:lpstr>Design Patterns</vt:lpstr>
      <vt:lpstr>Design Patterns – The Template</vt:lpstr>
      <vt:lpstr>PowerPoint Presentation</vt:lpstr>
      <vt:lpstr>Design Patterns – The Vue Instance</vt:lpstr>
      <vt:lpstr>Type safety</vt:lpstr>
      <vt:lpstr>Type Safety in General</vt:lpstr>
      <vt:lpstr>Type Safety in Vue</vt:lpstr>
      <vt:lpstr>Debugging Vue</vt:lpstr>
      <vt:lpstr>Debugging Vue</vt:lpstr>
      <vt:lpstr>Debugging Vue – Unit Test</vt:lpstr>
      <vt:lpstr>Reusability / Modularity</vt:lpstr>
      <vt:lpstr>Reusability and Modularity</vt:lpstr>
      <vt:lpstr>Maintainability</vt:lpstr>
      <vt:lpstr>Maintainability</vt:lpstr>
      <vt:lpstr>Performance</vt:lpstr>
      <vt:lpstr>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Daniel Lowe</dc:creator>
  <cp:lastModifiedBy>Daniel Lowe</cp:lastModifiedBy>
  <cp:revision>46</cp:revision>
  <dcterms:created xsi:type="dcterms:W3CDTF">2018-04-05T11:35:33Z</dcterms:created>
  <dcterms:modified xsi:type="dcterms:W3CDTF">2018-04-05T15:56:06Z</dcterms:modified>
</cp:coreProperties>
</file>