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E8DE52-337D-44EB-BEA8-25140C75D28D}" v="2" dt="2023-02-02T10:21:23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tila Mórocz" userId="S::attila.morocz02_gmail.com#ext#@soterlinekft.onmicrosoft.com::5b0ddbb5-8018-4e5f-8d2d-05915ee46f06" providerId="AD" clId="Web-{83E8DE52-337D-44EB-BEA8-25140C75D28D}"/>
    <pc:docChg chg="modSld">
      <pc:chgData name="Attila Mórocz" userId="S::attila.morocz02_gmail.com#ext#@soterlinekft.onmicrosoft.com::5b0ddbb5-8018-4e5f-8d2d-05915ee46f06" providerId="AD" clId="Web-{83E8DE52-337D-44EB-BEA8-25140C75D28D}" dt="2023-02-02T10:21:23.186" v="1" actId="1076"/>
      <pc:docMkLst>
        <pc:docMk/>
      </pc:docMkLst>
      <pc:sldChg chg="modSp">
        <pc:chgData name="Attila Mórocz" userId="S::attila.morocz02_gmail.com#ext#@soterlinekft.onmicrosoft.com::5b0ddbb5-8018-4e5f-8d2d-05915ee46f06" providerId="AD" clId="Web-{83E8DE52-337D-44EB-BEA8-25140C75D28D}" dt="2023-02-02T10:21:23.186" v="1" actId="1076"/>
        <pc:sldMkLst>
          <pc:docMk/>
          <pc:sldMk cId="2396051984" sldId="257"/>
        </pc:sldMkLst>
        <pc:picChg chg="mod">
          <ac:chgData name="Attila Mórocz" userId="S::attila.morocz02_gmail.com#ext#@soterlinekft.onmicrosoft.com::5b0ddbb5-8018-4e5f-8d2d-05915ee46f06" providerId="AD" clId="Web-{83E8DE52-337D-44EB-BEA8-25140C75D28D}" dt="2023-02-02T10:21:23.186" v="1" actId="1076"/>
          <ac:picMkLst>
            <pc:docMk/>
            <pc:sldMk cId="2396051984" sldId="257"/>
            <ac:picMk id="3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DD87-928F-4901-B423-21EB4B327345}" type="datetimeFigureOut">
              <a:rPr lang="hu-HU" smtClean="0"/>
              <a:t>2023. 02. 02.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9CD1-CFB3-43AF-8264-46FF1BB1B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998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DD87-928F-4901-B423-21EB4B327345}" type="datetimeFigureOut">
              <a:rPr lang="hu-HU" smtClean="0"/>
              <a:t>2023. 02. 02.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9CD1-CFB3-43AF-8264-46FF1BB1B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387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DD87-928F-4901-B423-21EB4B327345}" type="datetimeFigureOut">
              <a:rPr lang="hu-HU" smtClean="0"/>
              <a:t>2023. 02. 02.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9CD1-CFB3-43AF-8264-46FF1BB1B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967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DD87-928F-4901-B423-21EB4B327345}" type="datetimeFigureOut">
              <a:rPr lang="hu-HU" smtClean="0"/>
              <a:t>2023. 02. 02.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9CD1-CFB3-43AF-8264-46FF1BB1B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713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DD87-928F-4901-B423-21EB4B327345}" type="datetimeFigureOut">
              <a:rPr lang="hu-HU" smtClean="0"/>
              <a:t>2023. 02. 02.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9CD1-CFB3-43AF-8264-46FF1BB1B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522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DD87-928F-4901-B423-21EB4B327345}" type="datetimeFigureOut">
              <a:rPr lang="hu-HU" smtClean="0"/>
              <a:t>2023. 02. 02.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9CD1-CFB3-43AF-8264-46FF1BB1B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46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DD87-928F-4901-B423-21EB4B327345}" type="datetimeFigureOut">
              <a:rPr lang="hu-HU" smtClean="0"/>
              <a:t>2023. 02. 02.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9CD1-CFB3-43AF-8264-46FF1BB1B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88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DD87-928F-4901-B423-21EB4B327345}" type="datetimeFigureOut">
              <a:rPr lang="hu-HU" smtClean="0"/>
              <a:t>2023. 02. 02.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9CD1-CFB3-43AF-8264-46FF1BB1B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080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DD87-928F-4901-B423-21EB4B327345}" type="datetimeFigureOut">
              <a:rPr lang="hu-HU" smtClean="0"/>
              <a:t>2023. 02. 02.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9CD1-CFB3-43AF-8264-46FF1BB1B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98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DD87-928F-4901-B423-21EB4B327345}" type="datetimeFigureOut">
              <a:rPr lang="hu-HU" smtClean="0"/>
              <a:t>2023. 02. 02.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9CD1-CFB3-43AF-8264-46FF1BB1B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923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4DD87-928F-4901-B423-21EB4B327345}" type="datetimeFigureOut">
              <a:rPr lang="hu-HU" smtClean="0"/>
              <a:t>2023. 02. 02.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09CD1-CFB3-43AF-8264-46FF1BB1B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185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4DD87-928F-4901-B423-21EB4B327345}" type="datetimeFigureOut">
              <a:rPr lang="hu-HU" smtClean="0"/>
              <a:t>2023. 02. 02.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09CD1-CFB3-43AF-8264-46FF1BB1B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424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terline.h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09728" y="100584"/>
            <a:ext cx="112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1.Feladat: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5" y="149676"/>
            <a:ext cx="5745978" cy="3200677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237744" y="469916"/>
            <a:ext cx="4525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Készítsük el a mellékelt tanári órarendet használva a HTML táblázat szemantikus elemeit !</a:t>
            </a:r>
            <a:br>
              <a:rPr lang="hu-HU" dirty="0"/>
            </a:br>
            <a:r>
              <a:rPr lang="hu-HU" dirty="0"/>
              <a:t>Az „Órarend”-re helyezzünk egy linket ami a képzőközpont weboldalára mutat (</a:t>
            </a:r>
            <a:r>
              <a:rPr lang="hu-HU" dirty="0">
                <a:hlinkClick r:id="rId3"/>
              </a:rPr>
              <a:t>https://www.soterline.hu/</a:t>
            </a:r>
            <a:r>
              <a:rPr lang="hu-HU" dirty="0"/>
              <a:t>) , s rákattintva az oldal nyíljon meg új böngészőablakban!</a:t>
            </a:r>
          </a:p>
          <a:p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109728" y="2888688"/>
            <a:ext cx="4784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2.Feladat:</a:t>
            </a:r>
          </a:p>
          <a:p>
            <a:r>
              <a:rPr lang="hu-HU" dirty="0"/>
              <a:t>Pozicionálással valósítsuk meg az alábbi  minta szerinti oldalt: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" y="3922466"/>
            <a:ext cx="4888827" cy="273573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Szövegdoboz 7"/>
          <p:cNvSpPr txBox="1"/>
          <p:nvPr/>
        </p:nvSpPr>
        <p:spPr>
          <a:xfrm>
            <a:off x="5828145" y="3737800"/>
            <a:ext cx="111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3.Feladat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6779491" y="37378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Az órán elkészített feladatban, a kacsára készítsünk egy animációt: ha föléje helyezzük az egeret, kezdjen el </a:t>
            </a:r>
            <a:r>
              <a:rPr lang="hu-HU" dirty="0" err="1"/>
              <a:t>úszni</a:t>
            </a:r>
            <a:r>
              <a:rPr lang="hu-HU" dirty="0"/>
              <a:t> jobbra 30px-t, 1s –ig. 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636" y="4697079"/>
            <a:ext cx="2015528" cy="1961121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9891" y="4697079"/>
            <a:ext cx="2009691" cy="1962782"/>
          </a:xfrm>
          <a:prstGeom prst="rect">
            <a:avLst/>
          </a:prstGeom>
        </p:spPr>
      </p:pic>
      <p:sp>
        <p:nvSpPr>
          <p:cNvPr id="12" name="Jobbra nyíl 11"/>
          <p:cNvSpPr/>
          <p:nvPr/>
        </p:nvSpPr>
        <p:spPr>
          <a:xfrm>
            <a:off x="8312727" y="5569527"/>
            <a:ext cx="397164" cy="2309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051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f6ed86c-2651-4cbc-9c9d-fe69eb276f16" xsi:nil="true"/>
    <lcf76f155ced4ddcb4097134ff3c332f xmlns="3126e64e-88d5-4768-b2c5-72767929416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278FAC30817B834CAB27286B2499D3ED" ma:contentTypeVersion="10" ma:contentTypeDescription="Új dokumentum létrehozása." ma:contentTypeScope="" ma:versionID="e732b422ae1c778cec07e29791012671">
  <xsd:schema xmlns:xsd="http://www.w3.org/2001/XMLSchema" xmlns:xs="http://www.w3.org/2001/XMLSchema" xmlns:p="http://schemas.microsoft.com/office/2006/metadata/properties" xmlns:ns2="3126e64e-88d5-4768-b2c5-727679294164" xmlns:ns3="ff6ed86c-2651-4cbc-9c9d-fe69eb276f16" targetNamespace="http://schemas.microsoft.com/office/2006/metadata/properties" ma:root="true" ma:fieldsID="512a012023e78ca0275db807f88cc400" ns2:_="" ns3:_="">
    <xsd:import namespace="3126e64e-88d5-4768-b2c5-727679294164"/>
    <xsd:import namespace="ff6ed86c-2651-4cbc-9c9d-fe69eb276f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26e64e-88d5-4768-b2c5-7276792941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Képcímkék" ma:readOnly="false" ma:fieldId="{5cf76f15-5ced-4ddc-b409-7134ff3c332f}" ma:taxonomyMulti="true" ma:sspId="f3be324e-3846-4c9d-ba94-2e48a1dd7c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6ed86c-2651-4cbc-9c9d-fe69eb276f1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1c18729-0216-4346-af74-c5a1dd9868a6}" ma:internalName="TaxCatchAll" ma:showField="CatchAllData" ma:web="ff6ed86c-2651-4cbc-9c9d-fe69eb276f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271C41-2D49-46BE-958E-B69F20A1417D}">
  <ds:schemaRefs>
    <ds:schemaRef ds:uri="http://schemas.microsoft.com/office/2006/metadata/properties"/>
    <ds:schemaRef ds:uri="http://schemas.microsoft.com/office/infopath/2007/PartnerControls"/>
    <ds:schemaRef ds:uri="ff6ed86c-2651-4cbc-9c9d-fe69eb276f16"/>
    <ds:schemaRef ds:uri="3126e64e-88d5-4768-b2c5-727679294164"/>
  </ds:schemaRefs>
</ds:datastoreItem>
</file>

<file path=customXml/itemProps2.xml><?xml version="1.0" encoding="utf-8"?>
<ds:datastoreItem xmlns:ds="http://schemas.openxmlformats.org/officeDocument/2006/customXml" ds:itemID="{38676C48-B3B9-4AF8-B5A7-E0DDF308EF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8A4981-3FD1-4158-9680-02730B599D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26e64e-88d5-4768-b2c5-727679294164"/>
    <ds:schemaRef ds:uri="ff6ed86c-2651-4cbc-9c9d-fe69eb276f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Szélesvásznú</PresentationFormat>
  <Paragraphs>6</Paragraphs>
  <Slides>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2" baseType="lpstr">
      <vt:lpstr>Office-téma</vt:lpstr>
      <vt:lpstr>PowerPoint-bemutató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KAM</dc:creator>
  <cp:lastModifiedBy>KAM</cp:lastModifiedBy>
  <cp:revision>3</cp:revision>
  <dcterms:created xsi:type="dcterms:W3CDTF">2023-02-01T21:00:03Z</dcterms:created>
  <dcterms:modified xsi:type="dcterms:W3CDTF">2023-02-02T10:21:31Z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0x010100278FAC30817B834CAB27286B2499D3ED</vt:lpwstr>
  </property>
  <property fmtid="{D5CDD505-2E9C-101B-9397-08002B2CF9AE}" pid="3" name="MediaServiceImageTags">
    <vt:lpwstr/>
  </property>
</Properties>
</file>