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75" r:id="rId5"/>
    <p:sldId id="272" r:id="rId6"/>
    <p:sldId id="277" r:id="rId7"/>
    <p:sldId id="278" r:id="rId8"/>
    <p:sldId id="279" r:id="rId9"/>
    <p:sldId id="268" r:id="rId10"/>
    <p:sldId id="270" r:id="rId11"/>
    <p:sldId id="269" r:id="rId12"/>
    <p:sldId id="274" r:id="rId13"/>
    <p:sldId id="273" r:id="rId14"/>
    <p:sldId id="281" r:id="rId15"/>
    <p:sldId id="282" r:id="rId16"/>
    <p:sldId id="280" r:id="rId17"/>
    <p:sldId id="283" r:id="rId18"/>
    <p:sldId id="284" r:id="rId19"/>
    <p:sldId id="285" r:id="rId20"/>
    <p:sldId id="286" r:id="rId21"/>
    <p:sldId id="287" r:id="rId22"/>
    <p:sldId id="29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4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25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알고리즘 문제풀이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8.DFS,BFS</a:t>
            </a:r>
            <a:endParaRPr lang="en-US" altLang="ko-KR"/>
          </a:p>
        </p:txBody>
      </p:sp>
      <p:sp>
        <p:nvSpPr>
          <p:cNvPr id="6" name="직사각형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sp>
        <p:nvSpPr>
          <p:cNvPr id="7" name="직사각형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7355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6241" y="531134"/>
            <a:ext cx="6452980" cy="28978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75959" y="3429000"/>
            <a:ext cx="7806438" cy="29827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75959" y="4920358"/>
            <a:ext cx="4250439" cy="74186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  <p:sp>
        <p:nvSpPr>
          <p:cNvPr id="11" name="직사각형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0432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7183" y="244472"/>
            <a:ext cx="6718100" cy="4102720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1557183" y="4347193"/>
            <a:ext cx="8087832" cy="179452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600"/>
              <a:t>  1) 완전 이진트리는 </a:t>
            </a:r>
            <a:r>
              <a:rPr lang="ko-KR" altLang="en-US" sz="1600" b="1">
                <a:solidFill>
                  <a:srgbClr val="ff0000"/>
                </a:solidFill>
              </a:rPr>
              <a:t>마지막 레벨을 제외 하고 모든 레벨이 완전히 채워져 있다.</a:t>
            </a:r>
            <a:endParaRPr lang="ko-KR" altLang="en-US" sz="1600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ko-KR" altLang="en-US" sz="1600"/>
              <a:t>   2) 마지막 레벨은 꽉 차 있지 않아도 되지만, </a:t>
            </a:r>
            <a:r>
              <a:rPr lang="ko-KR" altLang="en-US" sz="1600" b="1">
                <a:solidFill>
                  <a:srgbClr val="ff0000"/>
                </a:solidFill>
              </a:rPr>
              <a:t>노드가 왼쪽에서 오른쪽으로 채워져야 한다</a:t>
            </a:r>
            <a:r>
              <a:rPr lang="ko-KR" altLang="en-US" sz="1600"/>
              <a:t>.</a:t>
            </a:r>
            <a:endParaRPr lang="ko-KR" altLang="en-US" sz="1600"/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ko-KR" altLang="en-US" sz="1600"/>
              <a:t>   3) 마지막 레벨 h에서 1~2h-1 개의 노드를 가질 수 있다.</a:t>
            </a:r>
            <a:endParaRPr lang="ko-KR" altLang="en-US" sz="1600"/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ko-KR" altLang="en-US" sz="1600"/>
              <a:t>   4) 완전 이진 트리는 배열을 사용해 효율적으로 표현 가능하다.</a:t>
            </a:r>
            <a:endParaRPr lang="ko-KR" altLang="en-US" sz="1600"/>
          </a:p>
        </p:txBody>
      </p:sp>
      <p:sp>
        <p:nvSpPr>
          <p:cNvPr id="8" name="직사각형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  <p:sp>
        <p:nvSpPr>
          <p:cNvPr id="9" name="직사각형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39920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4177" y="548597"/>
            <a:ext cx="10003646" cy="5760806"/>
          </a:xfrm>
          <a:prstGeom prst="rect">
            <a:avLst/>
          </a:prstGeom>
        </p:spPr>
      </p:pic>
      <p:sp>
        <p:nvSpPr>
          <p:cNvPr id="9" name="직사각형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  <p:sp>
        <p:nvSpPr>
          <p:cNvPr id="10" name="직사각형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5489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5470" y="243130"/>
            <a:ext cx="8881059" cy="6113220"/>
          </a:xfrm>
          <a:prstGeom prst="rect">
            <a:avLst/>
          </a:prstGeom>
        </p:spPr>
      </p:pic>
      <p:sp>
        <p:nvSpPr>
          <p:cNvPr id="10" name="직사각형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13</a:t>
            </a:fld>
            <a:endParaRPr lang="ko-KR" altLang="en-US"/>
          </a:p>
        </p:txBody>
      </p:sp>
      <p:sp>
        <p:nvSpPr>
          <p:cNvPr id="11" name="직사각형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589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0512" y="557438"/>
            <a:ext cx="7658306" cy="5743123"/>
          </a:xfrm>
          <a:prstGeom prst="rect">
            <a:avLst/>
          </a:prstGeom>
        </p:spPr>
      </p:pic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14</a:t>
            </a:fld>
            <a:endParaRPr lang="ko-KR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482307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5445" y="454506"/>
            <a:ext cx="8881110" cy="59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67398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399" y="2733675"/>
            <a:ext cx="4810453" cy="3076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5588" y="352424"/>
            <a:ext cx="5746810" cy="3076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가로 글상자 10"/>
          <p:cNvSpPr txBox="1"/>
          <p:nvPr/>
        </p:nvSpPr>
        <p:spPr>
          <a:xfrm>
            <a:off x="4165599" y="352424"/>
            <a:ext cx="1552576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부분집합</a:t>
            </a:r>
            <a:r>
              <a:rPr lang="en-US" altLang="ko-KR"/>
              <a:t>DFS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7312868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5442" y="186046"/>
            <a:ext cx="8921116" cy="606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51476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3875" y="1504950"/>
            <a:ext cx="4568078" cy="1688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3875" y="474345"/>
            <a:ext cx="4391785" cy="9848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3" name=""/>
          <p:cNvGrpSpPr/>
          <p:nvPr/>
        </p:nvGrpSpPr>
        <p:grpSpPr>
          <a:xfrm rot="0">
            <a:off x="5263403" y="474345"/>
            <a:ext cx="6634577" cy="5526405"/>
            <a:chOff x="5091953" y="609972"/>
            <a:chExt cx="6634577" cy="552640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91953" y="609972"/>
              <a:ext cx="6634577" cy="51663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2" name="가로 글상자 11"/>
            <p:cNvSpPr txBox="1"/>
            <p:nvPr/>
          </p:nvSpPr>
          <p:spPr>
            <a:xfrm>
              <a:off x="5248275" y="5776333"/>
              <a:ext cx="333375" cy="36004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}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1953602168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2157411" y="2152650"/>
            <a:ext cx="7877176" cy="39223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		int[] sus = new int[] {11,22,33,99,88,77,44,66,55};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System.out.println("sus.length:"+sus.length);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//코드로 구현하면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int searchWord = 55;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int position = 0;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for (int i = 0; i &lt; sus.length; i++) {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if(sus[i] == searchWord) {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	position = i;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	break;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}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}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System.out.println("position:"+position);</a:t>
            </a:r>
            <a:endParaRPr lang="ko-KR" altLang="en-US"/>
          </a:p>
        </p:txBody>
      </p:sp>
      <p:sp>
        <p:nvSpPr>
          <p:cNvPr id="15" name="가로 글상자 14"/>
          <p:cNvSpPr txBox="1"/>
          <p:nvPr/>
        </p:nvSpPr>
        <p:spPr>
          <a:xfrm>
            <a:off x="2152650" y="504825"/>
            <a:ext cx="7886699" cy="14554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순차 탐색(SequentialSearch) :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배열의 크기만큼 순차적으로 탐색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복잡도(O) : O(n)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아래배열에서 검색어(11)을 탐색할때는 첫번째 분기에 발견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55를 탐색할때는 배열의 끝에가서야 발견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4107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트리(Tree)의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25943"/>
            <a:ext cx="10972798" cy="4525963"/>
          </a:xfrm>
        </p:spPr>
        <p:txBody>
          <a:bodyPr>
            <a:normAutofit fontScale="55000" lnSpcReduction="20000"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트리는 노드로 이루어진 자료구조로 스택이나 큐와 같은 선형 구조가 아닌 비선형 자료구조이다.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트리는 계층적 관계를 표현하는 자료구조이다.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트리는 다음과 같은 특징들을 갖는다.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1. 트리는 하나의 루트 노드를 갖는다.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2. 루트 노드는 0개 이상의 자식 노드를 갖는다.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3. 자식 노드 또한 0개 이상의 자식 노드를 갖는다.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4. 노드(Node)들과 노드들을 연결하는 간선(Edge)들로 구성되어 있다.</a:t>
            </a:r>
            <a:endParaRPr lang="ko-KR" altLang="en-US"/>
          </a:p>
        </p:txBody>
      </p:sp>
      <p:sp>
        <p:nvSpPr>
          <p:cNvPr id="6" name="직사각형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  <p:sp>
        <p:nvSpPr>
          <p:cNvPr id="7" name="직사각형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8872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5595936" y="505777"/>
            <a:ext cx="6248402" cy="58454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	int[] sus = new int[] {11,22,33,99,88,77,44,66,55};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Arrays.sort(sus);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System.out.println(Arrays.toString(sus));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int left = 0,center = 0,right = sus.length-1;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int searchWord = 55;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int position = 0;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for (int i = 0; ; ) {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if(left &gt; right) {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break;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}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center = (left+right)/2;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if(sus[center] == searchWord) {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position = center;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break;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}else if(sus[center] &gt; searchWord) {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right = center-1;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}else {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	left = center+1;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	}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}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System.out.println("position:"+position);</a:t>
            </a:r>
            <a:endParaRPr lang="ko-KR" altLang="en-US"/>
          </a:p>
        </p:txBody>
      </p:sp>
      <p:sp>
        <p:nvSpPr>
          <p:cNvPr id="15" name="가로 글상자 14"/>
          <p:cNvSpPr txBox="1"/>
          <p:nvPr/>
        </p:nvSpPr>
        <p:spPr>
          <a:xfrm>
            <a:off x="628647" y="438149"/>
            <a:ext cx="7886699" cy="14554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이진탐색(Binary Search) :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배열의 크기를 반씩 나누면서 검색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복잡도(O) : O(log2n)</a:t>
            </a:r>
            <a:endParaRPr lang="ko-KR" altLang="en-US"/>
          </a:p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이진탐색을 할때는 배열이 정렬되어 있어야한다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5899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4604" y="1538107"/>
            <a:ext cx="9442792" cy="3781786"/>
          </a:xfrm>
          <a:prstGeom prst="rect">
            <a:avLst/>
          </a:prstGeom>
        </p:spPr>
      </p:pic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5001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9580" y="1050633"/>
            <a:ext cx="7405508" cy="5056448"/>
          </a:xfrm>
          <a:prstGeom prst="rect">
            <a:avLst/>
          </a:prstGeom>
        </p:spPr>
      </p:pic>
      <p:sp>
        <p:nvSpPr>
          <p:cNvPr id="8" name="직사각형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  <p:sp>
        <p:nvSpPr>
          <p:cNvPr id="9" name="직사각형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6405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트리와 관련된 용어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14667" y="1600200"/>
            <a:ext cx="6467730" cy="4525963"/>
          </a:xfrm>
        </p:spPr>
        <p:txBody>
          <a:bodyPr>
            <a:normAutofit fontScale="55000" lnSpcReduction="20000"/>
          </a:bodyPr>
          <a:p>
            <a:pPr lvl="0">
              <a:defRPr/>
            </a:pPr>
            <a:r>
              <a:rPr lang="ko-KR" altLang="en-US"/>
              <a:t>루트 노드(root node) : 부모가 없는 노드로 트리는 단 하나의 루트 노드를 가진다. (ex : A- 루트노드)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단말 노드(leaf node) : 자식이 없는 노드로 terminal 노드라고도 부른다. (ex : C, D, E - 단말 노드)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내부 노드(internal node) : 단말 노드가 아닌 노드(ex : A, B - 내부 노드)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간선(edge) : 노드를 연결하는 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형제(sibling) : 같은 부모 노드를 갖는 노드들 (ex : D-E, B-C : 형제)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노드의 깊이(depth) : 루트 노드에서 어떤 노드에 도달하기 위해 거쳐야 하는 간선의 수(ex : D의 depth : 2)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노드의 레벨(level) : 트리의 특정 깊이를 가지는 노드의 집합 ( ex : level 1- {B, C} 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노드의 차수(degree) : 자식 노드의 개수 (  ex : B의 degree - 2, C의 degree - 0)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트리의 차수(degree of tree) : 트리의 최대 차수 ( ex : 위 트리의 차수는 2이다)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4133" y="1417638"/>
            <a:ext cx="4244340" cy="3070860"/>
          </a:xfrm>
          <a:prstGeom prst="rect">
            <a:avLst/>
          </a:prstGeom>
        </p:spPr>
      </p:pic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8273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트리(Tree)의 종류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9125" y="1417638"/>
            <a:ext cx="7793510" cy="4867357"/>
          </a:xfrm>
          <a:prstGeom prst="rect">
            <a:avLst/>
          </a:prstGeom>
        </p:spPr>
      </p:pic>
      <p:sp>
        <p:nvSpPr>
          <p:cNvPr id="7" name="직사각형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  <p:sp>
        <p:nvSpPr>
          <p:cNvPr id="8" name="직사각형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977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9785" y="1043950"/>
            <a:ext cx="5687814" cy="4770100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157625" y="3157717"/>
            <a:ext cx="793116" cy="54256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3000"/>
              <a:t>DFS</a:t>
            </a:r>
            <a:endParaRPr lang="en-US" altLang="ko-KR" sz="3000"/>
          </a:p>
        </p:txBody>
      </p:sp>
      <p:sp>
        <p:nvSpPr>
          <p:cNvPr id="8" name="직사각형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  <p:sp>
        <p:nvSpPr>
          <p:cNvPr id="9" name="직사각형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38932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58690" y="633593"/>
            <a:ext cx="2674619" cy="11887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0062" y="2023110"/>
            <a:ext cx="3596640" cy="28117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86702" y="2023110"/>
            <a:ext cx="7339076" cy="2604188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1475088" y="4980030"/>
            <a:ext cx="8881419" cy="6378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웹페이지 방문기록을 자료구조에 쌓아놓을 때 최근 방문한 기록이 먼저 나오려면 스텍을 사용하면 좋다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  <p:sp>
        <p:nvSpPr>
          <p:cNvPr id="12" name="직사각형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7995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가로 글상자 5"/>
          <p:cNvSpPr txBox="1"/>
          <p:nvPr/>
        </p:nvSpPr>
        <p:spPr>
          <a:xfrm>
            <a:off x="2157625" y="2475521"/>
            <a:ext cx="772265" cy="545603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BFS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40095" y="742109"/>
            <a:ext cx="5111809" cy="4558030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2157445" y="5700841"/>
            <a:ext cx="7877109" cy="4061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100">
                <a:solidFill>
                  <a:srgbClr val="ff0000"/>
                </a:solidFill>
              </a:rPr>
              <a:t>너비 우선 탐색은 가장 가까운 방문하지 않은 정점을 방문합니다.</a:t>
            </a:r>
            <a:endParaRPr lang="ko-KR" altLang="en-US" sz="21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  <p:sp>
        <p:nvSpPr>
          <p:cNvPr id="10" name="직사각형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강사 양성호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8013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453</ep:Words>
  <ep:PresentationFormat>화면 슬라이드 쇼(4:3)</ep:PresentationFormat>
  <ep:Paragraphs>128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한컴오피스</vt:lpstr>
      <vt:lpstr>알고리즘 문제풀이</vt:lpstr>
      <vt:lpstr>트리(Tree)의 개념</vt:lpstr>
      <vt:lpstr>슬라이드 3</vt:lpstr>
      <vt:lpstr>슬라이드 4</vt:lpstr>
      <vt:lpstr>트리와 관련된 용어</vt:lpstr>
      <vt:lpstr>트리(Tree)의 종류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2023-05-15T04:36:44.326</dcterms:created>
  <dc:creator>rf000</dc:creator>
  <cp:lastModifiedBy>rf000</cp:lastModifiedBy>
  <dcterms:modified xsi:type="dcterms:W3CDTF">2023-05-25T00:15:51.508</dcterms:modified>
  <cp:revision>48</cp:revision>
  <dc:title>알고리즘 문제풀이</dc:title>
  <cp:version>12.0.0.2887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