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sari Daniele" initials="MD" lastIdx="2" clrIdx="0">
    <p:extLst>
      <p:ext uri="{19B8F6BF-5375-455C-9EA6-DF929625EA0E}">
        <p15:presenceInfo xmlns:p15="http://schemas.microsoft.com/office/powerpoint/2012/main" userId="S-1-5-21-965173430-869625356-1777090905-176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03D10-3FD7-42D9-AA87-EEC9E87D2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D718BD-025A-4C00-9208-2FDE07974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F0F8A4-8361-42EB-8B8D-DB6A5F53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67D6-97EC-48D0-BD15-639A95900B20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5B5064-24BB-4168-9210-36DFEC19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818C9D-810C-4C09-8B0B-33104B04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90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9C50A0-905E-4B06-A785-F6E6151C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F6797C-C843-4F2A-AD03-A8E733D79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F6EA90-8601-4DA5-93FB-FF8AF641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67D6-97EC-48D0-BD15-639A95900B20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0094F1-BE80-4A14-878E-4A658684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3EF3F0-658A-46C2-B36C-8AE29504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296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7B098E-E8C0-45A5-80AF-B8F3B33EC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C665645-5228-49A2-9947-E0D8BADC6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D4FAB4-C530-45E4-954B-C430FA1E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67D6-97EC-48D0-BD15-639A95900B20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A00E7B-1D9D-4C25-AE25-37213744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449FF5-C38A-4831-BD0C-1AD803C7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04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B92F60-4AFD-450E-A269-9EC903CA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F8798-C1A0-4E41-AD28-DE4066DF1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BEA4F5-23C4-4790-8A3C-5F324F69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67D6-97EC-48D0-BD15-639A95900B20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F9E0CC-2A57-4DF4-9EEF-57F79D39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F8A761-CF10-4FC5-A7F9-901C6CCE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7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72F21A-8FE4-4E23-95CD-16E891C8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ABBE2F-2A7C-4537-83F3-BC2E63A2F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A28095-C9DE-408E-9C5D-37543A5F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67D6-97EC-48D0-BD15-639A95900B20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A77DF0-C2C6-42EB-AA96-C5B6E2C5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0640FB-2658-40C2-9B44-7CAF600B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71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521D6-D062-4042-8A38-E90E5E6E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80F46A-E07E-47A8-AB43-AD9AAA317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D5F52F-B4FD-4D61-8F1E-65D3476BC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5D667F-30EE-49FF-A1B9-1B99571E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67D6-97EC-48D0-BD15-639A95900B20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85A4AC-5925-4FA7-B424-8C2FD1BE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6A0B6E-6E55-4B34-9B7E-DA6A7F1F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60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4C5CF0-3BD2-460C-B91E-893EE327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4604B9-E360-46BB-A21C-E114BD030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751E5D-9B76-40F0-823B-A3A0ED495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30431E-3BF6-40F0-A94B-C71F77B90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B0D9B5-2061-458F-8AA6-358246AA4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D12FACF-AC50-41C6-BC86-A14CDCE3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67D6-97EC-48D0-BD15-639A95900B20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3B07AFB-A1BC-4766-A640-D1C25A7D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A016CCE-6D47-4384-B508-2F1AB094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357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D35F56-112A-4B82-ABA5-0D5ADD9B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A6F4FFD-9B51-4179-B557-70D0C4E6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67D6-97EC-48D0-BD15-639A95900B20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941607E-F19F-41C6-B6B9-2BBBE0B7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DD5A6D-AE8B-4B70-A513-8D2899E2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79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FFABAC4-E196-4A24-B03B-FC87FBC7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67D6-97EC-48D0-BD15-639A95900B20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20E2768-8509-4BA9-81AA-A9AC39A8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567CAA-28FE-4321-843F-3C7E7E23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33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AADB0F-420E-4F15-ADD9-097EA1B2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F08930-BCD3-44C0-8DD4-C083A791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3CE167-5FC5-4839-BA40-A5E07FC77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99246E-4D5A-49D0-B2AE-730595B4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67D6-97EC-48D0-BD15-639A95900B20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D4CFA7-E7DB-4168-9CCE-1DF7E8E1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CE6211-EB9D-491A-8F87-8868528F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81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20E562-D548-45AA-B792-F9941D21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9C044A2-23FB-4167-A3C1-13448261A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119C34-B4A8-4A9B-8CC7-7A4D88C96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02ACE0-2777-48A5-8EF8-EF0F5036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67D6-97EC-48D0-BD15-639A95900B20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45DDD3-5EBF-4CB6-9C0E-F88D5DBD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A87313-497A-4D0E-8970-CE4200D1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677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B2B8D4B-A31D-467B-AD9B-39147195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6204D7-43DC-4FCB-B102-79A876148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C74B56-0668-409C-A1DD-593CDCC61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67D6-97EC-48D0-BD15-639A95900B20}" type="datetimeFigureOut">
              <a:rPr lang="it-IT" smtClean="0"/>
              <a:t>06/07/2020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4F986D-AAE7-4E80-8135-928445D31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ADEFED-58FC-4242-9F51-F6D2E806A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957F-5ADE-437A-A3D1-DB60022200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16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aborazione 7">
            <a:extLst>
              <a:ext uri="{FF2B5EF4-FFF2-40B4-BE49-F238E27FC236}">
                <a16:creationId xmlns:a16="http://schemas.microsoft.com/office/drawing/2014/main" id="{1ACF494A-2AEB-4DA8-922F-C3BBB06234B6}"/>
              </a:ext>
            </a:extLst>
          </p:cNvPr>
          <p:cNvSpPr/>
          <p:nvPr/>
        </p:nvSpPr>
        <p:spPr>
          <a:xfrm>
            <a:off x="1671969" y="2300693"/>
            <a:ext cx="1446052" cy="40354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Albo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CA90048-DE7F-4680-B21C-25DDDDCE016B}"/>
              </a:ext>
            </a:extLst>
          </p:cNvPr>
          <p:cNvSpPr/>
          <p:nvPr/>
        </p:nvSpPr>
        <p:spPr>
          <a:xfrm>
            <a:off x="112459" y="1213385"/>
            <a:ext cx="1048623" cy="494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Albo_id</a:t>
            </a:r>
            <a:endParaRPr lang="it-IT" sz="1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20BEB84E-D767-43E8-B722-40F7B509101B}"/>
              </a:ext>
            </a:extLst>
          </p:cNvPr>
          <p:cNvCxnSpPr>
            <a:cxnSpLocks/>
            <a:stCxn id="14" idx="4"/>
            <a:endCxn id="8" idx="0"/>
          </p:cNvCxnSpPr>
          <p:nvPr/>
        </p:nvCxnSpPr>
        <p:spPr>
          <a:xfrm>
            <a:off x="636771" y="1708335"/>
            <a:ext cx="1758224" cy="59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5B4659A1-B2E7-4D25-99CE-3D5F18C91CB5}"/>
              </a:ext>
            </a:extLst>
          </p:cNvPr>
          <p:cNvSpPr/>
          <p:nvPr/>
        </p:nvSpPr>
        <p:spPr>
          <a:xfrm>
            <a:off x="636770" y="386511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Prezzo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BDED18D2-1E29-47D1-B01B-0D8126F79C70}"/>
              </a:ext>
            </a:extLst>
          </p:cNvPr>
          <p:cNvSpPr/>
          <p:nvPr/>
        </p:nvSpPr>
        <p:spPr>
          <a:xfrm>
            <a:off x="3568174" y="1079899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Barcode</a:t>
            </a:r>
            <a:endParaRPr lang="it-IT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2E8B414-097C-4CA9-BE5D-DEEF323B6156}"/>
              </a:ext>
            </a:extLst>
          </p:cNvPr>
          <p:cNvCxnSpPr>
            <a:cxnSpLocks/>
            <a:stCxn id="18" idx="4"/>
            <a:endCxn id="8" idx="0"/>
          </p:cNvCxnSpPr>
          <p:nvPr/>
        </p:nvCxnSpPr>
        <p:spPr>
          <a:xfrm>
            <a:off x="1212988" y="948100"/>
            <a:ext cx="1182007" cy="135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BF3D0301-D16A-49C9-B611-31DFB1DA471F}"/>
              </a:ext>
            </a:extLst>
          </p:cNvPr>
          <p:cNvCxnSpPr>
            <a:cxnSpLocks/>
            <a:stCxn id="19" idx="3"/>
            <a:endCxn id="8" idx="0"/>
          </p:cNvCxnSpPr>
          <p:nvPr/>
        </p:nvCxnSpPr>
        <p:spPr>
          <a:xfrm flipH="1">
            <a:off x="2394995" y="1559245"/>
            <a:ext cx="1341949" cy="741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aborazione 38">
            <a:extLst>
              <a:ext uri="{FF2B5EF4-FFF2-40B4-BE49-F238E27FC236}">
                <a16:creationId xmlns:a16="http://schemas.microsoft.com/office/drawing/2014/main" id="{430BBCEF-B134-4428-B981-135B5CA810AB}"/>
              </a:ext>
            </a:extLst>
          </p:cNvPr>
          <p:cNvSpPr/>
          <p:nvPr/>
        </p:nvSpPr>
        <p:spPr>
          <a:xfrm>
            <a:off x="6696427" y="2305521"/>
            <a:ext cx="1446052" cy="40354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Collana</a:t>
            </a:r>
            <a:endParaRPr lang="it-IT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Decisione 39">
            <a:extLst>
              <a:ext uri="{FF2B5EF4-FFF2-40B4-BE49-F238E27FC236}">
                <a16:creationId xmlns:a16="http://schemas.microsoft.com/office/drawing/2014/main" id="{477A7C0B-BA4B-4452-9328-9C5FAEA049A2}"/>
              </a:ext>
            </a:extLst>
          </p:cNvPr>
          <p:cNvSpPr/>
          <p:nvPr/>
        </p:nvSpPr>
        <p:spPr>
          <a:xfrm>
            <a:off x="3657962" y="2289261"/>
            <a:ext cx="1861481" cy="41914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Appartiene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D5FE11A7-A3A3-4385-8CE0-4171B9382EB7}"/>
              </a:ext>
            </a:extLst>
          </p:cNvPr>
          <p:cNvSpPr/>
          <p:nvPr/>
        </p:nvSpPr>
        <p:spPr>
          <a:xfrm>
            <a:off x="5240433" y="734689"/>
            <a:ext cx="1271612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Serie_id</a:t>
            </a:r>
            <a:endParaRPr lang="it-IT" sz="1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Elaborazione 43">
            <a:extLst>
              <a:ext uri="{FF2B5EF4-FFF2-40B4-BE49-F238E27FC236}">
                <a16:creationId xmlns:a16="http://schemas.microsoft.com/office/drawing/2014/main" id="{C077B320-5E9B-4223-941D-3AC24F4BB493}"/>
              </a:ext>
            </a:extLst>
          </p:cNvPr>
          <p:cNvSpPr/>
          <p:nvPr/>
        </p:nvSpPr>
        <p:spPr>
          <a:xfrm>
            <a:off x="1672206" y="4044136"/>
            <a:ext cx="1446052" cy="40354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Titolo</a:t>
            </a:r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189693FE-8079-4C9C-A6A1-831049A72F57}"/>
              </a:ext>
            </a:extLst>
          </p:cNvPr>
          <p:cNvSpPr/>
          <p:nvPr/>
        </p:nvSpPr>
        <p:spPr>
          <a:xfrm>
            <a:off x="89088" y="2973911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Titolo_id</a:t>
            </a:r>
            <a:endParaRPr lang="it-IT" sz="1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CE74DB15-D66D-4C7D-988B-4F904E561929}"/>
              </a:ext>
            </a:extLst>
          </p:cNvPr>
          <p:cNvSpPr/>
          <p:nvPr/>
        </p:nvSpPr>
        <p:spPr>
          <a:xfrm>
            <a:off x="90594" y="4532761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endParaRPr lang="it-IT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41F1A0C7-A6BA-4313-802B-F5D060D2287E}"/>
              </a:ext>
            </a:extLst>
          </p:cNvPr>
          <p:cNvCxnSpPr>
            <a:stCxn id="8" idx="3"/>
            <a:endCxn id="40" idx="1"/>
          </p:cNvCxnSpPr>
          <p:nvPr/>
        </p:nvCxnSpPr>
        <p:spPr>
          <a:xfrm flipV="1">
            <a:off x="3118021" y="2498834"/>
            <a:ext cx="539941" cy="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2650781-0661-45B2-BC2D-D0F74B46499E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5519443" y="2498834"/>
            <a:ext cx="1176984" cy="84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ecisione 50">
            <a:extLst>
              <a:ext uri="{FF2B5EF4-FFF2-40B4-BE49-F238E27FC236}">
                <a16:creationId xmlns:a16="http://schemas.microsoft.com/office/drawing/2014/main" id="{1DAB760E-CE80-421F-BE9A-4185BC1395F8}"/>
              </a:ext>
            </a:extLst>
          </p:cNvPr>
          <p:cNvSpPr/>
          <p:nvPr/>
        </p:nvSpPr>
        <p:spPr>
          <a:xfrm>
            <a:off x="1464491" y="3130479"/>
            <a:ext cx="1861481" cy="41914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Ha</a:t>
            </a:r>
          </a:p>
        </p:txBody>
      </p: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E65B7FE1-BB5F-40A8-BC77-CBF8DB6ECE55}"/>
              </a:ext>
            </a:extLst>
          </p:cNvPr>
          <p:cNvCxnSpPr>
            <a:stCxn id="8" idx="2"/>
            <a:endCxn id="51" idx="0"/>
          </p:cNvCxnSpPr>
          <p:nvPr/>
        </p:nvCxnSpPr>
        <p:spPr>
          <a:xfrm>
            <a:off x="2394995" y="2704234"/>
            <a:ext cx="237" cy="42624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0BE52530-6369-485D-849F-D19330760BCE}"/>
              </a:ext>
            </a:extLst>
          </p:cNvPr>
          <p:cNvCxnSpPr>
            <a:cxnSpLocks/>
            <a:stCxn id="45" idx="5"/>
            <a:endCxn id="44" idx="1"/>
          </p:cNvCxnSpPr>
          <p:nvPr/>
        </p:nvCxnSpPr>
        <p:spPr>
          <a:xfrm>
            <a:off x="1072754" y="3453257"/>
            <a:ext cx="599452" cy="79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213A8F4-0E30-4981-929B-9E2AA52B2F9C}"/>
              </a:ext>
            </a:extLst>
          </p:cNvPr>
          <p:cNvCxnSpPr>
            <a:cxnSpLocks/>
            <a:stCxn id="46" idx="6"/>
            <a:endCxn id="44" idx="1"/>
          </p:cNvCxnSpPr>
          <p:nvPr/>
        </p:nvCxnSpPr>
        <p:spPr>
          <a:xfrm flipV="1">
            <a:off x="1243030" y="4245907"/>
            <a:ext cx="429176" cy="56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e 59">
            <a:extLst>
              <a:ext uri="{FF2B5EF4-FFF2-40B4-BE49-F238E27FC236}">
                <a16:creationId xmlns:a16="http://schemas.microsoft.com/office/drawing/2014/main" id="{9B047D5D-189C-435E-A69B-9E635EA0884E}"/>
              </a:ext>
            </a:extLst>
          </p:cNvPr>
          <p:cNvSpPr/>
          <p:nvPr/>
        </p:nvSpPr>
        <p:spPr>
          <a:xfrm>
            <a:off x="6811466" y="698769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Num_albi</a:t>
            </a:r>
            <a:endParaRPr lang="it-IT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1E6C88B8-1877-4FEB-BF3D-1A96256B665A}"/>
              </a:ext>
            </a:extLst>
          </p:cNvPr>
          <p:cNvCxnSpPr>
            <a:cxnSpLocks/>
            <a:stCxn id="41" idx="4"/>
            <a:endCxn id="39" idx="0"/>
          </p:cNvCxnSpPr>
          <p:nvPr/>
        </p:nvCxnSpPr>
        <p:spPr>
          <a:xfrm>
            <a:off x="5876239" y="1296278"/>
            <a:ext cx="1543214" cy="100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38E52F02-C0ED-43D4-8F7D-47D45A50A7BD}"/>
              </a:ext>
            </a:extLst>
          </p:cNvPr>
          <p:cNvCxnSpPr>
            <a:cxnSpLocks/>
            <a:stCxn id="60" idx="4"/>
            <a:endCxn id="39" idx="0"/>
          </p:cNvCxnSpPr>
          <p:nvPr/>
        </p:nvCxnSpPr>
        <p:spPr>
          <a:xfrm>
            <a:off x="7387684" y="1260358"/>
            <a:ext cx="31769" cy="104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e 64">
            <a:extLst>
              <a:ext uri="{FF2B5EF4-FFF2-40B4-BE49-F238E27FC236}">
                <a16:creationId xmlns:a16="http://schemas.microsoft.com/office/drawing/2014/main" id="{7A77AD17-4C94-4D8B-80DE-97C719A3F577}"/>
              </a:ext>
            </a:extLst>
          </p:cNvPr>
          <p:cNvSpPr/>
          <p:nvPr/>
        </p:nvSpPr>
        <p:spPr>
          <a:xfrm>
            <a:off x="4258824" y="4087138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Data_pub</a:t>
            </a:r>
            <a:endParaRPr lang="it-IT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D83464C1-3074-4D07-81D0-F0E772B891AF}"/>
              </a:ext>
            </a:extLst>
          </p:cNvPr>
          <p:cNvSpPr/>
          <p:nvPr/>
        </p:nvSpPr>
        <p:spPr>
          <a:xfrm>
            <a:off x="2987242" y="324001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Copertina</a:t>
            </a:r>
          </a:p>
        </p:txBody>
      </p: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E48DC16C-B663-4DEA-AD04-7CADC2041DA9}"/>
              </a:ext>
            </a:extLst>
          </p:cNvPr>
          <p:cNvCxnSpPr>
            <a:cxnSpLocks/>
            <a:stCxn id="81" idx="4"/>
            <a:endCxn id="8" idx="0"/>
          </p:cNvCxnSpPr>
          <p:nvPr/>
        </p:nvCxnSpPr>
        <p:spPr>
          <a:xfrm flipH="1">
            <a:off x="2394995" y="885590"/>
            <a:ext cx="1168465" cy="1415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aborazione 83">
            <a:extLst>
              <a:ext uri="{FF2B5EF4-FFF2-40B4-BE49-F238E27FC236}">
                <a16:creationId xmlns:a16="http://schemas.microsoft.com/office/drawing/2014/main" id="{04AE8D47-8480-4952-9CDE-E364FFEBDA69}"/>
              </a:ext>
            </a:extLst>
          </p:cNvPr>
          <p:cNvSpPr/>
          <p:nvPr/>
        </p:nvSpPr>
        <p:spPr>
          <a:xfrm>
            <a:off x="6782783" y="5131696"/>
            <a:ext cx="1446052" cy="40354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Autore</a:t>
            </a:r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8663CB98-E544-4464-BD69-0BC8458BD2C1}"/>
              </a:ext>
            </a:extLst>
          </p:cNvPr>
          <p:cNvSpPr/>
          <p:nvPr/>
        </p:nvSpPr>
        <p:spPr>
          <a:xfrm>
            <a:off x="6288364" y="4127886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Autore_id</a:t>
            </a:r>
            <a:endParaRPr lang="it-IT" sz="1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1A91FA21-E0E6-459C-AF36-42F835CC6D23}"/>
              </a:ext>
            </a:extLst>
          </p:cNvPr>
          <p:cNvSpPr/>
          <p:nvPr/>
        </p:nvSpPr>
        <p:spPr>
          <a:xfrm>
            <a:off x="7734884" y="4124850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14076DBC-750B-40D2-8B33-2A75C89963D5}"/>
              </a:ext>
            </a:extLst>
          </p:cNvPr>
          <p:cNvCxnSpPr>
            <a:cxnSpLocks/>
            <a:stCxn id="85" idx="4"/>
            <a:endCxn id="84" idx="0"/>
          </p:cNvCxnSpPr>
          <p:nvPr/>
        </p:nvCxnSpPr>
        <p:spPr>
          <a:xfrm>
            <a:off x="6864582" y="4689475"/>
            <a:ext cx="641227" cy="44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4E119864-DE21-464E-8C9B-0784739904AC}"/>
              </a:ext>
            </a:extLst>
          </p:cNvPr>
          <p:cNvCxnSpPr>
            <a:cxnSpLocks/>
            <a:stCxn id="86" idx="4"/>
            <a:endCxn id="84" idx="0"/>
          </p:cNvCxnSpPr>
          <p:nvPr/>
        </p:nvCxnSpPr>
        <p:spPr>
          <a:xfrm flipH="1">
            <a:off x="7505809" y="4686439"/>
            <a:ext cx="805293" cy="445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Decisione 93">
            <a:extLst>
              <a:ext uri="{FF2B5EF4-FFF2-40B4-BE49-F238E27FC236}">
                <a16:creationId xmlns:a16="http://schemas.microsoft.com/office/drawing/2014/main" id="{038DDF45-FFC3-4764-8C55-84FB496971CA}"/>
              </a:ext>
            </a:extLst>
          </p:cNvPr>
          <p:cNvSpPr/>
          <p:nvPr/>
        </p:nvSpPr>
        <p:spPr>
          <a:xfrm>
            <a:off x="3287843" y="5123894"/>
            <a:ext cx="1861481" cy="41914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creato</a:t>
            </a:r>
          </a:p>
        </p:txBody>
      </p:sp>
      <p:cxnSp>
        <p:nvCxnSpPr>
          <p:cNvPr id="96" name="Connettore a gomito 95">
            <a:extLst>
              <a:ext uri="{FF2B5EF4-FFF2-40B4-BE49-F238E27FC236}">
                <a16:creationId xmlns:a16="http://schemas.microsoft.com/office/drawing/2014/main" id="{86FB71AF-02F2-43E2-874C-0B13D48FEB12}"/>
              </a:ext>
            </a:extLst>
          </p:cNvPr>
          <p:cNvCxnSpPr>
            <a:stCxn id="44" idx="2"/>
            <a:endCxn id="94" idx="1"/>
          </p:cNvCxnSpPr>
          <p:nvPr/>
        </p:nvCxnSpPr>
        <p:spPr>
          <a:xfrm rot="16200000" flipH="1">
            <a:off x="2398642" y="4444266"/>
            <a:ext cx="885790" cy="892611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e 98">
            <a:extLst>
              <a:ext uri="{FF2B5EF4-FFF2-40B4-BE49-F238E27FC236}">
                <a16:creationId xmlns:a16="http://schemas.microsoft.com/office/drawing/2014/main" id="{95D518DA-8C66-424D-AFEB-513BD7F27AF7}"/>
              </a:ext>
            </a:extLst>
          </p:cNvPr>
          <p:cNvSpPr/>
          <p:nvPr/>
        </p:nvSpPr>
        <p:spPr>
          <a:xfrm>
            <a:off x="90594" y="5406463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Data_lett</a:t>
            </a:r>
            <a:endParaRPr lang="it-IT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C46E62FA-6711-4D8F-AF8A-94CE8ED2E22F}"/>
              </a:ext>
            </a:extLst>
          </p:cNvPr>
          <p:cNvCxnSpPr>
            <a:cxnSpLocks/>
            <a:stCxn id="99" idx="7"/>
            <a:endCxn id="44" idx="1"/>
          </p:cNvCxnSpPr>
          <p:nvPr/>
        </p:nvCxnSpPr>
        <p:spPr>
          <a:xfrm flipV="1">
            <a:off x="1074260" y="4245907"/>
            <a:ext cx="597946" cy="1242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diritto 102">
            <a:extLst>
              <a:ext uri="{FF2B5EF4-FFF2-40B4-BE49-F238E27FC236}">
                <a16:creationId xmlns:a16="http://schemas.microsoft.com/office/drawing/2014/main" id="{C2CC224F-3982-4040-9D39-DECEBDF7446B}"/>
              </a:ext>
            </a:extLst>
          </p:cNvPr>
          <p:cNvCxnSpPr>
            <a:stCxn id="51" idx="2"/>
            <a:endCxn id="44" idx="0"/>
          </p:cNvCxnSpPr>
          <p:nvPr/>
        </p:nvCxnSpPr>
        <p:spPr>
          <a:xfrm>
            <a:off x="2395232" y="3549625"/>
            <a:ext cx="0" cy="49451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aborazione 103">
            <a:extLst>
              <a:ext uri="{FF2B5EF4-FFF2-40B4-BE49-F238E27FC236}">
                <a16:creationId xmlns:a16="http://schemas.microsoft.com/office/drawing/2014/main" id="{312E8288-A117-49B8-8067-75AD7FFFEBB1}"/>
              </a:ext>
            </a:extLst>
          </p:cNvPr>
          <p:cNvSpPr/>
          <p:nvPr/>
        </p:nvSpPr>
        <p:spPr>
          <a:xfrm>
            <a:off x="9418754" y="3162712"/>
            <a:ext cx="1446052" cy="40354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Editore</a:t>
            </a:r>
          </a:p>
        </p:txBody>
      </p:sp>
      <p:sp>
        <p:nvSpPr>
          <p:cNvPr id="105" name="Ovale 104">
            <a:extLst>
              <a:ext uri="{FF2B5EF4-FFF2-40B4-BE49-F238E27FC236}">
                <a16:creationId xmlns:a16="http://schemas.microsoft.com/office/drawing/2014/main" id="{D36486F5-D6DC-4157-A59E-35CF89E5FBBB}"/>
              </a:ext>
            </a:extLst>
          </p:cNvPr>
          <p:cNvSpPr/>
          <p:nvPr/>
        </p:nvSpPr>
        <p:spPr>
          <a:xfrm>
            <a:off x="8777473" y="1856161"/>
            <a:ext cx="1249871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Editore_id</a:t>
            </a:r>
            <a:endParaRPr lang="it-IT" sz="1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96C1DFAF-F664-4F34-A24B-0BC175E26A4E}"/>
              </a:ext>
            </a:extLst>
          </p:cNvPr>
          <p:cNvSpPr/>
          <p:nvPr/>
        </p:nvSpPr>
        <p:spPr>
          <a:xfrm>
            <a:off x="10285398" y="1910223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4130556C-A8EA-4921-A22C-72F96E71D54A}"/>
              </a:ext>
            </a:extLst>
          </p:cNvPr>
          <p:cNvCxnSpPr>
            <a:cxnSpLocks/>
            <a:stCxn id="105" idx="4"/>
            <a:endCxn id="104" idx="0"/>
          </p:cNvCxnSpPr>
          <p:nvPr/>
        </p:nvCxnSpPr>
        <p:spPr>
          <a:xfrm>
            <a:off x="9402409" y="2417750"/>
            <a:ext cx="739371" cy="74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diritto 107">
            <a:extLst>
              <a:ext uri="{FF2B5EF4-FFF2-40B4-BE49-F238E27FC236}">
                <a16:creationId xmlns:a16="http://schemas.microsoft.com/office/drawing/2014/main" id="{D1871B9C-E0CE-408D-86B8-F36549D8DF2A}"/>
              </a:ext>
            </a:extLst>
          </p:cNvPr>
          <p:cNvCxnSpPr>
            <a:cxnSpLocks/>
            <a:stCxn id="106" idx="4"/>
            <a:endCxn id="104" idx="0"/>
          </p:cNvCxnSpPr>
          <p:nvPr/>
        </p:nvCxnSpPr>
        <p:spPr>
          <a:xfrm flipH="1">
            <a:off x="10141780" y="2471812"/>
            <a:ext cx="719836" cy="69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Decisione 108">
            <a:extLst>
              <a:ext uri="{FF2B5EF4-FFF2-40B4-BE49-F238E27FC236}">
                <a16:creationId xmlns:a16="http://schemas.microsoft.com/office/drawing/2014/main" id="{6E58F763-3365-4CD8-AB5D-EFADD94FB2F4}"/>
              </a:ext>
            </a:extLst>
          </p:cNvPr>
          <p:cNvSpPr/>
          <p:nvPr/>
        </p:nvSpPr>
        <p:spPr>
          <a:xfrm>
            <a:off x="3895815" y="3183510"/>
            <a:ext cx="1861481" cy="41914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Pubblicato</a:t>
            </a:r>
          </a:p>
        </p:txBody>
      </p:sp>
      <p:cxnSp>
        <p:nvCxnSpPr>
          <p:cNvPr id="115" name="Connettore diritto 114">
            <a:extLst>
              <a:ext uri="{FF2B5EF4-FFF2-40B4-BE49-F238E27FC236}">
                <a16:creationId xmlns:a16="http://schemas.microsoft.com/office/drawing/2014/main" id="{EDB29ED2-79C6-44E8-BA5C-912187058115}"/>
              </a:ext>
            </a:extLst>
          </p:cNvPr>
          <p:cNvCxnSpPr>
            <a:cxnSpLocks/>
            <a:stCxn id="109" idx="3"/>
            <a:endCxn id="104" idx="1"/>
          </p:cNvCxnSpPr>
          <p:nvPr/>
        </p:nvCxnSpPr>
        <p:spPr>
          <a:xfrm flipV="1">
            <a:off x="5757296" y="3364483"/>
            <a:ext cx="3661458" cy="28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e 124">
            <a:extLst>
              <a:ext uri="{FF2B5EF4-FFF2-40B4-BE49-F238E27FC236}">
                <a16:creationId xmlns:a16="http://schemas.microsoft.com/office/drawing/2014/main" id="{3D464105-31F2-44F8-A2BE-C218FA8FA1B2}"/>
              </a:ext>
            </a:extLst>
          </p:cNvPr>
          <p:cNvSpPr/>
          <p:nvPr/>
        </p:nvSpPr>
        <p:spPr>
          <a:xfrm>
            <a:off x="8354680" y="698769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Stato</a:t>
            </a:r>
          </a:p>
        </p:txBody>
      </p: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7710BA92-4150-4F53-9243-0482865E47FE}"/>
              </a:ext>
            </a:extLst>
          </p:cNvPr>
          <p:cNvCxnSpPr>
            <a:cxnSpLocks/>
            <a:stCxn id="125" idx="4"/>
            <a:endCxn id="39" idx="0"/>
          </p:cNvCxnSpPr>
          <p:nvPr/>
        </p:nvCxnSpPr>
        <p:spPr>
          <a:xfrm flipH="1">
            <a:off x="7419453" y="1260358"/>
            <a:ext cx="1511445" cy="104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ttore diritto 186">
            <a:extLst>
              <a:ext uri="{FF2B5EF4-FFF2-40B4-BE49-F238E27FC236}">
                <a16:creationId xmlns:a16="http://schemas.microsoft.com/office/drawing/2014/main" id="{5AFCA487-0895-4DE8-B78D-1FDF8A184FB4}"/>
              </a:ext>
            </a:extLst>
          </p:cNvPr>
          <p:cNvCxnSpPr>
            <a:cxnSpLocks/>
            <a:stCxn id="65" idx="0"/>
            <a:endCxn id="109" idx="2"/>
          </p:cNvCxnSpPr>
          <p:nvPr/>
        </p:nvCxnSpPr>
        <p:spPr>
          <a:xfrm flipH="1" flipV="1">
            <a:off x="4826556" y="3602656"/>
            <a:ext cx="8486" cy="48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aborazione 51">
            <a:extLst>
              <a:ext uri="{FF2B5EF4-FFF2-40B4-BE49-F238E27FC236}">
                <a16:creationId xmlns:a16="http://schemas.microsoft.com/office/drawing/2014/main" id="{ABD867B9-948C-4D86-BEC0-9965F3D2A679}"/>
              </a:ext>
            </a:extLst>
          </p:cNvPr>
          <p:cNvSpPr/>
          <p:nvPr/>
        </p:nvSpPr>
        <p:spPr>
          <a:xfrm>
            <a:off x="9840753" y="5123601"/>
            <a:ext cx="1446052" cy="40354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Ruolo</a:t>
            </a:r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9EF98E9E-1B26-4B1D-AE1E-79FA16B4754E}"/>
              </a:ext>
            </a:extLst>
          </p:cNvPr>
          <p:cNvSpPr/>
          <p:nvPr/>
        </p:nvSpPr>
        <p:spPr>
          <a:xfrm>
            <a:off x="9233356" y="4213281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Ruolo_id</a:t>
            </a:r>
            <a:endParaRPr lang="it-IT" sz="1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A2619A4-738D-4567-8EF5-323B48EC9CC1}"/>
              </a:ext>
            </a:extLst>
          </p:cNvPr>
          <p:cNvSpPr/>
          <p:nvPr/>
        </p:nvSpPr>
        <p:spPr>
          <a:xfrm>
            <a:off x="10703033" y="4213280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Ruolo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64920815-9E88-4D21-AA60-3B62C8174317}"/>
              </a:ext>
            </a:extLst>
          </p:cNvPr>
          <p:cNvCxnSpPr>
            <a:cxnSpLocks/>
            <a:stCxn id="53" idx="4"/>
            <a:endCxn id="52" idx="0"/>
          </p:cNvCxnSpPr>
          <p:nvPr/>
        </p:nvCxnSpPr>
        <p:spPr>
          <a:xfrm>
            <a:off x="9809574" y="4774870"/>
            <a:ext cx="754205" cy="34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0B067B-B5B0-41AC-8227-DBB23E86B9C0}"/>
              </a:ext>
            </a:extLst>
          </p:cNvPr>
          <p:cNvCxnSpPr>
            <a:stCxn id="54" idx="4"/>
            <a:endCxn id="52" idx="0"/>
          </p:cNvCxnSpPr>
          <p:nvPr/>
        </p:nvCxnSpPr>
        <p:spPr>
          <a:xfrm flipH="1">
            <a:off x="10563779" y="4774869"/>
            <a:ext cx="715472" cy="348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ecisione 57">
            <a:extLst>
              <a:ext uri="{FF2B5EF4-FFF2-40B4-BE49-F238E27FC236}">
                <a16:creationId xmlns:a16="http://schemas.microsoft.com/office/drawing/2014/main" id="{30690B50-80A1-4F71-91C0-2A87AFB1C37F}"/>
              </a:ext>
            </a:extLst>
          </p:cNvPr>
          <p:cNvSpPr/>
          <p:nvPr/>
        </p:nvSpPr>
        <p:spPr>
          <a:xfrm>
            <a:off x="8088660" y="6014114"/>
            <a:ext cx="1861481" cy="41914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ha</a:t>
            </a:r>
          </a:p>
        </p:txBody>
      </p:sp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4D452018-4DE9-44CC-97E3-C30B137499A2}"/>
              </a:ext>
            </a:extLst>
          </p:cNvPr>
          <p:cNvCxnSpPr>
            <a:stCxn id="84" idx="2"/>
            <a:endCxn id="58" idx="1"/>
          </p:cNvCxnSpPr>
          <p:nvPr/>
        </p:nvCxnSpPr>
        <p:spPr>
          <a:xfrm rot="16200000" flipH="1">
            <a:off x="7453009" y="5588036"/>
            <a:ext cx="688450" cy="582851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A4FB0C48-58E7-4663-8AF9-7DD14C3F6E13}"/>
              </a:ext>
            </a:extLst>
          </p:cNvPr>
          <p:cNvCxnSpPr>
            <a:stCxn id="58" idx="3"/>
            <a:endCxn id="52" idx="2"/>
          </p:cNvCxnSpPr>
          <p:nvPr/>
        </p:nvCxnSpPr>
        <p:spPr>
          <a:xfrm flipV="1">
            <a:off x="9950141" y="5527142"/>
            <a:ext cx="613638" cy="696545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126C445F-86E5-4CE7-A57A-0EE6D3BA3273}"/>
              </a:ext>
            </a:extLst>
          </p:cNvPr>
          <p:cNvCxnSpPr>
            <a:stCxn id="94" idx="3"/>
            <a:endCxn id="84" idx="1"/>
          </p:cNvCxnSpPr>
          <p:nvPr/>
        </p:nvCxnSpPr>
        <p:spPr>
          <a:xfrm>
            <a:off x="5149324" y="5333467"/>
            <a:ext cx="163345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6D38F18B-EF70-4EC8-B7BC-B2A4F74C59C6}"/>
              </a:ext>
            </a:extLst>
          </p:cNvPr>
          <p:cNvCxnSpPr>
            <a:stCxn id="8" idx="3"/>
            <a:endCxn id="109" idx="1"/>
          </p:cNvCxnSpPr>
          <p:nvPr/>
        </p:nvCxnSpPr>
        <p:spPr>
          <a:xfrm>
            <a:off x="3118021" y="2502464"/>
            <a:ext cx="777794" cy="89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e 127">
            <a:extLst>
              <a:ext uri="{FF2B5EF4-FFF2-40B4-BE49-F238E27FC236}">
                <a16:creationId xmlns:a16="http://schemas.microsoft.com/office/drawing/2014/main" id="{994A1556-8F13-4362-913D-218AEABC20BE}"/>
              </a:ext>
            </a:extLst>
          </p:cNvPr>
          <p:cNvSpPr/>
          <p:nvPr/>
        </p:nvSpPr>
        <p:spPr>
          <a:xfrm>
            <a:off x="96529" y="3824715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Trama</a:t>
            </a:r>
          </a:p>
        </p:txBody>
      </p:sp>
      <p:cxnSp>
        <p:nvCxnSpPr>
          <p:cNvPr id="130" name="Connettore diritto 129">
            <a:extLst>
              <a:ext uri="{FF2B5EF4-FFF2-40B4-BE49-F238E27FC236}">
                <a16:creationId xmlns:a16="http://schemas.microsoft.com/office/drawing/2014/main" id="{40D20387-8CA0-4A35-8ECF-D276D13017E7}"/>
              </a:ext>
            </a:extLst>
          </p:cNvPr>
          <p:cNvCxnSpPr>
            <a:stCxn id="128" idx="6"/>
            <a:endCxn id="44" idx="1"/>
          </p:cNvCxnSpPr>
          <p:nvPr/>
        </p:nvCxnSpPr>
        <p:spPr>
          <a:xfrm>
            <a:off x="1248965" y="4105510"/>
            <a:ext cx="423241" cy="140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6226A663-1D10-41A7-8BC2-9ED9796D25AB}"/>
              </a:ext>
            </a:extLst>
          </p:cNvPr>
          <p:cNvSpPr/>
          <p:nvPr/>
        </p:nvSpPr>
        <p:spPr>
          <a:xfrm>
            <a:off x="1781371" y="1089220"/>
            <a:ext cx="1152436" cy="5615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Num_pag</a:t>
            </a:r>
            <a:endParaRPr lang="it-IT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Connettore diritto 139">
            <a:extLst>
              <a:ext uri="{FF2B5EF4-FFF2-40B4-BE49-F238E27FC236}">
                <a16:creationId xmlns:a16="http://schemas.microsoft.com/office/drawing/2014/main" id="{548646B6-AE76-495F-93F1-41CF7AAB81CC}"/>
              </a:ext>
            </a:extLst>
          </p:cNvPr>
          <p:cNvCxnSpPr>
            <a:stCxn id="138" idx="4"/>
            <a:endCxn id="8" idx="0"/>
          </p:cNvCxnSpPr>
          <p:nvPr/>
        </p:nvCxnSpPr>
        <p:spPr>
          <a:xfrm>
            <a:off x="2357589" y="1650809"/>
            <a:ext cx="37406" cy="649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52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Massari Daniele</dc:creator>
  <cp:lastModifiedBy>Daniele Massari</cp:lastModifiedBy>
  <cp:revision>22</cp:revision>
  <dcterms:created xsi:type="dcterms:W3CDTF">2018-10-23T08:28:17Z</dcterms:created>
  <dcterms:modified xsi:type="dcterms:W3CDTF">2020-07-06T13:42:35Z</dcterms:modified>
</cp:coreProperties>
</file>