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545be6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545be6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5bf255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5bf255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55bf2559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55bf2559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545be6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545be6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5545be6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5545be6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5bf2559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5bf2559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55bf2559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55bf2559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545be6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545be6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545be6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545be6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545be67b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545be67b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545be6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545be6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545be6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545be6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545be6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545be6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5bf255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5bf255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5bf2559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5bf2559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jp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jpg"/><Relationship Id="rId4" Type="http://schemas.openxmlformats.org/officeDocument/2006/relationships/image" Target="../media/image7.jpg"/><Relationship Id="rId5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497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Powerlifting and Comparing Strengths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58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Davis 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athletes at different weights - Part 1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063" y="1220013"/>
            <a:ext cx="391763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863" y="1220025"/>
            <a:ext cx="341956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143725" y="4747225"/>
            <a:ext cx="4194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Sebrina Davis 227 kg deadlift @ Age 45, BW: 85.9 kg</a:t>
            </a:r>
            <a:endParaRPr sz="1200"/>
          </a:p>
        </p:txBody>
      </p:sp>
      <p:sp>
        <p:nvSpPr>
          <p:cNvPr id="127" name="Google Shape;127;p22"/>
          <p:cNvSpPr txBox="1"/>
          <p:nvPr/>
        </p:nvSpPr>
        <p:spPr>
          <a:xfrm>
            <a:off x="5000450" y="4747225"/>
            <a:ext cx="34197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Lamar Gant 5xBW deadlift at 56 kg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athletes at different weights - Part 2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339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197" y="1474925"/>
            <a:ext cx="36195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athletes at different weights - Part 3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91643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239" y="1474925"/>
            <a:ext cx="3619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Allometric Scaling - Part 1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675" y="1152475"/>
            <a:ext cx="4377826" cy="33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25" y="1152475"/>
            <a:ext cx="4377824" cy="33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Allometric Scaling - 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204913"/>
            <a:ext cx="4265999" cy="1570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475" y="1157288"/>
            <a:ext cx="4266001" cy="1597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00" y="3028950"/>
            <a:ext cx="4266000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3537" y="2857500"/>
            <a:ext cx="3412801" cy="171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Statistical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Pairwise t-tests on gender-equipment lift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Lift comparisons irrespective of genders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Wilks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McCulloch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Glossbrenner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Explore other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Lifting versus 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Progression of athletes through multiple meets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powerlifting?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Powerlifting in the world at a glance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Gender differences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Comparing athletes at different weights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Allometric scaling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powerlifting?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 Press: Ray Williams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1901" y="1152475"/>
            <a:ext cx="2840402" cy="189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2840400" cy="159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800" y="2972210"/>
            <a:ext cx="2840400" cy="159666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28525" y="2745250"/>
            <a:ext cx="28131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 Press: Ray Williams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60213" y="2643700"/>
            <a:ext cx="28131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Squat: Wei-Ling Chen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005538" y="3043150"/>
            <a:ext cx="28131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Deadlift: Heather Connor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50" y="2242850"/>
            <a:ext cx="11906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15225" y="2732975"/>
            <a:ext cx="3582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https://www.openpowerlifting.org/data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66900"/>
            <a:ext cx="8839199" cy="72468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3700350"/>
            <a:ext cx="85206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Snapshot of the database: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59300" y="1719150"/>
            <a:ext cx="4330800" cy="147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0450" y="1566750"/>
            <a:ext cx="50391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 filtering</a:t>
            </a:r>
            <a:r>
              <a:rPr lang="en-GB"/>
              <a:t>:</a:t>
            </a:r>
            <a:endParaRPr/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Competitor completed 1 of each lift in meet</a:t>
            </a:r>
            <a:endParaRPr/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Competitor competed in at least 2 meets</a:t>
            </a:r>
            <a:endParaRPr/>
          </a:p>
          <a:p>
            <a:pPr indent="-3429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Only drug-tested federations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Powerlifting in the world at a glance - Part 1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800" y="1152475"/>
            <a:ext cx="351770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5" y="1152475"/>
            <a:ext cx="514194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Powerlifting in the world at a glance - Part 2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287" y="1152475"/>
            <a:ext cx="692342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 and equipment differences - Part 1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41276" cy="32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975" y="1160450"/>
            <a:ext cx="44793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 and equipment differences - Part 2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74" y="1160450"/>
            <a:ext cx="4578297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771" y="1017725"/>
            <a:ext cx="393205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 and equipment differences - Part 3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24" y="1274900"/>
            <a:ext cx="4691326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550" y="1093925"/>
            <a:ext cx="39780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