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C847-E2E5-4595-A9CE-A6D1BBAA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0D2BD-AB18-4EE8-B68D-F3D551B3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20A96-49CF-4705-AB32-AFF87734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BC3FF-88A7-4A79-8A95-AC372DD8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82D9EC-67DB-48D7-B977-32552AAD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A6FB8-0E4C-4265-9D80-11E90500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0BCAD-E45A-40DB-BC2E-7445D9EA9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6F8CA-7DB2-4419-80DD-6DEF491B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5A6B8-947B-4353-A7C8-6F79E476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DF7FB-EE2C-46D6-BBF8-F82047B2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9740B-C989-48A6-99B2-078F8441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30BD87-599E-4E16-B1AF-E0FE85C6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06914-DDB5-4417-A6F9-6FA909A4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F19C3-314B-4E2D-960F-B60C4C85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3D7CB-3630-4560-841C-0BC80DE9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18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28ED2-951B-4EEC-9DCE-0004DF7F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DACAD-3E2B-4CA1-A6D2-3B78C4E3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4259-AE2F-442E-9157-4B7446B5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E7C38D-C2CE-414F-8FB8-7EAF05D8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C99C7-329C-43F1-88DF-0CD2A758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4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65A7C-7312-491D-A52C-10D5B81D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0E516-2FB1-4630-B15E-CF917FFE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AD468-6C52-423E-8524-23A94A01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CFD4A-1981-4686-8242-1AA25EB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0C2AB3-346A-4A29-89C0-7BC29C3C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092E-A882-4870-AF77-3E831119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1910F-9580-479B-B637-23A6708B9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ADCFD0-D4A8-4C5A-AF58-B07A304F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E4F94-3FD5-4458-8E64-D05E234E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573BA-C8A8-4136-9FE8-D774D8BE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4B094-192D-4523-8DAD-DF86268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0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E714E-D757-437B-A3B6-D69EE7C7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BB4EE-2704-44CB-9597-125D5BE9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6424DE-5505-46D5-BBCA-3846E7920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EE4835-1015-42AD-8390-3284B87F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CD0709-722D-4A01-AD6C-EF28F9203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FAF499-925E-452E-ABA1-0D7C2104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4D1403-BEBB-4B38-B78A-16E15D55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A4609F-0594-4A6B-9B04-81549F36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9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2196-8198-4010-B817-3DD1626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FD9222-7EEF-4C61-ADAC-C5ABAF7A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E4C5AA-B633-43C3-9DEB-DE6EC9C2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BB81F2-B7AE-4289-9409-D9540774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3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809E23-075D-4EBE-AE3C-77F5A7D0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D2839E-FE95-4826-AD2A-20351508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18BA7-0138-4A22-AD77-6C2C178A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9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11BC-0737-4C4F-A2DF-D7D352BC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A4842-762B-4609-9423-16FD44D4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E405DA-9DDE-489F-908F-CC49B608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399D2E-1973-471F-B003-56004D51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898D3-5530-4667-BC6A-EC951B73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6F08B4-612A-4180-BDC9-5A94BEF8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258B-3649-4A13-826A-0E160035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EC32B0-7E57-49D0-B202-F6375208F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E2BDC-465E-47B1-AC14-7B2B2CF9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2BD1E-0036-48AC-A4E7-E9C2DD20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4FC975-36A7-4A9C-9476-2F3B57E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87BC55-F9D0-45E3-9E1E-4CBE24B2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C03F39-F51B-4627-A7E5-E7983A99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1FBF0D-3647-44AD-A8BA-5533B4A2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E8228-920A-464E-8150-BBF70959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4510-954D-4156-9433-1B7F864148BE}" type="datetimeFigureOut">
              <a:rPr lang="pt-BR" smtClean="0"/>
              <a:t>28/05/2019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A2906-E2D1-4647-A7E4-52AC8F28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A2540-16E2-449A-AE90-5632C058B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8277-7749-4F12-BE2C-50C5E1702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3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A5FB-DC24-45FD-8DB9-865D9AE7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391" y="225082"/>
            <a:ext cx="9144000" cy="674804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Exemplo Aula1 SQL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1A763B-28A2-4BCE-ACBA-90D92FB8F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90" b="17759"/>
          <a:stretch/>
        </p:blipFill>
        <p:spPr>
          <a:xfrm>
            <a:off x="740229" y="899886"/>
            <a:ext cx="10261600" cy="57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2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Exemplo Aula1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Aula1 SQL</dc:title>
  <dc:creator>Aline&amp;Leo</dc:creator>
  <cp:lastModifiedBy>Aline&amp;Leo</cp:lastModifiedBy>
  <cp:revision>1</cp:revision>
  <dcterms:created xsi:type="dcterms:W3CDTF">2019-05-28T11:25:22Z</dcterms:created>
  <dcterms:modified xsi:type="dcterms:W3CDTF">2019-05-28T11:26:40Z</dcterms:modified>
</cp:coreProperties>
</file>