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97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2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2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27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5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6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7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9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46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AB73-C72C-4044-A386-043E076B371C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A85B-830F-4DE7-BA3D-9B6301A94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Instruções de manipulação de dados no MS SQL Server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INSERT, UPDATE e DELETE</a:t>
            </a:r>
          </a:p>
        </p:txBody>
      </p:sp>
    </p:spTree>
    <p:extLst>
      <p:ext uri="{BB962C8B-B14F-4D97-AF65-F5344CB8AC3E}">
        <p14:creationId xmlns:p14="http://schemas.microsoft.com/office/powerpoint/2010/main" val="264148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Cadastrar:</a:t>
            </a:r>
          </a:p>
          <a:p>
            <a:r>
              <a:rPr lang="pt-BR" dirty="0"/>
              <a:t>3 fabricantes: Malwee, Marisol e Cia da Malha</a:t>
            </a:r>
          </a:p>
          <a:p>
            <a:r>
              <a:rPr lang="pt-BR" dirty="0"/>
              <a:t>Cadastrar os produtos conforme tabela abaixo: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Cadastrar 5 clientes;</a:t>
            </a:r>
          </a:p>
          <a:p>
            <a:r>
              <a:rPr lang="pt-BR" dirty="0"/>
              <a:t>Cadastrar 2 vendedores;</a:t>
            </a:r>
          </a:p>
          <a:p>
            <a:r>
              <a:rPr lang="pt-BR" dirty="0"/>
              <a:t>Cadastrar 1 venda para cada cliente, sendo que cada venda terá 2 itens de venda. Distribuir as vendas entre os dois vendedores cadastrados; Os dois vendedores são João Santana e Raquel Torres.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8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e remoção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Alterar o nome do fabricante Cia da Malha para Turma da Malha;</a:t>
            </a:r>
          </a:p>
          <a:p>
            <a:r>
              <a:rPr lang="pt-BR" dirty="0"/>
              <a:t>Alterar o valor das vendas do cliente de código 1, concedendo ao mesmo 10% de desconto;</a:t>
            </a:r>
          </a:p>
          <a:p>
            <a:r>
              <a:rPr lang="pt-BR" dirty="0"/>
              <a:t>Aumentar em 20% o preço dos produtos do fabricante de código 2;</a:t>
            </a:r>
          </a:p>
          <a:p>
            <a:r>
              <a:rPr lang="pt-BR" dirty="0"/>
              <a:t>Diminuir a quantidade 10 do produto de código 3 do estoque;</a:t>
            </a:r>
          </a:p>
          <a:p>
            <a:r>
              <a:rPr lang="pt-BR" dirty="0"/>
              <a:t>Remover o segundo item de venda da venda de código 2;</a:t>
            </a:r>
          </a:p>
          <a:p>
            <a:r>
              <a:rPr lang="pt-BR" dirty="0"/>
              <a:t>Remover todos os itens da venda código 3;</a:t>
            </a:r>
          </a:p>
          <a:p>
            <a:r>
              <a:rPr lang="pt-BR" dirty="0"/>
              <a:t>Remover o fabricante de código 1. Você conseguiu? O que aconteceu? Responder com comentário dentro do script.</a:t>
            </a:r>
          </a:p>
        </p:txBody>
      </p:sp>
    </p:spTree>
    <p:extLst>
      <p:ext uri="{BB962C8B-B14F-4D97-AF65-F5344CB8AC3E}">
        <p14:creationId xmlns:p14="http://schemas.microsoft.com/office/powerpoint/2010/main" val="194226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DADOS: INSERT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7226" y="2190750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pt-BR" b="1" dirty="0"/>
              <a:t>INSERINDO DADOS</a:t>
            </a:r>
          </a:p>
          <a:p>
            <a:pPr marL="0" indent="0" fontAlgn="base">
              <a:buNone/>
            </a:pPr>
            <a:r>
              <a:rPr lang="pt-BR" dirty="0"/>
              <a:t>O comando para inclusão de dados é o INSERT, que possui a seguinte estrutura:</a:t>
            </a:r>
          </a:p>
          <a:p>
            <a:pPr marL="0" indent="0" fontAlgn="base">
              <a:buNone/>
            </a:pPr>
            <a:r>
              <a:rPr lang="pt-BR" b="1" dirty="0"/>
              <a:t>Listagem 1:</a:t>
            </a:r>
            <a:r>
              <a:rPr lang="pt-BR" dirty="0"/>
              <a:t> Sintaxe do comando </a:t>
            </a:r>
            <a:r>
              <a:rPr lang="pt-BR" dirty="0" err="1"/>
              <a:t>insert</a:t>
            </a:r>
            <a:r>
              <a:rPr lang="pt-BR" dirty="0"/>
              <a:t>: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69505" y="4195804"/>
            <a:ext cx="76034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nome_tabela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(lista-de-campos)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lista_dados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--OU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nome_tabela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VALUES 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lista_dados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9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: INSERT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513" y="1991967"/>
            <a:ext cx="10515600" cy="4422085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pt-BR" dirty="0" err="1"/>
              <a:t>Nome_tabela</a:t>
            </a:r>
            <a:r>
              <a:rPr lang="pt-BR" dirty="0"/>
              <a:t>: nome da tabela no qual será inserido os dados.</a:t>
            </a:r>
          </a:p>
          <a:p>
            <a:pPr marL="0" indent="0" fontAlgn="base">
              <a:buNone/>
            </a:pPr>
            <a:r>
              <a:rPr lang="pt-BR" dirty="0"/>
              <a:t>Lista-de-campos: nome das colunas que receberão os valores.</a:t>
            </a:r>
          </a:p>
          <a:p>
            <a:pPr marL="0" indent="0" fontAlgn="base">
              <a:buNone/>
            </a:pPr>
            <a:r>
              <a:rPr lang="pt-BR" dirty="0"/>
              <a:t>Lista-dados: valores que serão inseridos na tabela. Estes campos devem estar na mesma ordem descrita em lista-de-campos, todos separados por vírgula. </a:t>
            </a:r>
          </a:p>
          <a:p>
            <a:pPr marL="0" indent="0" fontAlgn="base">
              <a:buNone/>
            </a:pPr>
            <a:r>
              <a:rPr lang="pt-BR" dirty="0"/>
              <a:t>Exemplo 2:</a:t>
            </a:r>
          </a:p>
          <a:p>
            <a:pPr marL="0" indent="0" fontAlgn="base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/>
              <a:t>Nesse segundo exemplo foi omitida a declaração dos campos. Essa sintaxe funciona somente se for repassado valores para todas as colunas.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0" y="3380573"/>
            <a:ext cx="817659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EMPREGADOS(CODIGO, NOME, SALARIO, SECAO)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VALUES(1, "HELBERT CARVALHO", 1500, 1)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EMPREGADOS VALUES(1,"HELBERT CARVALHO",1500,1)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6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3: INSERT COM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4217" y="4032526"/>
            <a:ext cx="10515600" cy="18054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Neste comando todos os empregados da tabela EMPREGADOS_FILIAL foram cadastrados na tabela EMPREGADOS. Se o nome dos campos não for citado no comando INSERT, o SELECT deverá retornar valores compatíveis para todos os campos disponíveis na tabela de destino.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341602"/>
              </p:ext>
            </p:extLst>
          </p:nvPr>
        </p:nvGraphicFramePr>
        <p:xfrm>
          <a:off x="1489834" y="2312967"/>
          <a:ext cx="7038975" cy="1097280"/>
        </p:xfrm>
        <a:graphic>
          <a:graphicData uri="http://schemas.openxmlformats.org/drawingml/2006/table">
            <a:tbl>
              <a:tblPr/>
              <a:tblGrid>
                <a:gridCol w="7038975">
                  <a:extLst>
                    <a:ext uri="{9D8B030D-6E8A-4147-A177-3AD203B41FA5}">
                      <a16:colId xmlns:a16="http://schemas.microsoft.com/office/drawing/2014/main" val="3436730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i="0" dirty="0">
                          <a:effectLst/>
                          <a:latin typeface="Consolas" panose="020B0609020204030204" pitchFamily="49" charset="0"/>
                        </a:rPr>
                        <a:t>INSERT INTO EMPREGADOS(CODIGO,NOME, SALARIO, SECAO)</a:t>
                      </a:r>
                    </a:p>
                    <a:p>
                      <a:pPr algn="l" fontAlgn="base"/>
                      <a:r>
                        <a:rPr lang="pt-BR" b="0" i="0" dirty="0">
                          <a:effectLst/>
                          <a:latin typeface="Consolas" panose="020B0609020204030204" pitchFamily="49" charset="0"/>
                        </a:rPr>
                        <a:t>      SELECT CODIGO,NOME,SALARIO, SECAO</a:t>
                      </a:r>
                    </a:p>
                    <a:p>
                      <a:pPr algn="l" fontAlgn="base"/>
                      <a:r>
                        <a:rPr lang="pt-BR" b="0" i="0" dirty="0">
                          <a:effectLst/>
                          <a:latin typeface="Consolas" panose="020B0609020204030204" pitchFamily="49" charset="0"/>
                        </a:rPr>
                        <a:t>      FROM EMPREGADOS_FILIAL</a:t>
                      </a:r>
                    </a:p>
                    <a:p>
                      <a:pPr algn="l" fontAlgn="base"/>
                      <a:r>
                        <a:rPr lang="pt-BR" b="0" i="0" dirty="0">
                          <a:effectLst/>
                          <a:latin typeface="Consolas" panose="020B0609020204030204" pitchFamily="49" charset="0"/>
                        </a:rPr>
                        <a:t>      WHERE DEPARTAMENTO = 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84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7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DADOS: 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0827"/>
          </a:xfrm>
        </p:spPr>
        <p:txBody>
          <a:bodyPr>
            <a:noAutofit/>
          </a:bodyPr>
          <a:lstStyle/>
          <a:p>
            <a:r>
              <a:rPr lang="pt-BR" sz="3200" dirty="0"/>
              <a:t>O comando para atualizar registros previamente inseridos é UPDATE, que tem a seguinte sintaxe:</a:t>
            </a: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2695" y="2984674"/>
            <a:ext cx="7315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UPDATE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nome_tabela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SET CAMPO = 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novo_valor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"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WHERE CONDIÇÃO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951560"/>
            <a:ext cx="9886123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Nome_tabela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nome da tabela que será modificada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Campo: campo que terá seu valor alterado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Novo_valor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valor que substituirá o antigo dado cadastrado em campo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 não for informado, a tabela inteira será atualizada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Condição: regra que impõe condição para execução do comando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4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2: UPDATE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5922" y="1573149"/>
            <a:ext cx="104261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UPDATE DEPARTAMENTO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SET SALARIO = 1000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anose="020B0604020202020204" pitchFamily="34" charset="0"/>
              </a:rPr>
              <a:t>WHERE CODIGODEP = 1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000000"/>
                </a:solidFill>
                <a:cs typeface="Arial" panose="020B0604020202020204" pitchFamily="34" charset="0"/>
              </a:rPr>
              <a:t>--Nesse exemplo o salário de todos os colaboradores do departamento 1 será alterado para 1000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5922" y="3550614"/>
            <a:ext cx="8163339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UPDATE DEPARTAMENTO</a:t>
            </a:r>
          </a:p>
          <a:p>
            <a:r>
              <a:rPr lang="pt-BR" altLang="pt-BR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SET NOME = ’CONTROLADORIA’,SALARIO = 1000</a:t>
            </a:r>
          </a:p>
          <a:p>
            <a:r>
              <a:rPr lang="pt-BR" altLang="pt-BR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WHERE CODIGO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000000"/>
                </a:solidFill>
                <a:cs typeface="Arial" panose="020B0604020202020204" pitchFamily="34" charset="0"/>
              </a:rPr>
              <a:t>--Nesse exemplo ALTEROU-SE dois campos numa única instrução. </a:t>
            </a: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DADOS: 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comando utilizado para apagar registros de dados dentro de uma tabela é o DELETE.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/>
              <a:t>Onde:</a:t>
            </a:r>
          </a:p>
          <a:p>
            <a:pPr marL="0" indent="0" fontAlgn="base">
              <a:buNone/>
            </a:pPr>
            <a:r>
              <a:rPr lang="pt-BR" dirty="0" err="1"/>
              <a:t>Nome_tabela</a:t>
            </a:r>
            <a:r>
              <a:rPr lang="pt-BR" dirty="0"/>
              <a:t>: nome da tabela que será modificada</a:t>
            </a:r>
          </a:p>
          <a:p>
            <a:pPr marL="0" indent="0" fontAlgn="base">
              <a:buNone/>
            </a:pPr>
            <a:r>
              <a:rPr lang="pt-BR" dirty="0" err="1"/>
              <a:t>Where</a:t>
            </a:r>
            <a:r>
              <a:rPr lang="pt-BR" dirty="0"/>
              <a:t>: cláusula que impõe uma condição sobre a execução do comando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3669" y="2878042"/>
            <a:ext cx="583095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 FROM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nome_tabela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 condição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2: 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EMPREGADOS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WHERE CODIGO =   125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CUIDADO!!! CASO SEJA OMITIDA A CLÁUSULA WHERE TODOS OS DADOS (REGISTROS) DA TABELA SÃO APAGADOS.</a:t>
            </a:r>
          </a:p>
        </p:txBody>
      </p:sp>
    </p:spTree>
    <p:extLst>
      <p:ext uri="{BB962C8B-B14F-4D97-AF65-F5344CB8AC3E}">
        <p14:creationId xmlns:p14="http://schemas.microsoft.com/office/powerpoint/2010/main" val="76423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408" y="1064661"/>
            <a:ext cx="10515600" cy="626027"/>
          </a:xfrm>
        </p:spPr>
        <p:txBody>
          <a:bodyPr/>
          <a:lstStyle/>
          <a:p>
            <a:r>
              <a:rPr lang="pt-BR" dirty="0"/>
              <a:t>Dada a relação </a:t>
            </a:r>
            <a:r>
              <a:rPr lang="pt-BR" dirty="0" err="1"/>
              <a:t>bdLojaRoupas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05" t="20336" r="16898" b="20968"/>
          <a:stretch/>
        </p:blipFill>
        <p:spPr>
          <a:xfrm>
            <a:off x="278295" y="1550504"/>
            <a:ext cx="11396870" cy="5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85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543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inherit</vt:lpstr>
      <vt:lpstr>Tema do Office</vt:lpstr>
      <vt:lpstr>Instruções de manipulação de dados no MS SQL Server</vt:lpstr>
      <vt:lpstr>INSERINDO DADOS: INSERT</vt:lpstr>
      <vt:lpstr>Exemplo 2 : INSERT</vt:lpstr>
      <vt:lpstr>Exemplo 3: INSERT COM SELECT</vt:lpstr>
      <vt:lpstr>ATUALIZANDO DADOS: UPDATE</vt:lpstr>
      <vt:lpstr>Exemplo 2: UPDATE</vt:lpstr>
      <vt:lpstr>REMOVENDO DADOS: DELETE</vt:lpstr>
      <vt:lpstr>Exemplo 2: DELETE</vt:lpstr>
      <vt:lpstr>Exercícios </vt:lpstr>
      <vt:lpstr>Inserção de dados</vt:lpstr>
      <vt:lpstr>Atualização e remoção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 de manipulação de dados no MS SQL Server</dc:title>
  <dc:creator>Aline&amp;Leo</dc:creator>
  <cp:lastModifiedBy>Aline&amp;Leo</cp:lastModifiedBy>
  <cp:revision>12</cp:revision>
  <dcterms:created xsi:type="dcterms:W3CDTF">2016-09-14T11:09:59Z</dcterms:created>
  <dcterms:modified xsi:type="dcterms:W3CDTF">2018-11-14T16:15:08Z</dcterms:modified>
</cp:coreProperties>
</file>