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4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34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43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0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3E6D-5EAD-4A65-BF1D-9F09399EC845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14D2-DE09-4532-A091-D979FD29C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6989"/>
            <a:ext cx="9144000" cy="1369046"/>
          </a:xfrm>
        </p:spPr>
        <p:txBody>
          <a:bodyPr>
            <a:normAutofit fontScale="90000"/>
          </a:bodyPr>
          <a:lstStyle/>
          <a:p>
            <a:r>
              <a:rPr lang="pt-BR" dirty="0"/>
              <a:t>Atividade avaliativa TLBD-II</a:t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21428" r="2057" b="11706"/>
          <a:stretch/>
        </p:blipFill>
        <p:spPr bwMode="auto">
          <a:xfrm>
            <a:off x="921633" y="1449017"/>
            <a:ext cx="896448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21633" y="1051512"/>
            <a:ext cx="339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Criar o banco de dados </a:t>
            </a:r>
            <a:r>
              <a:rPr lang="pt-BR" dirty="0" err="1"/>
              <a:t>bdEstoque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7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9718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Inserir os dados conforme abaixo para resolução dos exercícios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8" r="46008" b="25059"/>
          <a:stretch/>
        </p:blipFill>
        <p:spPr bwMode="auto">
          <a:xfrm>
            <a:off x="1991544" y="1124745"/>
            <a:ext cx="8352928" cy="1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23" r="83755" b="32860"/>
          <a:stretch/>
        </p:blipFill>
        <p:spPr bwMode="auto">
          <a:xfrm>
            <a:off x="1974955" y="3212977"/>
            <a:ext cx="2785717" cy="100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61" r="74704" b="32671"/>
          <a:stretch/>
        </p:blipFill>
        <p:spPr bwMode="auto">
          <a:xfrm>
            <a:off x="5601638" y="3237130"/>
            <a:ext cx="3600400" cy="104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2" r="55537" b="13920"/>
          <a:stretch/>
        </p:blipFill>
        <p:spPr bwMode="auto">
          <a:xfrm>
            <a:off x="2673688" y="4516582"/>
            <a:ext cx="5785139" cy="234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9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5698976" cy="203213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os dados conforme abaixo para resolução dos exercícios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3" r="74491" b="18087"/>
          <a:stretch/>
        </p:blipFill>
        <p:spPr bwMode="auto">
          <a:xfrm>
            <a:off x="1991544" y="1511928"/>
            <a:ext cx="4896544" cy="164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2" r="62139" b="16951"/>
          <a:stretch/>
        </p:blipFill>
        <p:spPr bwMode="auto">
          <a:xfrm>
            <a:off x="2927649" y="3284984"/>
            <a:ext cx="691996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25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as alterações/exclusões que se pede: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1. Alterar o preço dos produtos fabricados pela Unilever aumentando-os em 10%</a:t>
            </a:r>
          </a:p>
          <a:p>
            <a:pPr marL="0" indent="0">
              <a:buNone/>
            </a:pPr>
            <a:r>
              <a:rPr lang="pt-BR" dirty="0"/>
              <a:t>2.Diminuir os preços dos produtos fabricados pela P&amp;G em 7%</a:t>
            </a:r>
          </a:p>
          <a:p>
            <a:pPr marL="0" indent="0">
              <a:buNone/>
            </a:pPr>
            <a:r>
              <a:rPr lang="pt-BR" dirty="0"/>
              <a:t>3.Diminuir 30 itens na quantidade dos produtos que são fornecidos pelo Atacadão</a:t>
            </a:r>
          </a:p>
          <a:p>
            <a:pPr marL="0" indent="0">
              <a:buNone/>
            </a:pPr>
            <a:r>
              <a:rPr lang="pt-BR" dirty="0"/>
              <a:t>4. Alterar o nome da cliente Adriana Nogueira Silva para Adriana Nogueira Silva Campos</a:t>
            </a:r>
          </a:p>
          <a:p>
            <a:pPr marL="0" indent="0">
              <a:buNone/>
            </a:pPr>
            <a:r>
              <a:rPr lang="pt-BR" dirty="0"/>
              <a:t>5. Conceder 5% de desconto no valor total das venda ocorridas em fevereiro de 2014</a:t>
            </a:r>
          </a:p>
          <a:p>
            <a:pPr marL="0" indent="0">
              <a:buNone/>
            </a:pPr>
            <a:r>
              <a:rPr lang="pt-BR" dirty="0"/>
              <a:t> 6. Apagar todos os itens de venda do produto “Salsicha Hot </a:t>
            </a:r>
            <a:r>
              <a:rPr lang="pt-BR" dirty="0" err="1"/>
              <a:t>Dog</a:t>
            </a:r>
            <a:r>
              <a:rPr lang="pt-BR" dirty="0"/>
              <a:t> Sadia”</a:t>
            </a:r>
          </a:p>
          <a:p>
            <a:pPr marL="0" indent="0">
              <a:buNone/>
            </a:pPr>
            <a:r>
              <a:rPr lang="pt-BR" dirty="0"/>
              <a:t>7. Diminuir o preço dos produtos em 20% que tenham quantidade acima de 1000 no estoque</a:t>
            </a:r>
          </a:p>
          <a:p>
            <a:pPr marL="0" indent="0">
              <a:buNone/>
            </a:pPr>
            <a:r>
              <a:rPr lang="pt-BR" dirty="0"/>
              <a:t>8. Dar 10% de desconto nas vendas dos clientes que tem código entre 2 e 4</a:t>
            </a:r>
          </a:p>
          <a:p>
            <a:pPr marL="0" indent="0">
              <a:buNone/>
            </a:pPr>
            <a:r>
              <a:rPr lang="pt-BR" dirty="0"/>
              <a:t>9. Aumentar em 6% o preço de todos os produtos da Sadia</a:t>
            </a:r>
          </a:p>
          <a:p>
            <a:pPr marL="0" indent="0">
              <a:buNone/>
            </a:pPr>
            <a:r>
              <a:rPr lang="pt-BR" dirty="0"/>
              <a:t>10. Acrescer 2% em todas as vendas ocorridas </a:t>
            </a:r>
            <a:r>
              <a:rPr lang="pt-BR"/>
              <a:t>em fevereiro de 2014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722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Atividade avaliativa TLBD-II </vt:lpstr>
      <vt:lpstr>Inserir os dados conforme abaixo para resolução dos exercícios</vt:lpstr>
      <vt:lpstr>Inserir os dados conforme abaixo para resolução dos exercícios</vt:lpstr>
      <vt:lpstr>Fazer as alterações/exclusões que se pede: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avaliativa TLBD-II</dc:title>
  <dc:creator>Aline&amp;Leo</dc:creator>
  <cp:lastModifiedBy>ALINE MENDONCA CORDEIRO</cp:lastModifiedBy>
  <cp:revision>4</cp:revision>
  <dcterms:created xsi:type="dcterms:W3CDTF">2016-05-04T18:49:23Z</dcterms:created>
  <dcterms:modified xsi:type="dcterms:W3CDTF">2019-10-01T11:52:08Z</dcterms:modified>
</cp:coreProperties>
</file>