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CONSULTAS NO MS SQL SERVER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99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Inserir os dados a seguir: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077" t="25227" r="36657" b="16984"/>
          <a:stretch/>
        </p:blipFill>
        <p:spPr>
          <a:xfrm>
            <a:off x="2133600" y="1246136"/>
            <a:ext cx="6705599" cy="54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2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as seguintes consultas: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pt-BR" dirty="0"/>
              <a:t>Listar o nome, </a:t>
            </a:r>
            <a:r>
              <a:rPr lang="pt-BR" dirty="0" err="1"/>
              <a:t>rg</a:t>
            </a:r>
            <a:r>
              <a:rPr lang="pt-BR" dirty="0"/>
              <a:t> e data de aniversário dos alunos nascidos em SP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o nome e o </a:t>
            </a:r>
            <a:r>
              <a:rPr lang="pt-BR" dirty="0" err="1"/>
              <a:t>rg</a:t>
            </a:r>
            <a:r>
              <a:rPr lang="pt-BR" dirty="0"/>
              <a:t> dos alunos com o nome começado com P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o nome dos cursos cuja carga horária seja superior a 2000 horas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o nome e o </a:t>
            </a:r>
            <a:r>
              <a:rPr lang="pt-BR" dirty="0" err="1"/>
              <a:t>rg</a:t>
            </a:r>
            <a:r>
              <a:rPr lang="pt-BR" dirty="0"/>
              <a:t> de todos os alunos que possuem o sobrenome Silva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o nome dos alunos e a data de nascimento que fazem aniversário em março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o código dos alunos e a data de matrícula dos alunos matriculados em maio de qualquer ano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o código dos alunos matriculados no curso de inglês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o código dos alunos matriculados na turma 1AA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todos os dados de todos os alunos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todos os dados de todas as turmas</a:t>
            </a:r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3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CONSULTAS NO MS SQL SERVER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01148"/>
          </a:xfrm>
        </p:spPr>
        <p:txBody>
          <a:bodyPr/>
          <a:lstStyle/>
          <a:p>
            <a:r>
              <a:rPr lang="pt-BR" dirty="0"/>
              <a:t>A sintaxe básica de consulta no MS SQL Server é: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809460" y="3213653"/>
            <a:ext cx="7673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nomeDoBanco.dbo.nomeTabela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Ou 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Use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nomeDoBanco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nomeTabela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432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Consultas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16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bdEscola.dbo.tbAluno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3048" t="53668" r="37472" b="27491"/>
          <a:stretch/>
        </p:blipFill>
        <p:spPr>
          <a:xfrm>
            <a:off x="2048366" y="3260034"/>
            <a:ext cx="7161895" cy="19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5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campos (colunas)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77009"/>
          </a:xfrm>
        </p:spPr>
        <p:txBody>
          <a:bodyPr/>
          <a:lstStyle/>
          <a:p>
            <a:r>
              <a:rPr lang="pt-BR" dirty="0"/>
              <a:t>Pode-se ainda selecionar apenas algumas colunas (campos) no momento da pesquisa conforme o exemplo abaixo: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bdEscola.dbo.tbAluno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4028" t="53850" r="43481" b="27310"/>
          <a:stretch/>
        </p:blipFill>
        <p:spPr>
          <a:xfrm>
            <a:off x="2716695" y="3710608"/>
            <a:ext cx="5685183" cy="18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consultas com alias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96278" y="1590261"/>
            <a:ext cx="9808334" cy="2093843"/>
          </a:xfrm>
        </p:spPr>
        <p:txBody>
          <a:bodyPr/>
          <a:lstStyle/>
          <a:p>
            <a:r>
              <a:rPr lang="pt-BR" dirty="0"/>
              <a:t>Pode-se ainda colocar um alias, um apelido, ou melhor, rótulo nas colunas no momento da consulta.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as 'Nome',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as 'RG'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bdEscola.dbo.tbAluno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926" t="54212" r="57944" b="27853"/>
          <a:stretch/>
        </p:blipFill>
        <p:spPr>
          <a:xfrm>
            <a:off x="2729947" y="4108173"/>
            <a:ext cx="4373217" cy="243229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4611757" y="4108173"/>
            <a:ext cx="4306956" cy="5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6765235" y="4359965"/>
            <a:ext cx="2219739" cy="2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8918713" y="3621301"/>
            <a:ext cx="2014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Esses são os alias colocados no momento </a:t>
            </a:r>
          </a:p>
          <a:p>
            <a:r>
              <a:rPr lang="pt-BR" dirty="0"/>
              <a:t>Da execução da consulta</a:t>
            </a:r>
          </a:p>
        </p:txBody>
      </p:sp>
    </p:spTree>
    <p:extLst>
      <p:ext uri="{BB962C8B-B14F-4D97-AF65-F5344CB8AC3E}">
        <p14:creationId xmlns:p14="http://schemas.microsoft.com/office/powerpoint/2010/main" val="410907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2539" y="2133600"/>
            <a:ext cx="10190921" cy="2464904"/>
          </a:xfrm>
        </p:spPr>
        <p:txBody>
          <a:bodyPr>
            <a:normAutofit/>
          </a:bodyPr>
          <a:lstStyle/>
          <a:p>
            <a:r>
              <a:rPr lang="pt-BR" dirty="0"/>
              <a:t>Podemos ainda utilizar parâmetros de consultas utilizando os operadores relacionais e a cláusula WHERE</a:t>
            </a:r>
          </a:p>
          <a:p>
            <a:r>
              <a:rPr lang="pt-BR" dirty="0" err="1"/>
              <a:t>Exempl</a:t>
            </a:r>
            <a:r>
              <a:rPr lang="pt-BR" dirty="0"/>
              <a:t>: Retornar o nome e o RG dos alunos cujo nome comece com M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as 'Nome',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as 'RG'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bdEscola.dbo.tbAluno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'M%'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824" t="51132" r="44338" b="35643"/>
          <a:stretch/>
        </p:blipFill>
        <p:spPr>
          <a:xfrm>
            <a:off x="2305878" y="4598504"/>
            <a:ext cx="6692347" cy="14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1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operadores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583096"/>
          </a:xfrm>
        </p:spPr>
        <p:txBody>
          <a:bodyPr/>
          <a:lstStyle/>
          <a:p>
            <a:pPr marL="0" indent="0">
              <a:buNone/>
            </a:pPr>
            <a:r>
              <a:rPr lang="pt-BR"/>
              <a:t>&gt;, &lt;, </a:t>
            </a:r>
            <a:r>
              <a:rPr lang="pt-BR" dirty="0"/>
              <a:t>&gt;=, </a:t>
            </a:r>
            <a:r>
              <a:rPr lang="pt-BR"/>
              <a:t>&lt;=, =, !=, </a:t>
            </a:r>
            <a:r>
              <a:rPr lang="pt-BR" dirty="0"/>
              <a:t>&lt;&gt;, </a:t>
            </a:r>
            <a:r>
              <a:rPr lang="pt-BR" dirty="0" err="1"/>
              <a:t>like</a:t>
            </a:r>
            <a:r>
              <a:rPr lang="pt-BR" dirty="0"/>
              <a:t>, </a:t>
            </a:r>
            <a:r>
              <a:rPr lang="pt-BR" dirty="0" err="1"/>
              <a:t>between</a:t>
            </a:r>
            <a:r>
              <a:rPr lang="pt-BR" dirty="0"/>
              <a:t>, in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493533" y="294529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Principais operadores lógicos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89212" y="3871693"/>
            <a:ext cx="8915400" cy="58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AND, OR e NOT</a:t>
            </a:r>
          </a:p>
        </p:txBody>
      </p:sp>
    </p:spTree>
    <p:extLst>
      <p:ext uri="{BB962C8B-B14F-4D97-AF65-F5344CB8AC3E}">
        <p14:creationId xmlns:p14="http://schemas.microsoft.com/office/powerpoint/2010/main" val="259699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consultas com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56522"/>
          </a:xfrm>
        </p:spPr>
        <p:txBody>
          <a:bodyPr/>
          <a:lstStyle/>
          <a:p>
            <a:r>
              <a:rPr lang="pt-BR" dirty="0"/>
              <a:t>Podemos ainda utilizar consultas utilizando </a:t>
            </a:r>
            <a:r>
              <a:rPr lang="pt-BR" dirty="0" err="1"/>
              <a:t>functions</a:t>
            </a:r>
            <a:r>
              <a:rPr lang="pt-BR" dirty="0"/>
              <a:t> do MS SQL Server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dataNascimentoAluno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bdEscola.dbo.tbAluno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datepart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month,dataNascimentoAluno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= 10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4028" t="53667" r="55092" b="34376"/>
          <a:stretch/>
        </p:blipFill>
        <p:spPr>
          <a:xfrm>
            <a:off x="2809460" y="3896138"/>
            <a:ext cx="5261114" cy="135172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89212" y="5579166"/>
            <a:ext cx="8343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Nesse caso foram exibidos somente os alunos nascidos no mês 10, sendo que a função </a:t>
            </a:r>
            <a:r>
              <a:rPr lang="pt-BR" dirty="0" err="1"/>
              <a:t>datepart</a:t>
            </a:r>
            <a:r>
              <a:rPr lang="pt-BR" dirty="0"/>
              <a:t>(</a:t>
            </a:r>
            <a:r>
              <a:rPr lang="pt-BR" dirty="0" err="1"/>
              <a:t>parteDaData,campo</a:t>
            </a:r>
            <a:r>
              <a:rPr lang="pt-BR" dirty="0"/>
              <a:t>) consegue selecionar somente parte do campo data que poderia ser DAY, MONTH </a:t>
            </a:r>
            <a:r>
              <a:rPr lang="pt-BR" dirty="0" err="1"/>
              <a:t>or</a:t>
            </a:r>
            <a:r>
              <a:rPr lang="pt-BR" dirty="0"/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93141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6447" y="282867"/>
            <a:ext cx="8911687" cy="1280890"/>
          </a:xfrm>
        </p:spPr>
        <p:txBody>
          <a:bodyPr/>
          <a:lstStyle/>
          <a:p>
            <a:r>
              <a:rPr lang="pt-BR" dirty="0"/>
              <a:t>Exercícios: criar o banco de dados </a:t>
            </a:r>
            <a:r>
              <a:rPr lang="pt-BR" dirty="0" err="1"/>
              <a:t>bdEscola</a:t>
            </a:r>
            <a:r>
              <a:rPr lang="pt-BR" dirty="0"/>
              <a:t> conforme modelo abaixo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96447" y="1563757"/>
            <a:ext cx="8915400" cy="49033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076" t="19067" r="34722" b="25498"/>
          <a:stretch/>
        </p:blipFill>
        <p:spPr>
          <a:xfrm>
            <a:off x="2496447" y="2054087"/>
            <a:ext cx="6299284" cy="465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5993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392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Wingdings 3</vt:lpstr>
      <vt:lpstr>Cacho</vt:lpstr>
      <vt:lpstr>CONSULTAS NO MS SQL SERVER</vt:lpstr>
      <vt:lpstr>COMO FAZER CONSULTAS NO MS SQL SERVER</vt:lpstr>
      <vt:lpstr>Exemplos de Consultas</vt:lpstr>
      <vt:lpstr>Seleção de campos (colunas)</vt:lpstr>
      <vt:lpstr>Criando consultas com alias</vt:lpstr>
      <vt:lpstr>Consultas parametrizadas</vt:lpstr>
      <vt:lpstr>Principais operadores relacionais</vt:lpstr>
      <vt:lpstr>Utilizando consultas com funções</vt:lpstr>
      <vt:lpstr>Exercícios: criar o banco de dados bdEscola conforme modelo abaixo</vt:lpstr>
      <vt:lpstr>Inserir os dados a seguir:</vt:lpstr>
      <vt:lpstr>Criar as seguintes consultas: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CONSULTAS NO MS SQL SERVER</dc:title>
  <dc:creator>Aline&amp;Leo</dc:creator>
  <cp:lastModifiedBy>Aline&amp;Leo</cp:lastModifiedBy>
  <cp:revision>6</cp:revision>
  <dcterms:created xsi:type="dcterms:W3CDTF">2016-05-11T17:24:41Z</dcterms:created>
  <dcterms:modified xsi:type="dcterms:W3CDTF">2016-11-21T10:07:10Z</dcterms:modified>
</cp:coreProperties>
</file>