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8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9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72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0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2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4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05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32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38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0B22-5073-4ABE-9B97-FA12DD50A136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0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</a:t>
            </a:r>
            <a:r>
              <a:rPr lang="pt-BR"/>
              <a:t>de  agregação </a:t>
            </a:r>
            <a:r>
              <a:rPr lang="pt-BR" dirty="0"/>
              <a:t>no MS </a:t>
            </a:r>
            <a:r>
              <a:rPr lang="pt-BR"/>
              <a:t>SQL Server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52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Funções de agregação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Existem diversas funções de grupo que são implementadas pelo padrão SQL. Essas funções auxiliam a computar uma variedade de medidas baseadas em valores das colunas do banco de dados. As principais funções de grupo são: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57276"/>
              </p:ext>
            </p:extLst>
          </p:nvPr>
        </p:nvGraphicFramePr>
        <p:xfrm>
          <a:off x="1744393" y="3739528"/>
          <a:ext cx="8102991" cy="2745678"/>
        </p:xfrm>
        <a:graphic>
          <a:graphicData uri="http://schemas.openxmlformats.org/drawingml/2006/table">
            <a:tbl>
              <a:tblPr/>
              <a:tblGrid>
                <a:gridCol w="1072216">
                  <a:extLst>
                    <a:ext uri="{9D8B030D-6E8A-4147-A177-3AD203B41FA5}">
                      <a16:colId xmlns:a16="http://schemas.microsoft.com/office/drawing/2014/main" val="2935125200"/>
                    </a:ext>
                  </a:extLst>
                </a:gridCol>
                <a:gridCol w="7030775">
                  <a:extLst>
                    <a:ext uri="{9D8B030D-6E8A-4147-A177-3AD203B41FA5}">
                      <a16:colId xmlns:a16="http://schemas.microsoft.com/office/drawing/2014/main" val="3367163592"/>
                    </a:ext>
                  </a:extLst>
                </a:gridCol>
              </a:tblGrid>
              <a:tr h="4576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Times New Roman" panose="02020603050405020304" pitchFamily="18" charset="0"/>
                        </a:rPr>
                        <a:t>Função</a:t>
                      </a:r>
                      <a:endParaRPr lang="pt-B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Times New Roman" panose="02020603050405020304" pitchFamily="18" charset="0"/>
                        </a:rPr>
                        <a:t>Ação</a:t>
                      </a:r>
                      <a:endParaRPr lang="pt-B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6687"/>
                  </a:ext>
                </a:extLst>
              </a:tr>
              <a:tr h="4576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</a:rPr>
                        <a:t>Retorna o número de linhas afetadas pelo comando.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43738"/>
                  </a:ext>
                </a:extLst>
              </a:tr>
              <a:tr h="4576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</a:rPr>
                        <a:t>SUM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</a:rPr>
                        <a:t>Retorna o somatório do valor das colunas especificadas.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81772"/>
                  </a:ext>
                </a:extLst>
              </a:tr>
              <a:tr h="4576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</a:rPr>
                        <a:t>AVG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</a:rPr>
                        <a:t>Retorna a média aritmética dos valores das colunas.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24796"/>
                  </a:ext>
                </a:extLst>
              </a:tr>
              <a:tr h="4576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</a:rPr>
                        <a:t>Retorna o menor valor da coluna de um grupo de linhas.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864672"/>
                  </a:ext>
                </a:extLst>
              </a:tr>
              <a:tr h="4576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</a:rPr>
                        <a:t>Retorna o maior valor da coluna de um grupo de linhas.</a:t>
                      </a:r>
                    </a:p>
                  </a:txBody>
                  <a:tcPr marL="68580" marR="68580" marT="47625" marB="47625">
                    <a:lnL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4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54827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448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D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4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utilização das funções de 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COUNT(</a:t>
            </a:r>
            <a:r>
              <a:rPr lang="pt-BR" dirty="0" err="1"/>
              <a:t>codCliente</a:t>
            </a:r>
            <a:r>
              <a:rPr lang="pt-BR" dirty="0"/>
              <a:t>) FROM </a:t>
            </a:r>
            <a:r>
              <a:rPr lang="pt-BR" dirty="0" err="1"/>
              <a:t>tbCLIENTES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Retorna a quantidade de códigos de clientes que existam no BD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Podemos utilizar o DISTINCT, para trazer todos os registros que não sejam nulos e/ou repetidos, veja o exemplo a seguir: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SELECT COUNT(DISTINCT CODIGO) FROM </a:t>
            </a:r>
            <a:r>
              <a:rPr lang="en-US" dirty="0" err="1"/>
              <a:t>tbCLIENTES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06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3877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SELECT SUM(PRECO) FROM </a:t>
            </a:r>
            <a:r>
              <a:rPr lang="pt-BR" dirty="0" err="1"/>
              <a:t>tbPRODUTO</a:t>
            </a:r>
            <a:endParaRPr lang="pt-BR" dirty="0"/>
          </a:p>
          <a:p>
            <a:r>
              <a:rPr lang="pt-BR" dirty="0"/>
              <a:t>SELECT SUM(PRECO) * 1.2 FROM </a:t>
            </a:r>
            <a:r>
              <a:rPr lang="pt-BR" dirty="0" err="1"/>
              <a:t>tbPRODUTO</a:t>
            </a:r>
            <a:endParaRPr lang="pt-BR" dirty="0"/>
          </a:p>
          <a:p>
            <a:endParaRPr lang="pt-BR" dirty="0"/>
          </a:p>
          <a:p>
            <a:r>
              <a:rPr lang="pt-BR" dirty="0"/>
              <a:t>SELECT AVG(PRECO) FROM </a:t>
            </a:r>
            <a:r>
              <a:rPr lang="pt-BR" dirty="0" err="1"/>
              <a:t>tbPRODUTO</a:t>
            </a:r>
            <a:endParaRPr lang="pt-BR" dirty="0"/>
          </a:p>
          <a:p>
            <a:endParaRPr lang="pt-BR" dirty="0"/>
          </a:p>
          <a:p>
            <a:r>
              <a:rPr lang="pt-BR" dirty="0"/>
              <a:t>SELECT MIN(PRECO) FROM </a:t>
            </a:r>
            <a:r>
              <a:rPr lang="pt-BR" dirty="0" err="1"/>
              <a:t>tbPRODUTO</a:t>
            </a:r>
            <a:endParaRPr lang="pt-BR" dirty="0"/>
          </a:p>
          <a:p>
            <a:endParaRPr lang="pt-BR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/>
              <a:t>SELECT MAX(PRECO) FROM PRODUTO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/>
              <a:t>SELECT MAX(DATAPEDIDO) FROM PEDIDO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7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7164B-C07B-483D-AD12-808067F2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B1A028-053E-4648-822F-4CED8C622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6953" r="35325" b="19293"/>
          <a:stretch/>
        </p:blipFill>
        <p:spPr>
          <a:xfrm>
            <a:off x="1130135" y="1864426"/>
            <a:ext cx="6208816" cy="43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75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Funções de  agregação no MS SQL Server </vt:lpstr>
      <vt:lpstr>Funções de agregação</vt:lpstr>
      <vt:lpstr>Exemplos de utilização das funções de agregação</vt:lpstr>
      <vt:lpstr>Apresentação do PowerPoint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de agregação no MS SQL Server</dc:title>
  <dc:creator>Aline&amp;Leo</dc:creator>
  <cp:lastModifiedBy>ALINE MENDONCA CORDEIRO</cp:lastModifiedBy>
  <cp:revision>7</cp:revision>
  <dcterms:created xsi:type="dcterms:W3CDTF">2016-11-09T16:54:07Z</dcterms:created>
  <dcterms:modified xsi:type="dcterms:W3CDTF">2019-09-25T17:23:55Z</dcterms:modified>
</cp:coreProperties>
</file>