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kshitha R" userId="40cf32f4586f5c43" providerId="LiveId" clId="{E0B3B8B3-AFF2-45C1-8160-E3BC3D43F819}"/>
    <pc:docChg chg="custSel addSld modSld">
      <pc:chgData name="Deekshitha R" userId="40cf32f4586f5c43" providerId="LiveId" clId="{E0B3B8B3-AFF2-45C1-8160-E3BC3D43F819}" dt="2024-12-31T05:03:56.553" v="182" actId="1036"/>
      <pc:docMkLst>
        <pc:docMk/>
      </pc:docMkLst>
      <pc:sldChg chg="modSp mod">
        <pc:chgData name="Deekshitha R" userId="40cf32f4586f5c43" providerId="LiveId" clId="{E0B3B8B3-AFF2-45C1-8160-E3BC3D43F819}" dt="2024-12-31T04:39:01.990" v="180" actId="27636"/>
        <pc:sldMkLst>
          <pc:docMk/>
          <pc:sldMk cId="428399334" sldId="257"/>
        </pc:sldMkLst>
        <pc:spChg chg="mod">
          <ac:chgData name="Deekshitha R" userId="40cf32f4586f5c43" providerId="LiveId" clId="{E0B3B8B3-AFF2-45C1-8160-E3BC3D43F819}" dt="2024-12-31T03:21:49.007" v="29" actId="2711"/>
          <ac:spMkLst>
            <pc:docMk/>
            <pc:sldMk cId="428399334" sldId="257"/>
            <ac:spMk id="2" creationId="{5CF8D285-EE97-B3C7-F466-C406D1D58053}"/>
          </ac:spMkLst>
        </pc:spChg>
        <pc:spChg chg="mod">
          <ac:chgData name="Deekshitha R" userId="40cf32f4586f5c43" providerId="LiveId" clId="{E0B3B8B3-AFF2-45C1-8160-E3BC3D43F819}" dt="2024-12-31T04:39:01.990" v="180" actId="27636"/>
          <ac:spMkLst>
            <pc:docMk/>
            <pc:sldMk cId="428399334" sldId="257"/>
            <ac:spMk id="3" creationId="{517AE513-5669-958E-C4C3-CD0D28020691}"/>
          </ac:spMkLst>
        </pc:spChg>
      </pc:sldChg>
      <pc:sldChg chg="addSp modSp mod">
        <pc:chgData name="Deekshitha R" userId="40cf32f4586f5c43" providerId="LiveId" clId="{E0B3B8B3-AFF2-45C1-8160-E3BC3D43F819}" dt="2024-12-31T03:26:23.185" v="40" actId="14100"/>
        <pc:sldMkLst>
          <pc:docMk/>
          <pc:sldMk cId="4210428156" sldId="258"/>
        </pc:sldMkLst>
        <pc:spChg chg="mod">
          <ac:chgData name="Deekshitha R" userId="40cf32f4586f5c43" providerId="LiveId" clId="{E0B3B8B3-AFF2-45C1-8160-E3BC3D43F819}" dt="2024-12-31T03:26:09.911" v="34" actId="5793"/>
          <ac:spMkLst>
            <pc:docMk/>
            <pc:sldMk cId="4210428156" sldId="258"/>
            <ac:spMk id="3" creationId="{A069ED99-78AA-1423-C010-ECAFE38BAC10}"/>
          </ac:spMkLst>
        </pc:spChg>
        <pc:picChg chg="add mod">
          <ac:chgData name="Deekshitha R" userId="40cf32f4586f5c43" providerId="LiveId" clId="{E0B3B8B3-AFF2-45C1-8160-E3BC3D43F819}" dt="2024-12-31T03:26:23.185" v="40" actId="14100"/>
          <ac:picMkLst>
            <pc:docMk/>
            <pc:sldMk cId="4210428156" sldId="258"/>
            <ac:picMk id="5" creationId="{ADA68452-968A-B191-2FF7-22951894CEC6}"/>
          </ac:picMkLst>
        </pc:picChg>
      </pc:sldChg>
      <pc:sldChg chg="addSp delSp modSp new mod">
        <pc:chgData name="Deekshitha R" userId="40cf32f4586f5c43" providerId="LiveId" clId="{E0B3B8B3-AFF2-45C1-8160-E3BC3D43F819}" dt="2024-12-31T03:28:19.950" v="59" actId="14100"/>
        <pc:sldMkLst>
          <pc:docMk/>
          <pc:sldMk cId="2004575218" sldId="259"/>
        </pc:sldMkLst>
        <pc:spChg chg="del">
          <ac:chgData name="Deekshitha R" userId="40cf32f4586f5c43" providerId="LiveId" clId="{E0B3B8B3-AFF2-45C1-8160-E3BC3D43F819}" dt="2024-12-31T03:28:13.731" v="57" actId="478"/>
          <ac:spMkLst>
            <pc:docMk/>
            <pc:sldMk cId="2004575218" sldId="259"/>
            <ac:spMk id="2" creationId="{BE75F935-5E0D-0A74-2F6C-14C11A4FE185}"/>
          </ac:spMkLst>
        </pc:spChg>
        <pc:spChg chg="del mod">
          <ac:chgData name="Deekshitha R" userId="40cf32f4586f5c43" providerId="LiveId" clId="{E0B3B8B3-AFF2-45C1-8160-E3BC3D43F819}" dt="2024-12-31T03:27:04.065" v="43" actId="22"/>
          <ac:spMkLst>
            <pc:docMk/>
            <pc:sldMk cId="2004575218" sldId="259"/>
            <ac:spMk id="3" creationId="{6351FB4C-75F0-148D-EA54-C0096F01B311}"/>
          </ac:spMkLst>
        </pc:spChg>
        <pc:picChg chg="add mod ord">
          <ac:chgData name="Deekshitha R" userId="40cf32f4586f5c43" providerId="LiveId" clId="{E0B3B8B3-AFF2-45C1-8160-E3BC3D43F819}" dt="2024-12-31T03:28:19.950" v="59" actId="14100"/>
          <ac:picMkLst>
            <pc:docMk/>
            <pc:sldMk cId="2004575218" sldId="259"/>
            <ac:picMk id="5" creationId="{A1E223F4-0723-7B95-9C9F-AC518C731285}"/>
          </ac:picMkLst>
        </pc:picChg>
      </pc:sldChg>
      <pc:sldChg chg="addSp delSp modSp new mod">
        <pc:chgData name="Deekshitha R" userId="40cf32f4586f5c43" providerId="LiveId" clId="{E0B3B8B3-AFF2-45C1-8160-E3BC3D43F819}" dt="2024-12-31T03:28:05.326" v="56" actId="21"/>
        <pc:sldMkLst>
          <pc:docMk/>
          <pc:sldMk cId="1992143106" sldId="260"/>
        </pc:sldMkLst>
        <pc:spChg chg="del">
          <ac:chgData name="Deekshitha R" userId="40cf32f4586f5c43" providerId="LiveId" clId="{E0B3B8B3-AFF2-45C1-8160-E3BC3D43F819}" dt="2024-12-31T03:28:05.326" v="56" actId="21"/>
          <ac:spMkLst>
            <pc:docMk/>
            <pc:sldMk cId="1992143106" sldId="260"/>
            <ac:spMk id="2" creationId="{A31718BD-4138-4E0A-AAB9-70A61D42422C}"/>
          </ac:spMkLst>
        </pc:spChg>
        <pc:spChg chg="del mod">
          <ac:chgData name="Deekshitha R" userId="40cf32f4586f5c43" providerId="LiveId" clId="{E0B3B8B3-AFF2-45C1-8160-E3BC3D43F819}" dt="2024-12-31T03:27:43.834" v="50" actId="22"/>
          <ac:spMkLst>
            <pc:docMk/>
            <pc:sldMk cId="1992143106" sldId="260"/>
            <ac:spMk id="3" creationId="{07CBD7EE-23D1-0FC7-821A-815686523CA3}"/>
          </ac:spMkLst>
        </pc:spChg>
        <pc:picChg chg="add mod ord">
          <ac:chgData name="Deekshitha R" userId="40cf32f4586f5c43" providerId="LiveId" clId="{E0B3B8B3-AFF2-45C1-8160-E3BC3D43F819}" dt="2024-12-31T03:27:58.026" v="55" actId="14100"/>
          <ac:picMkLst>
            <pc:docMk/>
            <pc:sldMk cId="1992143106" sldId="260"/>
            <ac:picMk id="5" creationId="{A506FBDA-1273-BAA7-CAAE-FC59C4CBD6C6}"/>
          </ac:picMkLst>
        </pc:picChg>
      </pc:sldChg>
      <pc:sldChg chg="addSp modSp new mod">
        <pc:chgData name="Deekshitha R" userId="40cf32f4586f5c43" providerId="LiveId" clId="{E0B3B8B3-AFF2-45C1-8160-E3BC3D43F819}" dt="2024-12-31T05:03:56.553" v="182" actId="1036"/>
        <pc:sldMkLst>
          <pc:docMk/>
          <pc:sldMk cId="1730992644" sldId="261"/>
        </pc:sldMkLst>
        <pc:spChg chg="mod">
          <ac:chgData name="Deekshitha R" userId="40cf32f4586f5c43" providerId="LiveId" clId="{E0B3B8B3-AFF2-45C1-8160-E3BC3D43F819}" dt="2024-12-31T03:41:55.507" v="62" actId="20577"/>
          <ac:spMkLst>
            <pc:docMk/>
            <pc:sldMk cId="1730992644" sldId="261"/>
            <ac:spMk id="2" creationId="{EDA2D487-8EA1-73A3-AAA4-FB93CABD5E08}"/>
          </ac:spMkLst>
        </pc:spChg>
        <pc:spChg chg="mod">
          <ac:chgData name="Deekshitha R" userId="40cf32f4586f5c43" providerId="LiveId" clId="{E0B3B8B3-AFF2-45C1-8160-E3BC3D43F819}" dt="2024-12-31T03:43:58.373" v="72"/>
          <ac:spMkLst>
            <pc:docMk/>
            <pc:sldMk cId="1730992644" sldId="261"/>
            <ac:spMk id="3" creationId="{EF4D2582-AB36-3FF3-5877-B8E0484600A3}"/>
          </ac:spMkLst>
        </pc:spChg>
        <pc:picChg chg="add mod">
          <ac:chgData name="Deekshitha R" userId="40cf32f4586f5c43" providerId="LiveId" clId="{E0B3B8B3-AFF2-45C1-8160-E3BC3D43F819}" dt="2024-12-31T05:03:56.553" v="182" actId="1036"/>
          <ac:picMkLst>
            <pc:docMk/>
            <pc:sldMk cId="1730992644" sldId="261"/>
            <ac:picMk id="5" creationId="{E8FE7C30-0BD1-980F-743E-FFD1F39F8BAD}"/>
          </ac:picMkLst>
        </pc:picChg>
      </pc:sldChg>
      <pc:sldChg chg="addSp delSp modSp new mod">
        <pc:chgData name="Deekshitha R" userId="40cf32f4586f5c43" providerId="LiveId" clId="{E0B3B8B3-AFF2-45C1-8160-E3BC3D43F819}" dt="2024-12-31T03:46:46.613" v="86" actId="14100"/>
        <pc:sldMkLst>
          <pc:docMk/>
          <pc:sldMk cId="1058660398" sldId="262"/>
        </pc:sldMkLst>
        <pc:spChg chg="mod">
          <ac:chgData name="Deekshitha R" userId="40cf32f4586f5c43" providerId="LiveId" clId="{E0B3B8B3-AFF2-45C1-8160-E3BC3D43F819}" dt="2024-12-31T03:46:03.995" v="81" actId="20577"/>
          <ac:spMkLst>
            <pc:docMk/>
            <pc:sldMk cId="1058660398" sldId="262"/>
            <ac:spMk id="2" creationId="{272410C0-0556-5B3B-8F66-99225D71A405}"/>
          </ac:spMkLst>
        </pc:spChg>
        <pc:spChg chg="del">
          <ac:chgData name="Deekshitha R" userId="40cf32f4586f5c43" providerId="LiveId" clId="{E0B3B8B3-AFF2-45C1-8160-E3BC3D43F819}" dt="2024-12-31T03:46:30.706" v="82" actId="22"/>
          <ac:spMkLst>
            <pc:docMk/>
            <pc:sldMk cId="1058660398" sldId="262"/>
            <ac:spMk id="3" creationId="{E9895749-01F4-65C7-1B60-43C0D831DA4F}"/>
          </ac:spMkLst>
        </pc:spChg>
        <pc:picChg chg="add mod ord">
          <ac:chgData name="Deekshitha R" userId="40cf32f4586f5c43" providerId="LiveId" clId="{E0B3B8B3-AFF2-45C1-8160-E3BC3D43F819}" dt="2024-12-31T03:46:46.613" v="86" actId="14100"/>
          <ac:picMkLst>
            <pc:docMk/>
            <pc:sldMk cId="1058660398" sldId="262"/>
            <ac:picMk id="5" creationId="{2C861D52-7CE6-65A7-5949-F287A68B1CC4}"/>
          </ac:picMkLst>
        </pc:picChg>
      </pc:sldChg>
      <pc:sldChg chg="addSp modSp new mod">
        <pc:chgData name="Deekshitha R" userId="40cf32f4586f5c43" providerId="LiveId" clId="{E0B3B8B3-AFF2-45C1-8160-E3BC3D43F819}" dt="2024-12-31T03:54:07.265" v="102" actId="14100"/>
        <pc:sldMkLst>
          <pc:docMk/>
          <pc:sldMk cId="2866963693" sldId="263"/>
        </pc:sldMkLst>
        <pc:spChg chg="mod">
          <ac:chgData name="Deekshitha R" userId="40cf32f4586f5c43" providerId="LiveId" clId="{E0B3B8B3-AFF2-45C1-8160-E3BC3D43F819}" dt="2024-12-31T03:52:44.417" v="89" actId="20577"/>
          <ac:spMkLst>
            <pc:docMk/>
            <pc:sldMk cId="2866963693" sldId="263"/>
            <ac:spMk id="2" creationId="{9A495F63-B4B0-75F9-CA8C-EC7D062B47BC}"/>
          </ac:spMkLst>
        </pc:spChg>
        <pc:spChg chg="mod">
          <ac:chgData name="Deekshitha R" userId="40cf32f4586f5c43" providerId="LiveId" clId="{E0B3B8B3-AFF2-45C1-8160-E3BC3D43F819}" dt="2024-12-31T03:53:25.311" v="95" actId="20577"/>
          <ac:spMkLst>
            <pc:docMk/>
            <pc:sldMk cId="2866963693" sldId="263"/>
            <ac:spMk id="3" creationId="{3C251355-A9FA-9788-19BE-A87A31589D07}"/>
          </ac:spMkLst>
        </pc:spChg>
        <pc:picChg chg="add mod">
          <ac:chgData name="Deekshitha R" userId="40cf32f4586f5c43" providerId="LiveId" clId="{E0B3B8B3-AFF2-45C1-8160-E3BC3D43F819}" dt="2024-12-31T03:54:07.265" v="102" actId="14100"/>
          <ac:picMkLst>
            <pc:docMk/>
            <pc:sldMk cId="2866963693" sldId="263"/>
            <ac:picMk id="5" creationId="{61CFA3C7-50BA-BCDA-D43C-F69188AE2421}"/>
          </ac:picMkLst>
        </pc:picChg>
      </pc:sldChg>
      <pc:sldChg chg="addSp modSp new mod">
        <pc:chgData name="Deekshitha R" userId="40cf32f4586f5c43" providerId="LiveId" clId="{E0B3B8B3-AFF2-45C1-8160-E3BC3D43F819}" dt="2024-12-31T03:57:14.036" v="147" actId="14100"/>
        <pc:sldMkLst>
          <pc:docMk/>
          <pc:sldMk cId="1466204613" sldId="264"/>
        </pc:sldMkLst>
        <pc:spChg chg="mod">
          <ac:chgData name="Deekshitha R" userId="40cf32f4586f5c43" providerId="LiveId" clId="{E0B3B8B3-AFF2-45C1-8160-E3BC3D43F819}" dt="2024-12-31T03:55:16.110" v="131" actId="20577"/>
          <ac:spMkLst>
            <pc:docMk/>
            <pc:sldMk cId="1466204613" sldId="264"/>
            <ac:spMk id="2" creationId="{9A81E858-A339-E19C-5DA6-2EAC58279E87}"/>
          </ac:spMkLst>
        </pc:spChg>
        <pc:spChg chg="mod">
          <ac:chgData name="Deekshitha R" userId="40cf32f4586f5c43" providerId="LiveId" clId="{E0B3B8B3-AFF2-45C1-8160-E3BC3D43F819}" dt="2024-12-31T03:57:06.141" v="144" actId="255"/>
          <ac:spMkLst>
            <pc:docMk/>
            <pc:sldMk cId="1466204613" sldId="264"/>
            <ac:spMk id="3" creationId="{EDDB9E57-F207-A3BB-67A6-BC2F5D1EFAF9}"/>
          </ac:spMkLst>
        </pc:spChg>
        <pc:picChg chg="add mod">
          <ac:chgData name="Deekshitha R" userId="40cf32f4586f5c43" providerId="LiveId" clId="{E0B3B8B3-AFF2-45C1-8160-E3BC3D43F819}" dt="2024-12-31T03:57:14.036" v="147" actId="14100"/>
          <ac:picMkLst>
            <pc:docMk/>
            <pc:sldMk cId="1466204613" sldId="264"/>
            <ac:picMk id="5" creationId="{E3FD1BF2-5F2B-1A27-5F1E-27B0DAB25289}"/>
          </ac:picMkLst>
        </pc:picChg>
      </pc:sldChg>
      <pc:sldChg chg="modSp new mod">
        <pc:chgData name="Deekshitha R" userId="40cf32f4586f5c43" providerId="LiveId" clId="{E0B3B8B3-AFF2-45C1-8160-E3BC3D43F819}" dt="2024-12-31T03:58:35.638" v="161" actId="6549"/>
        <pc:sldMkLst>
          <pc:docMk/>
          <pc:sldMk cId="3627540623" sldId="265"/>
        </pc:sldMkLst>
        <pc:spChg chg="mod">
          <ac:chgData name="Deekshitha R" userId="40cf32f4586f5c43" providerId="LiveId" clId="{E0B3B8B3-AFF2-45C1-8160-E3BC3D43F819}" dt="2024-12-31T03:58:05.574" v="155" actId="255"/>
          <ac:spMkLst>
            <pc:docMk/>
            <pc:sldMk cId="3627540623" sldId="265"/>
            <ac:spMk id="2" creationId="{458D019C-DFBB-4A5F-1CD3-94F62A745670}"/>
          </ac:spMkLst>
        </pc:spChg>
        <pc:spChg chg="mod">
          <ac:chgData name="Deekshitha R" userId="40cf32f4586f5c43" providerId="LiveId" clId="{E0B3B8B3-AFF2-45C1-8160-E3BC3D43F819}" dt="2024-12-31T03:58:35.638" v="161" actId="6549"/>
          <ac:spMkLst>
            <pc:docMk/>
            <pc:sldMk cId="3627540623" sldId="265"/>
            <ac:spMk id="3" creationId="{E995900B-76CE-7897-8471-81536428DB33}"/>
          </ac:spMkLst>
        </pc:spChg>
      </pc:sldChg>
      <pc:sldChg chg="modSp new mod">
        <pc:chgData name="Deekshitha R" userId="40cf32f4586f5c43" providerId="LiveId" clId="{E0B3B8B3-AFF2-45C1-8160-E3BC3D43F819}" dt="2024-12-31T04:02:20.616" v="178" actId="113"/>
        <pc:sldMkLst>
          <pc:docMk/>
          <pc:sldMk cId="3300604842" sldId="266"/>
        </pc:sldMkLst>
        <pc:spChg chg="mod">
          <ac:chgData name="Deekshitha R" userId="40cf32f4586f5c43" providerId="LiveId" clId="{E0B3B8B3-AFF2-45C1-8160-E3BC3D43F819}" dt="2024-12-31T04:02:20.616" v="178" actId="113"/>
          <ac:spMkLst>
            <pc:docMk/>
            <pc:sldMk cId="3300604842" sldId="266"/>
            <ac:spMk id="2" creationId="{E9D274B9-B6AB-C5DD-5AB6-1F281EA18358}"/>
          </ac:spMkLst>
        </pc:spChg>
        <pc:spChg chg="mod">
          <ac:chgData name="Deekshitha R" userId="40cf32f4586f5c43" providerId="LiveId" clId="{E0B3B8B3-AFF2-45C1-8160-E3BC3D43F819}" dt="2024-12-31T04:00:31.399" v="175" actId="255"/>
          <ac:spMkLst>
            <pc:docMk/>
            <pc:sldMk cId="3300604842" sldId="266"/>
            <ac:spMk id="3" creationId="{75B18C85-7FD7-1B67-4686-BA5D0855D9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634A-8CE9-E52C-A150-4E96F5F77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732CD-7902-331C-0981-C0C62D630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0F201-DCFC-55DE-4A3C-3655BF09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00E7E-2903-44D7-48C1-5D05A457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AD94-BCA5-BB13-4ECA-86733E31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0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B2AE-7023-C9DB-20B5-21C4094D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4201E-A950-FBBA-FFE6-F2394B39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26FC3-A10F-CDCD-118B-BC05BA8A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A23D-B93A-FAC3-1FB1-4CD28BD5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BBDB-78E8-226C-FEA5-EDB8CD11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93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8D9C6D-9608-FE1D-D3E9-168C6B52A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48D00-1133-2710-CD01-B6234E857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C23A1-741A-2F85-D75B-7C17FF3C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12C5-5D48-CE26-7A68-03235B40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FF60-4249-0CD5-50B9-06D8198E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73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4EBC-625B-CB7A-E809-CDDAA0EA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1FBC-05A2-E52A-146A-6499301D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3153-0A39-3FFA-696C-14A7BDB5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2280-3CD8-4258-4667-C5706718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82C9-094D-E7AD-94C8-78F6E4DF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1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824A6-8E9B-E87A-3EB9-D60D951B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D8FA2-A0C6-44AF-3B53-27785F1BF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83588-ABED-7F5F-AE62-FEC68D9A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8DA4F-FA74-2319-3654-FA6446A7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A2469-A852-C1B6-61DB-4D3A47F5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82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6B8E-06E7-183A-08E7-1C8AC1BF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FB90B-A327-11D9-AC39-C4281EE18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43D88-F4F2-CEF9-4B3E-A525EBD1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29F86-C258-B457-C997-C7F246F9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48BE7-5316-612F-46F0-8E6AD155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E3DCA-5349-A02E-63ED-A1F30404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94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9281-5D4D-306E-8A24-F903F2A0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2E19C-637F-5047-4E8B-1F479C93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B519A-2694-C98A-EF43-8D713A70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93392-D5C1-0FEF-854E-8AE0C993F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00601-71A6-9BC1-C0D0-CDA711B7F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49054-B358-5CFD-2CC0-D29E95CA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EF1E1E-4B13-68AC-5620-7C8AB3E9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B0098-6CCE-9560-6A30-919C70ED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01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A3CA-30D7-069A-5002-621DBE11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90CDC-F0B8-4F27-461D-69C1D7D2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E6E-2B58-FD5D-6501-479CD02D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047F0-DA82-C107-4D6E-5BB456A9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0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8C717-6F3B-427E-2E5D-736CDC56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6C7C4-4CD2-1D65-6D18-C4FBBC6E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240C5-41D5-E7B7-92DF-7B690834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54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C0A7-FA53-7B19-DD5F-3E18841C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FC3D-6763-96DA-6B24-E1FA9287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9C01E-D27D-5B22-323B-ED0995266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E3D74-FBD6-533A-6B21-94CD50D4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797AD-07E5-560F-D381-6C8C830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DE009-877E-A903-5456-50BC0C9F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17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C129-BC4E-F5F6-4599-FE312926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6DA40-024A-82A4-A08A-BD07910F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BAF86-B4AB-7DCD-C131-9D6C98EBA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182C0-784A-363A-490B-19401F74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0783B-3D0B-FADF-B48C-AF369284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B44B-97AE-8D92-93FA-058B741B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8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D885F1-0AB2-EFD8-D64F-130F3459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9A745-26B7-80D3-B330-BAA8CBF9B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CF8FD-5735-5A85-1A84-425B87A5E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A62BF-1639-45A9-BD20-EEF701AF7EF3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B7A1-F369-58A2-CFC4-C4802BFE0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A2E4A-DD85-FC12-393B-D89B34C1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1F4E-6DE3-4EB2-9C5A-7D1A700E93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31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195A-CD16-0461-0185-BFE07CF28F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the Meaning of words and Sentences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60F3A-E2B2-5273-CDF5-28F3AE104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48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019C-DFBB-4A5F-1CD3-94F62A74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WSD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900B-76CE-7897-8471-81536428D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of WSD requires the following two inputs −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very first input for evaluation of WSD is dictionary, which is used to specify the senses to be disambiguated.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Corpus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input required by WSD is the high-annotated test corpus that has the target or correct-senses.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540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74B9-B6AB-C5DD-5AB6-1F281EA1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and Methods to Word Sense Disambiguation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18C85-7FD7-1B67-4686-BA5D0855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Dictionary-based or Knowledge-based Methods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Methods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Methods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Methods</a:t>
            </a:r>
          </a:p>
        </p:txBody>
      </p:sp>
    </p:spTree>
    <p:extLst>
      <p:ext uri="{BB962C8B-B14F-4D97-AF65-F5344CB8AC3E}">
        <p14:creationId xmlns:p14="http://schemas.microsoft.com/office/powerpoint/2010/main" val="330060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D285-EE97-B3C7-F466-C406D1D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of English Sentence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E513-5669-958E-C4C3-CD0D2802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semantics of English sentences refers to the meaning conveyed by the arrangement of words, phrases, and clauses within a sentence.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Word-Level Semantics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Meaning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Individual words carry inherent meanings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Polysemy and Homonymy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words have multiple meanings depending on context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-level semantics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meaning of a sentence is derived from the meanings of its parts and the rules used to combine them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Ambiguity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Words with multiple meanings (e.g., "light" as not heavy or illumination).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Ambiguity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Sentence structure leading to multiple interpretations (e.g., "The man saw the woman with a telescope").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9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F860-5BCA-7B6C-3C3D-C708B684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ED99-78AA-1423-C010-ECAFE38B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Compositional Semantics</a:t>
            </a:r>
            <a:r>
              <a:rPr lang="en-US" dirty="0"/>
              <a:t> in </a:t>
            </a:r>
            <a:r>
              <a:rPr lang="en-US" b="1" dirty="0"/>
              <a:t>Natural Language Processing (NLP)</a:t>
            </a:r>
            <a:r>
              <a:rPr lang="en-US" dirty="0"/>
              <a:t> refers to the study and implementation of how the meanings of individual words or phrases combine systematically to determine the meaning of a larger structure, such as a sentence.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68452-968A-B191-2FF7-22951894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7" y="3519947"/>
            <a:ext cx="4719484" cy="265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2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E223F4-0723-7B95-9C9F-AC518C731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529" y="1179871"/>
            <a:ext cx="7315200" cy="4807974"/>
          </a:xfrm>
        </p:spPr>
      </p:pic>
    </p:spTree>
    <p:extLst>
      <p:ext uri="{BB962C8B-B14F-4D97-AF65-F5344CB8AC3E}">
        <p14:creationId xmlns:p14="http://schemas.microsoft.com/office/powerpoint/2010/main" val="200457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6FBDA-1273-BAA7-CAAE-FC59C4CBD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716" y="766916"/>
            <a:ext cx="7148051" cy="5830529"/>
          </a:xfrm>
        </p:spPr>
      </p:pic>
    </p:spTree>
    <p:extLst>
      <p:ext uri="{BB962C8B-B14F-4D97-AF65-F5344CB8AC3E}">
        <p14:creationId xmlns:p14="http://schemas.microsoft.com/office/powerpoint/2010/main" val="199214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D487-8EA1-73A3-AAA4-FB93CABD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Meaning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2582-AB36-3FF3-5877-B8E048460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creates a representation of the meaning of a sentence. But before getting into the concept and approaches related to meaning representation, we need to understand the building blocks of semantic system.</a:t>
            </a:r>
          </a:p>
          <a:p>
            <a:pPr marL="0" indent="0" algn="just">
              <a:buNone/>
            </a:pPr>
            <a:r>
              <a:rPr lang="en-US" sz="1600" b="1" dirty="0"/>
              <a:t>Building Blocks of Semantic System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E7C30-0BD1-980F-743E-FFD1F39F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5" y="3185651"/>
            <a:ext cx="8308257" cy="33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10C0-0556-5B3B-8F66-99225D7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Approaches to Meaning Representations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61D52-7CE6-65A7-5949-F287A68B1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445" y="2349910"/>
            <a:ext cx="8209935" cy="3028335"/>
          </a:xfrm>
        </p:spPr>
      </p:pic>
    </p:spTree>
    <p:extLst>
      <p:ext uri="{BB962C8B-B14F-4D97-AF65-F5344CB8AC3E}">
        <p14:creationId xmlns:p14="http://schemas.microsoft.com/office/powerpoint/2010/main" val="105866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5F63-B4B0-75F9-CA8C-EC7D062B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Lexical Semantics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1355-A9FA-9788-19BE-A87A31589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part of semantic analysis, studying the meaning of individual words is called lexical semantics. It includes words, sub-words, affixes (sub-units), compound words and phrases also. All the words, sub-words, etc. are collectively called lexical items. In other words, we can say that lexical semantics is the relationship between lexical items, meaning of sentences and syntax of sentence.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FA3C7-50BA-BCDA-D43C-F69188AE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1" y="3283975"/>
            <a:ext cx="9144001" cy="25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6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E858-A339-E19C-5DA6-2EAC5827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sense disambiguation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B9E57-F207-A3BB-67A6-BC2F5D1E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Word sense disambiguation, in natural language processing (NLP), may be defined as the ability to determine which meaning of word is activated by the use of word in a particular context.</a:t>
            </a:r>
          </a:p>
          <a:p>
            <a:pPr algn="just"/>
            <a:r>
              <a:rPr lang="en-US" sz="2000" dirty="0"/>
              <a:t>Lexical ambiguity, syntactic or semantic, is one of the very first problem that any NLP system faces. Part-of-speech (POS) taggers with high level of accuracy can solve Word’s syntactic ambiguity.</a:t>
            </a:r>
          </a:p>
          <a:p>
            <a:pPr algn="just"/>
            <a:r>
              <a:rPr lang="en-US" sz="2000" dirty="0"/>
              <a:t>On the other hand, the problem of resolving semantic ambiguity is called WSD (word sense disambiguation). Resolving semantic ambiguity is harder than resolving syntactic ambiguity.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D1BF2-5F2B-1A27-5F1E-27B0DAB2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83" y="4336026"/>
            <a:ext cx="6515665" cy="14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0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470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Analyzing the Meaning of words and Sentences</vt:lpstr>
      <vt:lpstr>Semantics of English Sentence</vt:lpstr>
      <vt:lpstr>Compositional semantics</vt:lpstr>
      <vt:lpstr>PowerPoint Presentation</vt:lpstr>
      <vt:lpstr>PowerPoint Presentation</vt:lpstr>
      <vt:lpstr>Meaning Representation</vt:lpstr>
      <vt:lpstr>Approaches to Meaning Representations</vt:lpstr>
      <vt:lpstr>Lexical Semantics</vt:lpstr>
      <vt:lpstr>Word sense disambiguation</vt:lpstr>
      <vt:lpstr>Evaluation of WSD</vt:lpstr>
      <vt:lpstr>Approaches and Methods to Word Sense Disambiguation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Deekshitha R</dc:creator>
  <cp:lastModifiedBy>Deekshitha R</cp:lastModifiedBy>
  <cp:revision>1</cp:revision>
  <dcterms:created xsi:type="dcterms:W3CDTF">2024-12-30T10:15:27Z</dcterms:created>
  <dcterms:modified xsi:type="dcterms:W3CDTF">2024-12-31T05:04:05Z</dcterms:modified>
</cp:coreProperties>
</file>