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624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759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81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374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50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859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5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38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40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911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10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248A-7BC8-467E-AE0D-E63479CC63ED}" type="datetimeFigureOut">
              <a:rPr lang="bg-BG" smtClean="0"/>
              <a:t>16.7.2014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4FC4-623A-4F2A-BF2E-AD34BB6D0D3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704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" y="2434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" y="1525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9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Стилиян Кънчев</dc:creator>
  <cp:lastModifiedBy>Стилиян Кънчев</cp:lastModifiedBy>
  <cp:revision>4</cp:revision>
  <dcterms:created xsi:type="dcterms:W3CDTF">2014-07-16T11:06:44Z</dcterms:created>
  <dcterms:modified xsi:type="dcterms:W3CDTF">2014-07-16T14:24:44Z</dcterms:modified>
</cp:coreProperties>
</file>